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8"/>
  </p:notesMasterIdLst>
  <p:sldIdLst>
    <p:sldId id="256" r:id="rId2"/>
    <p:sldId id="279" r:id="rId3"/>
    <p:sldId id="280" r:id="rId4"/>
    <p:sldId id="296" r:id="rId5"/>
    <p:sldId id="295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E1CDE-057C-48D8-95C1-8773DDA216C4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402EF-60B5-419A-AA0D-5E318935A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1336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Designed : </a:t>
            </a:r>
            <a:r>
              <a:rPr lang="en-US" b="1" dirty="0" err="1" smtClean="0"/>
              <a:t>Bhimsen</a:t>
            </a:r>
            <a:r>
              <a:rPr lang="en-US" b="1" dirty="0" smtClean="0"/>
              <a:t> </a:t>
            </a:r>
            <a:r>
              <a:rPr lang="en-US" b="1" dirty="0" err="1" smtClean="0"/>
              <a:t>Rao</a:t>
            </a:r>
            <a:endParaRPr lang="en-US" b="1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Angular JS</a:t>
            </a:r>
            <a:endParaRPr kumimoji="0" lang="en-US" dirty="0"/>
          </a:p>
        </p:txBody>
      </p:sp>
      <p:pic>
        <p:nvPicPr>
          <p:cNvPr id="14" name="Picture 13" descr="angularjs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Thnakyou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484909"/>
            <a:ext cx="6858000" cy="5195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BD3D18-D6A2-4B93-8152-6B4A785C389C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Bhimsen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62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smtClean="0"/>
              <a:t>Angular2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angularj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import { Component } from '@angular/core'; </a:t>
            </a:r>
          </a:p>
          <a:p>
            <a:pPr>
              <a:buNone/>
            </a:pPr>
            <a:r>
              <a:rPr lang="en-US" dirty="0" smtClean="0"/>
              <a:t>import { Router } from '@angular/router'; </a:t>
            </a:r>
          </a:p>
          <a:p>
            <a:pPr>
              <a:buNone/>
            </a:pPr>
            <a:r>
              <a:rPr lang="en-US" dirty="0" smtClean="0"/>
              <a:t>@Component ({ selector: 'my-app', </a:t>
            </a:r>
          </a:p>
          <a:p>
            <a:pPr>
              <a:buNone/>
            </a:pPr>
            <a:r>
              <a:rPr lang="en-US" dirty="0" smtClean="0"/>
              <a:t>template: 'Inventory &lt;a class = "button" (click) = "</a:t>
            </a:r>
            <a:r>
              <a:rPr lang="en-US" dirty="0" err="1" smtClean="0"/>
              <a:t>onBack</a:t>
            </a:r>
            <a:r>
              <a:rPr lang="en-US" dirty="0" smtClean="0"/>
              <a:t>()"&gt;Back to Products&lt;/a&gt;' }) </a:t>
            </a:r>
          </a:p>
          <a:p>
            <a:pPr>
              <a:buNone/>
            </a:pPr>
            <a:r>
              <a:rPr lang="en-US" dirty="0" smtClean="0"/>
              <a:t>export class </a:t>
            </a:r>
            <a:r>
              <a:rPr lang="en-US" dirty="0" err="1" smtClean="0"/>
              <a:t>AppInventory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constructor(private _router: Router){} </a:t>
            </a:r>
          </a:p>
          <a:p>
            <a:pPr>
              <a:buNone/>
            </a:pPr>
            <a:r>
              <a:rPr lang="en-US" dirty="0" err="1" smtClean="0"/>
              <a:t>onBack</a:t>
            </a:r>
            <a:r>
              <a:rPr lang="en-US" dirty="0" smtClean="0"/>
              <a:t>(): </a:t>
            </a:r>
          </a:p>
          <a:p>
            <a:pPr>
              <a:buNone/>
            </a:pPr>
            <a:r>
              <a:rPr lang="en-US" dirty="0" smtClean="0"/>
              <a:t>void { </a:t>
            </a:r>
            <a:r>
              <a:rPr lang="en-US" dirty="0" err="1" smtClean="0"/>
              <a:t>this._router.navigate</a:t>
            </a:r>
            <a:r>
              <a:rPr lang="en-US" dirty="0" smtClean="0"/>
              <a:t>(['/Product']); 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roduct For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815340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be followed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model which is a products model. Create a file called </a:t>
            </a:r>
            <a:r>
              <a:rPr lang="en-US" b="1" dirty="0" err="1" smtClean="0"/>
              <a:t>products.ts</a:t>
            </a:r>
            <a:r>
              <a:rPr lang="en-US" dirty="0" smtClean="0"/>
              <a:t> file.</a:t>
            </a:r>
          </a:p>
          <a:p>
            <a:pPr lvl="1"/>
            <a:r>
              <a:rPr lang="en-US" dirty="0" smtClean="0"/>
              <a:t>export class Product { constructor ( public </a:t>
            </a:r>
            <a:r>
              <a:rPr lang="en-US" dirty="0" err="1" smtClean="0"/>
              <a:t>productid</a:t>
            </a:r>
            <a:r>
              <a:rPr lang="en-US" dirty="0" smtClean="0"/>
              <a:t>: number, public </a:t>
            </a:r>
            <a:r>
              <a:rPr lang="en-US" dirty="0" err="1" smtClean="0"/>
              <a:t>productname</a:t>
            </a:r>
            <a:r>
              <a:rPr lang="en-US" dirty="0" smtClean="0"/>
              <a:t>: string ) { } 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product form component called </a:t>
            </a:r>
            <a:r>
              <a:rPr lang="en-US" b="1" dirty="0" smtClean="0"/>
              <a:t>product-</a:t>
            </a:r>
            <a:r>
              <a:rPr lang="en-US" b="1" dirty="0" err="1" smtClean="0"/>
              <a:t>form.component.ts</a:t>
            </a:r>
            <a:r>
              <a:rPr lang="en-US" dirty="0" smtClean="0"/>
              <a:t> component .</a:t>
            </a:r>
          </a:p>
          <a:p>
            <a:pPr marL="788670" lvl="1" indent="-514350">
              <a:buNone/>
            </a:pPr>
            <a:r>
              <a:rPr lang="en-US" dirty="0" smtClean="0"/>
              <a:t>import { Component } from '@angular/core'; </a:t>
            </a:r>
          </a:p>
          <a:p>
            <a:pPr marL="788670" lvl="1" indent="-514350">
              <a:buNone/>
            </a:pPr>
            <a:r>
              <a:rPr lang="en-US" dirty="0" smtClean="0"/>
              <a:t>import { Product } from './products'; </a:t>
            </a:r>
          </a:p>
          <a:p>
            <a:pPr marL="788670" lvl="1" indent="-514350">
              <a:buNone/>
            </a:pPr>
            <a:r>
              <a:rPr lang="en-US" dirty="0" smtClean="0"/>
              <a:t>@Component ({ selector: 'product-form', </a:t>
            </a:r>
            <a:r>
              <a:rPr lang="en-US" dirty="0" err="1" smtClean="0"/>
              <a:t>templateUrl</a:t>
            </a:r>
            <a:r>
              <a:rPr lang="en-US" dirty="0" smtClean="0"/>
              <a:t>: './product-</a:t>
            </a:r>
            <a:r>
              <a:rPr lang="en-US" dirty="0" err="1" smtClean="0"/>
              <a:t>form.component.html</a:t>
            </a:r>
            <a:r>
              <a:rPr lang="en-US" dirty="0" smtClean="0"/>
              <a:t>' }) </a:t>
            </a:r>
          </a:p>
          <a:p>
            <a:pPr marL="788670" lvl="1" indent="-514350">
              <a:buNone/>
            </a:pPr>
            <a:r>
              <a:rPr lang="en-US" dirty="0" smtClean="0"/>
              <a:t>export class </a:t>
            </a:r>
            <a:r>
              <a:rPr lang="en-US" dirty="0" err="1" smtClean="0"/>
              <a:t>ProductFormComponent</a:t>
            </a:r>
            <a:r>
              <a:rPr lang="en-US" dirty="0" smtClean="0"/>
              <a:t> {</a:t>
            </a:r>
          </a:p>
          <a:p>
            <a:pPr marL="788670" lvl="1" indent="-514350">
              <a:buNone/>
            </a:pPr>
            <a:r>
              <a:rPr lang="en-US" dirty="0" smtClean="0"/>
              <a:t> model = new Product(1,'ProductA'); }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be Followed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the actual form. Create a file called product-</a:t>
            </a:r>
            <a:r>
              <a:rPr lang="en-US" dirty="0" err="1" smtClean="0"/>
              <a:t>form.component.html</a:t>
            </a:r>
            <a:r>
              <a:rPr lang="en-US" dirty="0" smtClean="0"/>
              <a:t> </a:t>
            </a:r>
          </a:p>
          <a:p>
            <a:pPr lvl="1">
              <a:buNone/>
            </a:pPr>
            <a:r>
              <a:rPr lang="en-US" dirty="0" smtClean="0"/>
              <a:t>&lt;div class = "container"&gt; </a:t>
            </a:r>
          </a:p>
          <a:p>
            <a:pPr lvl="1">
              <a:buNone/>
            </a:pPr>
            <a:r>
              <a:rPr lang="en-US" dirty="0" smtClean="0"/>
              <a:t>&lt;h1&gt;Product Form&lt;/h1&gt; </a:t>
            </a:r>
          </a:p>
          <a:p>
            <a:pPr lvl="1">
              <a:buNone/>
            </a:pPr>
            <a:r>
              <a:rPr lang="en-US" dirty="0" smtClean="0"/>
              <a:t>&lt;form&gt; </a:t>
            </a:r>
          </a:p>
          <a:p>
            <a:pPr lvl="1">
              <a:buNone/>
            </a:pPr>
            <a:r>
              <a:rPr lang="en-US" dirty="0" smtClean="0"/>
              <a:t>&lt;div class = "form-group"&gt; </a:t>
            </a:r>
          </a:p>
          <a:p>
            <a:pPr lvl="1">
              <a:buNone/>
            </a:pPr>
            <a:r>
              <a:rPr lang="en-US" dirty="0" smtClean="0"/>
              <a:t>&lt;label for = "</a:t>
            </a:r>
            <a:r>
              <a:rPr lang="en-US" dirty="0" err="1" smtClean="0"/>
              <a:t>productid</a:t>
            </a:r>
            <a:r>
              <a:rPr lang="en-US" dirty="0" smtClean="0"/>
              <a:t>"&gt;ID&lt;/label&gt; </a:t>
            </a:r>
          </a:p>
          <a:p>
            <a:pPr lvl="1">
              <a:buNone/>
            </a:pPr>
            <a:r>
              <a:rPr lang="en-US" dirty="0" smtClean="0"/>
              <a:t>&lt;input type = "text" class = "form-control" id = "</a:t>
            </a:r>
            <a:r>
              <a:rPr lang="en-US" dirty="0" err="1" smtClean="0"/>
              <a:t>productid</a:t>
            </a:r>
            <a:r>
              <a:rPr lang="en-US" dirty="0" smtClean="0"/>
              <a:t>" required [(</a:t>
            </a:r>
            <a:r>
              <a:rPr lang="en-US" dirty="0" err="1" smtClean="0"/>
              <a:t>ngModel</a:t>
            </a:r>
            <a:r>
              <a:rPr lang="en-US" dirty="0" smtClean="0"/>
              <a:t>)] = "</a:t>
            </a:r>
            <a:r>
              <a:rPr lang="en-US" dirty="0" err="1" smtClean="0"/>
              <a:t>model.productid</a:t>
            </a:r>
            <a:r>
              <a:rPr lang="en-US" dirty="0" smtClean="0"/>
              <a:t>" name = "id"&gt; &lt;/div&gt; </a:t>
            </a:r>
          </a:p>
          <a:p>
            <a:pPr lvl="1">
              <a:buNone/>
            </a:pPr>
            <a:r>
              <a:rPr lang="en-US" dirty="0" smtClean="0"/>
              <a:t>&lt;div class = "form-group"&gt; </a:t>
            </a:r>
          </a:p>
          <a:p>
            <a:pPr lvl="1">
              <a:buNone/>
            </a:pPr>
            <a:r>
              <a:rPr lang="en-US" dirty="0" smtClean="0"/>
              <a:t>&lt;label for = "name"&gt;Name&lt;/label&gt; </a:t>
            </a:r>
          </a:p>
          <a:p>
            <a:pPr lvl="1">
              <a:buNone/>
            </a:pPr>
            <a:r>
              <a:rPr lang="en-US" dirty="0" smtClean="0"/>
              <a:t>&lt;input type = "text" class = "form-control" id = "name" [(</a:t>
            </a:r>
            <a:r>
              <a:rPr lang="en-US" dirty="0" err="1" smtClean="0"/>
              <a:t>ngModel</a:t>
            </a:r>
            <a:r>
              <a:rPr lang="en-US" dirty="0" smtClean="0"/>
              <a:t>)] = "</a:t>
            </a:r>
            <a:r>
              <a:rPr lang="en-US" dirty="0" err="1" smtClean="0"/>
              <a:t>model.productname</a:t>
            </a:r>
            <a:r>
              <a:rPr lang="en-US" dirty="0" smtClean="0"/>
              <a:t>" name = "name"&gt; &lt;/div&gt; </a:t>
            </a:r>
          </a:p>
          <a:p>
            <a:pPr lvl="1">
              <a:buNone/>
            </a:pPr>
            <a:r>
              <a:rPr lang="en-US" dirty="0" smtClean="0"/>
              <a:t>&lt;/form&gt; </a:t>
            </a:r>
          </a:p>
          <a:p>
            <a:pPr lvl="1">
              <a:buNone/>
            </a:pPr>
            <a:r>
              <a:rPr lang="en-US" dirty="0" smtClean="0"/>
              <a:t>&lt;/div&gt;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Modify Component </a:t>
            </a:r>
            <a:r>
              <a:rPr lang="en-US" dirty="0" err="1" smtClean="0"/>
              <a:t>app.component.ts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import { Component } from '@angular/core'; </a:t>
            </a:r>
          </a:p>
          <a:p>
            <a:pPr>
              <a:buNone/>
            </a:pPr>
            <a:r>
              <a:rPr lang="en-US" dirty="0" smtClean="0"/>
              <a:t>@Component ({ </a:t>
            </a:r>
          </a:p>
          <a:p>
            <a:pPr>
              <a:buNone/>
            </a:pPr>
            <a:r>
              <a:rPr lang="en-US" dirty="0" smtClean="0"/>
              <a:t>selector: 'my-app', </a:t>
            </a:r>
          </a:p>
          <a:p>
            <a:pPr>
              <a:buNone/>
            </a:pPr>
            <a:r>
              <a:rPr lang="en-US" dirty="0" smtClean="0"/>
              <a:t> template: '&lt;product-form&gt;&lt;/product-form&gt;' })</a:t>
            </a:r>
          </a:p>
          <a:p>
            <a:pPr>
              <a:buNone/>
            </a:pPr>
            <a:r>
              <a:rPr lang="en-US" dirty="0" smtClean="0"/>
              <a:t> export class </a:t>
            </a:r>
            <a:r>
              <a:rPr lang="en-US" dirty="0" err="1" smtClean="0"/>
              <a:t>AppComponent</a:t>
            </a:r>
            <a:r>
              <a:rPr lang="en-US" dirty="0" smtClean="0"/>
              <a:t> { }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app.modules.ts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import { </a:t>
            </a:r>
            <a:r>
              <a:rPr lang="en-US" dirty="0" err="1" smtClean="0"/>
              <a:t>NgModule</a:t>
            </a:r>
            <a:r>
              <a:rPr lang="en-US" dirty="0" smtClean="0"/>
              <a:t> } from '@angular/core'; </a:t>
            </a:r>
          </a:p>
          <a:p>
            <a:pPr>
              <a:buNone/>
            </a:pPr>
            <a:r>
              <a:rPr lang="en-US" dirty="0" smtClean="0"/>
              <a:t>import { </a:t>
            </a:r>
            <a:r>
              <a:rPr lang="en-US" dirty="0" err="1" smtClean="0"/>
              <a:t>BrowserModule</a:t>
            </a:r>
            <a:r>
              <a:rPr lang="en-US" dirty="0" smtClean="0"/>
              <a:t> } from '@angular/platform-browser'; </a:t>
            </a:r>
          </a:p>
          <a:p>
            <a:pPr>
              <a:buNone/>
            </a:pPr>
            <a:r>
              <a:rPr lang="en-US" dirty="0" smtClean="0"/>
              <a:t>import { </a:t>
            </a:r>
            <a:r>
              <a:rPr lang="en-US" dirty="0" err="1" smtClean="0"/>
              <a:t>AppComponent</a:t>
            </a:r>
            <a:r>
              <a:rPr lang="en-US" dirty="0" smtClean="0"/>
              <a:t> } from './</a:t>
            </a:r>
            <a:r>
              <a:rPr lang="en-US" dirty="0" err="1" smtClean="0"/>
              <a:t>app.component</a:t>
            </a:r>
            <a:r>
              <a:rPr lang="en-US" dirty="0" smtClean="0"/>
              <a:t>'; </a:t>
            </a:r>
          </a:p>
          <a:p>
            <a:pPr>
              <a:buNone/>
            </a:pPr>
            <a:r>
              <a:rPr lang="en-US" dirty="0" smtClean="0"/>
              <a:t>import { </a:t>
            </a:r>
            <a:r>
              <a:rPr lang="en-US" dirty="0" err="1" smtClean="0"/>
              <a:t>FormsModule</a:t>
            </a:r>
            <a:r>
              <a:rPr lang="en-US" dirty="0" smtClean="0"/>
              <a:t> } from '@angular/forms'; </a:t>
            </a:r>
          </a:p>
          <a:p>
            <a:pPr>
              <a:buNone/>
            </a:pPr>
            <a:r>
              <a:rPr lang="en-US" dirty="0" smtClean="0"/>
              <a:t>import { </a:t>
            </a:r>
            <a:r>
              <a:rPr lang="en-US" dirty="0" err="1" smtClean="0"/>
              <a:t>ProductFormComponent</a:t>
            </a:r>
            <a:r>
              <a:rPr lang="en-US" dirty="0" smtClean="0"/>
              <a:t> } from './product-</a:t>
            </a:r>
            <a:r>
              <a:rPr lang="en-US" dirty="0" err="1" smtClean="0"/>
              <a:t>form.component</a:t>
            </a:r>
            <a:r>
              <a:rPr lang="en-US" dirty="0" smtClean="0"/>
              <a:t>'; 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NgModule</a:t>
            </a:r>
            <a:r>
              <a:rPr lang="en-US" dirty="0" smtClean="0"/>
              <a:t> ({ </a:t>
            </a:r>
          </a:p>
          <a:p>
            <a:pPr>
              <a:buNone/>
            </a:pPr>
            <a:r>
              <a:rPr lang="en-US" dirty="0" smtClean="0"/>
              <a:t>imports: [ </a:t>
            </a:r>
            <a:r>
              <a:rPr lang="en-US" dirty="0" err="1" smtClean="0"/>
              <a:t>BrowserModule,FormsModule</a:t>
            </a:r>
            <a:r>
              <a:rPr lang="en-US" dirty="0" smtClean="0"/>
              <a:t>], </a:t>
            </a:r>
          </a:p>
          <a:p>
            <a:pPr>
              <a:buNone/>
            </a:pPr>
            <a:r>
              <a:rPr lang="en-US" dirty="0" smtClean="0"/>
              <a:t>declarations: [ </a:t>
            </a:r>
            <a:r>
              <a:rPr lang="en-US" dirty="0" err="1" smtClean="0"/>
              <a:t>AppComponent,ProductFormComponent</a:t>
            </a:r>
            <a:r>
              <a:rPr lang="en-US" dirty="0" smtClean="0"/>
              <a:t>], bootstrap: [ </a:t>
            </a:r>
            <a:r>
              <a:rPr lang="en-US" dirty="0" err="1" smtClean="0"/>
              <a:t>AppComponent</a:t>
            </a:r>
            <a:r>
              <a:rPr lang="en-US" dirty="0" smtClean="0"/>
              <a:t> ] </a:t>
            </a:r>
            <a:r>
              <a:rPr lang="en-US" smtClean="0"/>
              <a:t>}) </a:t>
            </a:r>
          </a:p>
          <a:p>
            <a:pPr>
              <a:buNone/>
            </a:pPr>
            <a:r>
              <a:rPr lang="en-US" smtClean="0"/>
              <a:t>export </a:t>
            </a:r>
            <a:r>
              <a:rPr lang="en-US" dirty="0" smtClean="0"/>
              <a:t>class </a:t>
            </a:r>
            <a:r>
              <a:rPr lang="en-US" dirty="0" err="1" smtClean="0"/>
              <a:t>AppModule</a:t>
            </a:r>
            <a:r>
              <a:rPr lang="en-US" dirty="0" smtClean="0"/>
              <a:t> { }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thank you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Routing</a:t>
            </a:r>
          </a:p>
          <a:p>
            <a:r>
              <a:rPr lang="en-US" dirty="0" smtClean="0"/>
              <a:t>Error Handling in Route</a:t>
            </a:r>
          </a:p>
          <a:p>
            <a:r>
              <a:rPr lang="en-US" dirty="0" smtClean="0"/>
              <a:t>How do we navigate </a:t>
            </a:r>
          </a:p>
          <a:p>
            <a:r>
              <a:rPr lang="en-US" dirty="0" smtClean="0"/>
              <a:t>Form Designing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helps in connecting user to other page , on the option they choose on the main page. </a:t>
            </a:r>
          </a:p>
          <a:p>
            <a:r>
              <a:rPr lang="en-US" dirty="0" smtClean="0"/>
              <a:t>Routing, based on the option what they select.</a:t>
            </a:r>
          </a:p>
          <a:p>
            <a:r>
              <a:rPr lang="en-US" dirty="0" smtClean="0"/>
              <a:t>The  required Angular Component will be rendered to the user.</a:t>
            </a:r>
          </a:p>
          <a:p>
            <a:r>
              <a:rPr lang="en-US" dirty="0" smtClean="0"/>
              <a:t>We need to import the following libraries in the </a:t>
            </a:r>
            <a:r>
              <a:rPr lang="en-US" dirty="0" err="1" smtClean="0"/>
              <a:t>ng</a:t>
            </a:r>
            <a:r>
              <a:rPr lang="en-US" dirty="0" smtClean="0"/>
              <a:t>-module:</a:t>
            </a:r>
          </a:p>
          <a:p>
            <a:pPr lvl="1"/>
            <a:r>
              <a:rPr lang="en-US" dirty="0" smtClean="0"/>
              <a:t> import { </a:t>
            </a:r>
            <a:r>
              <a:rPr lang="en-US" dirty="0" err="1" smtClean="0"/>
              <a:t>BrowserModule</a:t>
            </a:r>
            <a:r>
              <a:rPr lang="en-US" dirty="0" smtClean="0"/>
              <a:t> } from '@angular/platform-browser';</a:t>
            </a:r>
          </a:p>
          <a:p>
            <a:pPr lvl="1"/>
            <a:r>
              <a:rPr lang="en-US" dirty="0" smtClean="0"/>
              <a:t> import { </a:t>
            </a:r>
            <a:r>
              <a:rPr lang="en-US" dirty="0" err="1" smtClean="0"/>
              <a:t>RouterModule</a:t>
            </a:r>
            <a:r>
              <a:rPr lang="en-US" dirty="0" smtClean="0"/>
              <a:t>, Routes } from '@angular/router';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Path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appRoutes</a:t>
            </a:r>
            <a:r>
              <a:rPr lang="en-US" dirty="0" smtClean="0"/>
              <a:t>: Routes = [ </a:t>
            </a:r>
          </a:p>
          <a:p>
            <a:pPr>
              <a:buNone/>
            </a:pPr>
            <a:r>
              <a:rPr lang="en-US" dirty="0" smtClean="0"/>
              <a:t>{ path: 'Product', component: </a:t>
            </a:r>
            <a:r>
              <a:rPr lang="en-US" dirty="0" err="1" smtClean="0"/>
              <a:t>Appproduct</a:t>
            </a:r>
            <a:r>
              <a:rPr lang="en-US" dirty="0" smtClean="0"/>
              <a:t> }, </a:t>
            </a:r>
          </a:p>
          <a:p>
            <a:pPr>
              <a:buNone/>
            </a:pPr>
            <a:r>
              <a:rPr lang="en-US" dirty="0" smtClean="0"/>
              <a:t>{ path: 'Inventory', component: </a:t>
            </a:r>
            <a:r>
              <a:rPr lang="en-US" dirty="0" err="1" smtClean="0"/>
              <a:t>AppInventory</a:t>
            </a:r>
            <a:r>
              <a:rPr lang="en-US" dirty="0" smtClean="0"/>
              <a:t> }, </a:t>
            </a:r>
          </a:p>
          <a:p>
            <a:pPr>
              <a:buNone/>
            </a:pPr>
            <a:r>
              <a:rPr lang="en-US" dirty="0" smtClean="0"/>
              <a:t>];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ngmodule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Apply the following code for </a:t>
            </a:r>
            <a:r>
              <a:rPr lang="en-US" dirty="0" err="1" smtClean="0"/>
              <a:t>NgModule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@</a:t>
            </a:r>
            <a:r>
              <a:rPr lang="en-US" dirty="0" err="1" smtClean="0"/>
              <a:t>NgModule</a:t>
            </a:r>
            <a:r>
              <a:rPr lang="en-US" dirty="0" smtClean="0"/>
              <a:t> ({ imports: [ </a:t>
            </a:r>
            <a:r>
              <a:rPr lang="en-US" dirty="0" err="1" smtClean="0"/>
              <a:t>BrowserModule</a:t>
            </a:r>
            <a:r>
              <a:rPr lang="en-US" dirty="0" smtClean="0"/>
              <a:t>, </a:t>
            </a:r>
            <a:r>
              <a:rPr lang="en-US" dirty="0" err="1" smtClean="0"/>
              <a:t>RouterModule.forRoot</a:t>
            </a:r>
            <a:r>
              <a:rPr lang="en-US" dirty="0" smtClean="0"/>
              <a:t>(</a:t>
            </a:r>
            <a:r>
              <a:rPr lang="en-US" dirty="0" err="1" smtClean="0"/>
              <a:t>appRoutes</a:t>
            </a:r>
            <a:r>
              <a:rPr lang="en-US" dirty="0" smtClean="0"/>
              <a:t>)], declarations: [ </a:t>
            </a:r>
            <a:r>
              <a:rPr lang="en-US" dirty="0" err="1" smtClean="0"/>
              <a:t>AppComponent,Your</a:t>
            </a:r>
            <a:r>
              <a:rPr lang="en-US" dirty="0" smtClean="0"/>
              <a:t> Component Class1,Class2,Class3], bootstrap: [ </a:t>
            </a:r>
            <a:r>
              <a:rPr lang="en-US" dirty="0" err="1" smtClean="0"/>
              <a:t>AppComponent</a:t>
            </a:r>
            <a:r>
              <a:rPr lang="en-US" dirty="0" smtClean="0"/>
              <a:t> ] })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Override </a:t>
            </a:r>
            <a:r>
              <a:rPr lang="en-US" dirty="0" err="1" smtClean="0"/>
              <a:t>app.component.ts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@Component ({ selector: 'app-route', </a:t>
            </a:r>
          </a:p>
          <a:p>
            <a:pPr>
              <a:buNone/>
            </a:pPr>
            <a:r>
              <a:rPr lang="en-US" dirty="0" smtClean="0"/>
              <a:t>                             template: ` </a:t>
            </a:r>
          </a:p>
          <a:p>
            <a:pPr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ul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li</a:t>
            </a:r>
            <a:r>
              <a:rPr lang="en-US" dirty="0" smtClean="0"/>
              <a:t>&gt;&lt;a [</a:t>
            </a:r>
            <a:r>
              <a:rPr lang="en-US" dirty="0" err="1" smtClean="0"/>
              <a:t>routerLink</a:t>
            </a:r>
            <a:r>
              <a:rPr lang="en-US" dirty="0" smtClean="0"/>
              <a:t>] = "['/Product']"&gt;Product&lt;/a&gt;&lt;/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li</a:t>
            </a:r>
            <a:r>
              <a:rPr lang="en-US" dirty="0" smtClean="0"/>
              <a:t>&gt;&lt;a [</a:t>
            </a:r>
            <a:r>
              <a:rPr lang="en-US" dirty="0" err="1" smtClean="0"/>
              <a:t>routerLink</a:t>
            </a:r>
            <a:r>
              <a:rPr lang="en-US" dirty="0" smtClean="0"/>
              <a:t>] = "['/Inventory']"&gt;Inventory&lt;/a&gt;&lt;/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&lt;/</a:t>
            </a:r>
            <a:r>
              <a:rPr lang="en-US" dirty="0" err="1" smtClean="0"/>
              <a:t>ul</a:t>
            </a:r>
            <a:r>
              <a:rPr lang="en-US" dirty="0" smtClean="0"/>
              <a:t>&gt; &lt;router-outlet&gt;&lt;/router-outlet&gt;`})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Routing, there can be  error route. </a:t>
            </a:r>
          </a:p>
          <a:p>
            <a:r>
              <a:rPr lang="en-US" dirty="0" smtClean="0"/>
              <a:t>This can happen if the user goes to a page which does not exist in the application.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Route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Handler Class</a:t>
            </a:r>
          </a:p>
          <a:p>
            <a:pPr>
              <a:buNone/>
            </a:pPr>
            <a:r>
              <a:rPr lang="en-US" dirty="0" smtClean="0"/>
              <a:t>import { Component } from '@angular/core'; </a:t>
            </a:r>
          </a:p>
          <a:p>
            <a:pPr>
              <a:buNone/>
            </a:pPr>
            <a:r>
              <a:rPr lang="en-US" dirty="0" smtClean="0"/>
              <a:t>@Component ({ selector: 'my-app', template: 'Not Found', }) export class </a:t>
            </a:r>
            <a:r>
              <a:rPr lang="en-US" dirty="0" err="1" smtClean="0"/>
              <a:t>PageNotFoundComponent</a:t>
            </a:r>
            <a:r>
              <a:rPr lang="en-US" dirty="0" smtClean="0"/>
              <a:t> { }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NgModule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….</a:t>
            </a:r>
          </a:p>
          <a:p>
            <a:pPr>
              <a:buNone/>
            </a:pPr>
            <a:r>
              <a:rPr lang="en-US" dirty="0" smtClean="0"/>
              <a:t>import { </a:t>
            </a:r>
            <a:r>
              <a:rPr lang="en-US" dirty="0" err="1" smtClean="0"/>
              <a:t>PageNotFoundComponent</a:t>
            </a:r>
            <a:r>
              <a:rPr lang="en-US" dirty="0" smtClean="0"/>
              <a:t> } from './</a:t>
            </a:r>
            <a:r>
              <a:rPr lang="en-US" dirty="0" err="1" smtClean="0"/>
              <a:t>NotFound.component</a:t>
            </a:r>
            <a:r>
              <a:rPr lang="en-US" dirty="0" smtClean="0"/>
              <a:t>' ;</a:t>
            </a:r>
          </a:p>
          <a:p>
            <a:pPr>
              <a:buNone/>
            </a:pPr>
            <a:r>
              <a:rPr lang="en-US" dirty="0" smtClean="0"/>
              <a:t>import { </a:t>
            </a:r>
            <a:r>
              <a:rPr lang="en-US" dirty="0" err="1" smtClean="0"/>
              <a:t>RouterModule</a:t>
            </a:r>
            <a:r>
              <a:rPr lang="en-US" dirty="0" smtClean="0"/>
              <a:t>, Routes } from '@angular/router';</a:t>
            </a:r>
          </a:p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appRoutes</a:t>
            </a:r>
            <a:r>
              <a:rPr lang="en-US" dirty="0" smtClean="0"/>
              <a:t>: Routes = [ </a:t>
            </a:r>
          </a:p>
          <a:p>
            <a:pPr>
              <a:buNone/>
            </a:pPr>
            <a:r>
              <a:rPr lang="en-US" dirty="0" smtClean="0"/>
              <a:t>{path: 'Product', component: </a:t>
            </a:r>
            <a:r>
              <a:rPr lang="en-US" dirty="0" err="1" smtClean="0"/>
              <a:t>Appproduct</a:t>
            </a:r>
            <a:r>
              <a:rPr lang="en-US" dirty="0" smtClean="0"/>
              <a:t> }, </a:t>
            </a:r>
          </a:p>
          <a:p>
            <a:pPr>
              <a:buNone/>
            </a:pPr>
            <a:r>
              <a:rPr lang="en-US" dirty="0" smtClean="0"/>
              <a:t>{ path: 'Inventory', component: </a:t>
            </a:r>
            <a:r>
              <a:rPr lang="en-US" dirty="0" err="1" smtClean="0"/>
              <a:t>AppInventory</a:t>
            </a:r>
            <a:r>
              <a:rPr lang="en-US" dirty="0" smtClean="0"/>
              <a:t> }, </a:t>
            </a:r>
          </a:p>
          <a:p>
            <a:pPr>
              <a:buNone/>
            </a:pPr>
            <a:r>
              <a:rPr lang="en-US" dirty="0" smtClean="0"/>
              <a:t>{ path: '**', component: </a:t>
            </a:r>
            <a:r>
              <a:rPr lang="en-US" dirty="0" err="1" smtClean="0"/>
              <a:t>PageNotFoundComponent</a:t>
            </a:r>
            <a:r>
              <a:rPr lang="en-US" dirty="0" smtClean="0"/>
              <a:t> } ]; 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NgModule</a:t>
            </a:r>
            <a:r>
              <a:rPr lang="en-US" dirty="0" smtClean="0"/>
              <a:t> ({ imports: [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BrowserModule</a:t>
            </a:r>
            <a:r>
              <a:rPr lang="en-US" dirty="0" smtClean="0"/>
              <a:t>, </a:t>
            </a:r>
            <a:r>
              <a:rPr lang="en-US" dirty="0" err="1" smtClean="0"/>
              <a:t>RouterModule.forRoot</a:t>
            </a:r>
            <a:r>
              <a:rPr lang="en-US" dirty="0" smtClean="0"/>
              <a:t>(</a:t>
            </a:r>
            <a:r>
              <a:rPr lang="en-US" dirty="0" err="1" smtClean="0"/>
              <a:t>appRoutes</a:t>
            </a:r>
            <a:r>
              <a:rPr lang="en-US" dirty="0" smtClean="0"/>
              <a:t>)], </a:t>
            </a:r>
          </a:p>
          <a:p>
            <a:pPr>
              <a:buNone/>
            </a:pPr>
            <a:r>
              <a:rPr lang="en-US" dirty="0" smtClean="0"/>
              <a:t>declarations: [ </a:t>
            </a:r>
            <a:r>
              <a:rPr lang="en-US" dirty="0" err="1" smtClean="0"/>
              <a:t>AppComponent,Appproduct,AppInventory,PageNotFoundComponent</a:t>
            </a:r>
            <a:r>
              <a:rPr lang="en-US" dirty="0" smtClean="0"/>
              <a:t>], bootstrap: [ </a:t>
            </a:r>
            <a:r>
              <a:rPr lang="en-US" dirty="0" err="1" smtClean="0"/>
              <a:t>AppComponent</a:t>
            </a:r>
            <a:r>
              <a:rPr lang="en-US" dirty="0" smtClean="0"/>
              <a:t> ] }) </a:t>
            </a:r>
          </a:p>
          <a:p>
            <a:pPr>
              <a:buNone/>
            </a:pPr>
            <a:r>
              <a:rPr lang="en-US" dirty="0" smtClean="0"/>
              <a:t>export class </a:t>
            </a:r>
            <a:r>
              <a:rPr lang="en-US" dirty="0" err="1" smtClean="0"/>
              <a:t>AppModule</a:t>
            </a:r>
            <a:r>
              <a:rPr lang="en-US" dirty="0" smtClean="0"/>
              <a:t> { }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ular-JSSess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Angular-JSSession</Template>
  <TotalTime>0</TotalTime>
  <Words>558</Words>
  <Application>Microsoft Office PowerPoint</Application>
  <PresentationFormat>On-screen Show (4:3)</PresentationFormat>
  <Paragraphs>99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Angular-JSSession</vt:lpstr>
      <vt:lpstr>Angular2  </vt:lpstr>
      <vt:lpstr>Objectives</vt:lpstr>
      <vt:lpstr>What is Routing</vt:lpstr>
      <vt:lpstr>Routing Path Setting</vt:lpstr>
      <vt:lpstr>@ngmodule</vt:lpstr>
      <vt:lpstr>Override app.component.ts file</vt:lpstr>
      <vt:lpstr>Error Routing</vt:lpstr>
      <vt:lpstr>Error Route Handling</vt:lpstr>
      <vt:lpstr>Update NgModule</vt:lpstr>
      <vt:lpstr>Navigation</vt:lpstr>
      <vt:lpstr>Expected Output</vt:lpstr>
      <vt:lpstr>Steps to be followed</vt:lpstr>
      <vt:lpstr>Steps to be Followed</vt:lpstr>
      <vt:lpstr>Modify Component app.component.ts</vt:lpstr>
      <vt:lpstr>Update app.modules.ts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2017-05-03T05:16:34Z</dcterms:created>
  <dcterms:modified xsi:type="dcterms:W3CDTF">2018-03-15T03:36:59Z</dcterms:modified>
</cp:coreProperties>
</file>