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80" r:id="rId4"/>
    <p:sldId id="281" r:id="rId5"/>
    <p:sldId id="282" r:id="rId6"/>
    <p:sldId id="283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7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70EF-9A9C-4CCE-BC4A-D94595D468FF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66EA-8EB0-4797-8846-42EC8EA06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 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use Template</a:t>
            </a:r>
          </a:p>
          <a:p>
            <a:r>
              <a:rPr lang="en-US" dirty="0" smtClean="0"/>
              <a:t>Usage of Template in </a:t>
            </a:r>
            <a:r>
              <a:rPr lang="en-US" dirty="0" err="1" smtClean="0"/>
              <a:t>app.component.html</a:t>
            </a:r>
            <a:endParaRPr lang="en-US" dirty="0" smtClean="0"/>
          </a:p>
          <a:p>
            <a:r>
              <a:rPr lang="en-US" dirty="0" smtClean="0"/>
              <a:t>Usage of Template in </a:t>
            </a:r>
            <a:r>
              <a:rPr lang="en-US" dirty="0" err="1" smtClean="0"/>
              <a:t>app.component.ts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Angular higher version</a:t>
            </a:r>
            <a:r>
              <a:rPr lang="en-US" dirty="0" smtClean="0"/>
              <a:t> uses the </a:t>
            </a:r>
            <a:r>
              <a:rPr lang="en-US" b="1" dirty="0" smtClean="0"/>
              <a:t>&lt;</a:t>
            </a:r>
            <a:r>
              <a:rPr lang="en-US" b="1" dirty="0" err="1" smtClean="0"/>
              <a:t>ng</a:t>
            </a:r>
            <a:r>
              <a:rPr lang="en-US" b="1" dirty="0" smtClean="0"/>
              <a:t>-template&gt;</a:t>
            </a:r>
            <a:r>
              <a:rPr lang="en-US" dirty="0" smtClean="0"/>
              <a:t> as the tag instead of </a:t>
            </a:r>
            <a:r>
              <a:rPr lang="en-US" b="1" dirty="0" smtClean="0"/>
              <a:t>&lt;template&gt;</a:t>
            </a:r>
            <a:r>
              <a:rPr lang="en-US" dirty="0" smtClean="0"/>
              <a:t>which is used in Angular2.</a:t>
            </a:r>
          </a:p>
          <a:p>
            <a:r>
              <a:rPr lang="en-US" dirty="0" smtClean="0"/>
              <a:t>The reason Angular latest version changed </a:t>
            </a:r>
            <a:r>
              <a:rPr lang="en-US" b="1" dirty="0" smtClean="0"/>
              <a:t>&lt;template&gt;</a:t>
            </a:r>
            <a:r>
              <a:rPr lang="en-US" dirty="0" smtClean="0"/>
              <a:t> to </a:t>
            </a:r>
            <a:r>
              <a:rPr lang="en-US" b="1" dirty="0" smtClean="0"/>
              <a:t>&lt;</a:t>
            </a:r>
            <a:r>
              <a:rPr lang="en-US" b="1" dirty="0" err="1" smtClean="0"/>
              <a:t>ng</a:t>
            </a:r>
            <a:r>
              <a:rPr lang="en-US" b="1" dirty="0" smtClean="0"/>
              <a:t>-template&gt;</a:t>
            </a:r>
            <a:r>
              <a:rPr lang="en-US" dirty="0" smtClean="0"/>
              <a:t> is because there is a name conflict between the </a:t>
            </a:r>
            <a:r>
              <a:rPr lang="en-US" b="1" dirty="0" smtClean="0"/>
              <a:t>&lt;template&gt;</a:t>
            </a:r>
            <a:r>
              <a:rPr lang="en-US" dirty="0" smtClean="0"/>
              <a:t> tag and the html </a:t>
            </a:r>
            <a:r>
              <a:rPr lang="en-US" b="1" dirty="0" smtClean="0"/>
              <a:t>&lt;template&gt;</a:t>
            </a:r>
            <a:r>
              <a:rPr lang="en-US" dirty="0" smtClean="0"/>
              <a:t> standard tag.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Usage of template in </a:t>
            </a:r>
            <a:r>
              <a:rPr lang="en-US" dirty="0" err="1" smtClean="0"/>
              <a:t>app.component.html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&lt;!--The content below is only a placeholder and can be replaced.--&gt;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div&gt;</a:t>
            </a:r>
          </a:p>
          <a:p>
            <a:pPr>
              <a:buNone/>
            </a:pPr>
            <a:r>
              <a:rPr lang="en-US" dirty="0" smtClean="0"/>
              <a:t>   &lt;span *</a:t>
            </a:r>
            <a:r>
              <a:rPr lang="en-US" dirty="0" err="1" smtClean="0"/>
              <a:t>ngIf</a:t>
            </a:r>
            <a:r>
              <a:rPr lang="en-US" dirty="0" smtClean="0"/>
              <a:t> = "</a:t>
            </a:r>
            <a:r>
              <a:rPr lang="en-US" dirty="0" err="1" smtClean="0"/>
              <a:t>isavailable;then</a:t>
            </a:r>
            <a:r>
              <a:rPr lang="en-US" dirty="0" smtClean="0"/>
              <a:t> condition1 else condition2"&gt;Condition is valid.&lt;/span&gt;</a:t>
            </a:r>
          </a:p>
          <a:p>
            <a:pPr>
              <a:buNone/>
            </a:pPr>
            <a:r>
              <a:rPr lang="en-US" b="1" dirty="0" smtClean="0"/>
              <a:t>   &lt;</a:t>
            </a:r>
            <a:r>
              <a:rPr lang="en-US" b="1" dirty="0" err="1" smtClean="0"/>
              <a:t>ng</a:t>
            </a:r>
            <a:r>
              <a:rPr lang="en-US" b="1" dirty="0" smtClean="0"/>
              <a:t>-template #condition1&gt;Condition is valid from template&lt;/</a:t>
            </a:r>
            <a:r>
              <a:rPr lang="en-US" b="1" dirty="0" err="1" smtClean="0"/>
              <a:t>ng</a:t>
            </a:r>
            <a:r>
              <a:rPr lang="en-US" b="1" dirty="0" smtClean="0"/>
              <a:t>-template&gt;</a:t>
            </a:r>
          </a:p>
          <a:p>
            <a:pPr>
              <a:buNone/>
            </a:pPr>
            <a:r>
              <a:rPr lang="en-US" b="1" dirty="0" smtClean="0"/>
              <a:t>   &lt;</a:t>
            </a:r>
            <a:r>
              <a:rPr lang="en-US" b="1" dirty="0" err="1" smtClean="0"/>
              <a:t>ng</a:t>
            </a:r>
            <a:r>
              <a:rPr lang="en-US" b="1" dirty="0" smtClean="0"/>
              <a:t>-template #condition2&gt;Condition is invalid from template&lt;/</a:t>
            </a:r>
            <a:r>
              <a:rPr lang="en-US" b="1" dirty="0" err="1" smtClean="0"/>
              <a:t>ng</a:t>
            </a:r>
            <a:r>
              <a:rPr lang="en-US" b="1" dirty="0" smtClean="0"/>
              <a:t>-template&gt;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  <a:p>
            <a:pPr>
              <a:buNone/>
            </a:pPr>
            <a:r>
              <a:rPr lang="en-US" dirty="0" smtClean="0"/>
              <a:t>&lt;button (click) = "</a:t>
            </a:r>
            <a:r>
              <a:rPr lang="en-US" dirty="0" err="1" smtClean="0"/>
              <a:t>myClickFunction</a:t>
            </a:r>
            <a:r>
              <a:rPr lang="en-US" dirty="0" smtClean="0"/>
              <a:t>($event)"&gt;Click Me&lt;/button&gt;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r>
              <a:rPr lang="en-US" dirty="0" smtClean="0"/>
              <a:t> usage of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{ Component } from '@angular/core';</a:t>
            </a:r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   selector: 'app-root',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templateUrl</a:t>
            </a:r>
            <a:r>
              <a:rPr lang="en-US" dirty="0" smtClean="0"/>
              <a:t>: './</a:t>
            </a:r>
            <a:r>
              <a:rPr lang="en-US" dirty="0" err="1" smtClean="0"/>
              <a:t>app.component.html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styleUrls</a:t>
            </a:r>
            <a:r>
              <a:rPr lang="en-US" dirty="0" smtClean="0"/>
              <a:t>: ['./</a:t>
            </a:r>
            <a:r>
              <a:rPr lang="en-US" dirty="0" err="1" smtClean="0"/>
              <a:t>app.component.css</a:t>
            </a:r>
            <a:r>
              <a:rPr lang="en-US" dirty="0" smtClean="0"/>
              <a:t>']</a:t>
            </a:r>
          </a:p>
          <a:p>
            <a:pPr>
              <a:buNone/>
            </a:pPr>
            <a:r>
              <a:rPr lang="en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title = 'Angular 4 Project!';</a:t>
            </a:r>
          </a:p>
          <a:p>
            <a:pPr>
              <a:buNone/>
            </a:pPr>
            <a:r>
              <a:rPr lang="en-US" dirty="0" smtClean="0"/>
              <a:t>   //array of months.</a:t>
            </a:r>
          </a:p>
          <a:p>
            <a:pPr>
              <a:buNone/>
            </a:pPr>
            <a:r>
              <a:rPr lang="en-US" dirty="0" smtClean="0"/>
              <a:t>   months = ["January", "February", "March", "April", "May", "June", "July", "August", "September", "October", "November", "December"];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isavailable</a:t>
            </a:r>
            <a:r>
              <a:rPr lang="en-US" dirty="0" smtClean="0"/>
              <a:t> = false;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myClickFunction</a:t>
            </a:r>
            <a:r>
              <a:rPr lang="en-US" dirty="0" smtClean="0"/>
              <a:t>(event)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this.isavailable</a:t>
            </a:r>
            <a:r>
              <a:rPr lang="en-US" dirty="0" smtClean="0"/>
              <a:t> = false;</a:t>
            </a:r>
          </a:p>
          <a:p>
            <a:pPr>
              <a:buNone/>
            </a:pPr>
            <a:r>
              <a:rPr lang="en" dirty="0" smtClean="0"/>
              <a:t>   }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changemonths</a:t>
            </a:r>
            <a:r>
              <a:rPr lang="en-US" dirty="0" smtClean="0"/>
              <a:t>(event) {</a:t>
            </a:r>
          </a:p>
          <a:p>
            <a:pPr>
              <a:buNone/>
            </a:pPr>
            <a:r>
              <a:rPr lang="en-US" dirty="0" smtClean="0"/>
              <a:t>      alert("Changed month from the Dropdown");</a:t>
            </a:r>
          </a:p>
          <a:p>
            <a:pPr>
              <a:buNone/>
            </a:pPr>
            <a:r>
              <a:rPr lang="en-US" dirty="0" smtClean="0"/>
              <a:t>      console.log(event);</a:t>
            </a:r>
          </a:p>
          <a:p>
            <a:pPr>
              <a:buNone/>
            </a:pPr>
            <a:r>
              <a:rPr lang="en" dirty="0" smtClean="0"/>
              <a:t>   }</a:t>
            </a:r>
          </a:p>
          <a:p>
            <a:pPr>
              <a:buNone/>
            </a:pPr>
            <a:r>
              <a:rPr lang="en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6629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232</Words>
  <Application>Microsoft Office PowerPoint</Application>
  <PresentationFormat>On-screen Show (4:3)</PresentationFormat>
  <Paragraphs>41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Angular-JSSession</vt:lpstr>
      <vt:lpstr>Angular  Template</vt:lpstr>
      <vt:lpstr>Objectives</vt:lpstr>
      <vt:lpstr>Usage of template</vt:lpstr>
      <vt:lpstr>Usage of template in app.component.html</vt:lpstr>
      <vt:lpstr>app.component.ts usage of template</vt:lpstr>
      <vt:lpstr>Output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2019-04-30T05:47:54Z</dcterms:modified>
</cp:coreProperties>
</file>