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MyComponent.ts</a:t>
            </a:r>
            <a:endParaRPr lang="en-US" dirty="0" smtClean="0"/>
          </a:p>
          <a:p>
            <a:pPr lvl="1"/>
            <a:r>
              <a:rPr lang="en-US" dirty="0" smtClean="0"/>
              <a:t>Write functionality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myComponent.spec.ts</a:t>
            </a:r>
            <a:endParaRPr lang="en-US" dirty="0" smtClean="0"/>
          </a:p>
          <a:p>
            <a:pPr lvl="1"/>
            <a:r>
              <a:rPr lang="en-US" dirty="0" smtClean="0"/>
              <a:t>Testing code will be defined here.</a:t>
            </a:r>
          </a:p>
          <a:p>
            <a:r>
              <a:rPr lang="en-US" dirty="0" smtClean="0"/>
              <a:t>Key words used</a:t>
            </a:r>
          </a:p>
          <a:p>
            <a:pPr lvl="1"/>
            <a:r>
              <a:rPr lang="en-US" dirty="0" smtClean="0"/>
              <a:t>Describe()  for test suite</a:t>
            </a:r>
          </a:p>
          <a:p>
            <a:pPr lvl="1"/>
            <a:r>
              <a:rPr lang="en-US" dirty="0" smtClean="0"/>
              <a:t>It() for test specification</a:t>
            </a:r>
          </a:p>
          <a:p>
            <a:pPr lvl="1"/>
            <a:r>
              <a:rPr lang="en-US" dirty="0" smtClean="0"/>
              <a:t>Expect() test conditions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component code: </a:t>
            </a:r>
            <a:r>
              <a:rPr lang="en-US" dirty="0" err="1" smtClean="0"/>
              <a:t>compute.ts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export function compute(number){</a:t>
            </a:r>
          </a:p>
          <a:p>
            <a:pPr>
              <a:buNone/>
            </a:pPr>
            <a:r>
              <a:rPr lang="en-US" dirty="0" smtClean="0"/>
              <a:t>     if(number&lt;0){</a:t>
            </a:r>
          </a:p>
          <a:p>
            <a:pPr>
              <a:buNone/>
            </a:pPr>
            <a:r>
              <a:rPr lang="en-US" dirty="0" smtClean="0"/>
              <a:t>   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   return number+1;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code: </a:t>
            </a:r>
            <a:r>
              <a:rPr lang="en-US" dirty="0" err="1" smtClean="0"/>
              <a:t>compute.spec.ts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import {compute} from './compute';</a:t>
            </a:r>
          </a:p>
          <a:p>
            <a:pPr>
              <a:buNone/>
            </a:pPr>
            <a:r>
              <a:rPr lang="en-US" dirty="0" smtClean="0"/>
              <a:t>   describe('compute',()=&gt;{</a:t>
            </a:r>
          </a:p>
          <a:p>
            <a:pPr>
              <a:buNone/>
            </a:pPr>
            <a:r>
              <a:rPr lang="en-US" dirty="0" smtClean="0"/>
              <a:t>        it('should return 0 if input is negative',()=&gt;{</a:t>
            </a:r>
          </a:p>
          <a:p>
            <a:pPr>
              <a:buNone/>
            </a:pPr>
            <a:r>
              <a:rPr lang="en-US" dirty="0" smtClean="0"/>
              <a:t>             const result= compute(-1);</a:t>
            </a:r>
          </a:p>
          <a:p>
            <a:pPr>
              <a:buNone/>
            </a:pPr>
            <a:r>
              <a:rPr lang="en-US" dirty="0" smtClean="0"/>
              <a:t>             expect(result).</a:t>
            </a:r>
            <a:r>
              <a:rPr lang="en-US" dirty="0" err="1" smtClean="0"/>
              <a:t>toBe</a:t>
            </a:r>
            <a:r>
              <a:rPr lang="en-US" dirty="0" smtClean="0"/>
              <a:t>(0);</a:t>
            </a:r>
          </a:p>
          <a:p>
            <a:pPr>
              <a:buNone/>
            </a:pPr>
            <a:r>
              <a:rPr lang="en-US" dirty="0" smtClean="0"/>
              <a:t>          })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Test….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reason we test our code is to verify that it behaves as we expect it to. </a:t>
            </a:r>
          </a:p>
          <a:p>
            <a:r>
              <a:rPr lang="en-US" dirty="0" smtClean="0"/>
              <a:t>As a result of this process you'll find you have better feature documentation for yourself and other developers as well as a design aid for your APIs.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Karma is a direct product of the Angular</a:t>
            </a:r>
          </a:p>
          <a:p>
            <a:r>
              <a:rPr lang="en-US" dirty="0" smtClean="0"/>
              <a:t> As a result of this, they made Karma and rightly suggest it as their preferred test runner within </a:t>
            </a:r>
            <a:r>
              <a:rPr lang="en-US" smtClean="0"/>
              <a:t>the </a:t>
            </a:r>
            <a:r>
              <a:rPr lang="en-US" smtClean="0"/>
              <a:t>Angular</a:t>
            </a:r>
            <a:r>
              <a:rPr lang="en-US" dirty="0" smtClean="0"/>
              <a:t> .</a:t>
            </a:r>
          </a:p>
          <a:p>
            <a:r>
              <a:rPr lang="en-US" dirty="0" smtClean="0"/>
              <a:t>Karma  provides flexibility for you to tailor Karma to your workflow.</a:t>
            </a:r>
          </a:p>
          <a:p>
            <a:r>
              <a:rPr lang="en-US" dirty="0" smtClean="0"/>
              <a:t>Karma also provides you options to replace Jasmine with other testing frameworks. Such as</a:t>
            </a:r>
          </a:p>
          <a:p>
            <a:pPr lvl="1"/>
            <a:r>
              <a:rPr lang="en-US" dirty="0" smtClean="0"/>
              <a:t>Mocha</a:t>
            </a:r>
          </a:p>
          <a:p>
            <a:pPr lvl="1"/>
            <a:r>
              <a:rPr lang="en-US" dirty="0" err="1" smtClean="0"/>
              <a:t>QUnit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I have to add two numbers, test cases required to be:</a:t>
            </a:r>
          </a:p>
          <a:p>
            <a:pPr lvl="1"/>
            <a:r>
              <a:rPr lang="en-US" dirty="0" smtClean="0"/>
              <a:t>Two positive numbers</a:t>
            </a:r>
          </a:p>
          <a:p>
            <a:pPr lvl="1"/>
            <a:r>
              <a:rPr lang="en-US" dirty="0" smtClean="0"/>
              <a:t>One is positive number , other is negative</a:t>
            </a:r>
          </a:p>
          <a:p>
            <a:pPr lvl="1"/>
            <a:r>
              <a:rPr lang="en-US" dirty="0" smtClean="0"/>
              <a:t>Positive and Zero</a:t>
            </a:r>
          </a:p>
          <a:p>
            <a:pPr marL="285750" lvl="1">
              <a:buFont typeface="Arial" pitchFamily="34" charset="0"/>
              <a:buChar char="•"/>
            </a:pPr>
            <a:r>
              <a:rPr lang="en-US" dirty="0" smtClean="0"/>
              <a:t>We only care about the answer Adder provides us.</a:t>
            </a:r>
          </a:p>
          <a:p>
            <a:pPr marL="285750" lvl="1">
              <a:buFont typeface="Arial" pitchFamily="34" charset="0"/>
              <a:buChar char="•"/>
            </a:pPr>
            <a:r>
              <a:rPr lang="en-US" dirty="0" smtClean="0"/>
              <a:t>We  only care that Adder </a:t>
            </a:r>
            <a:r>
              <a:rPr lang="en-US" i="1" dirty="0" smtClean="0"/>
              <a:t>behaves as expected</a:t>
            </a:r>
            <a:r>
              <a:rPr lang="en-US" dirty="0" smtClean="0"/>
              <a:t> 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</a:t>
            </a:r>
          </a:p>
          <a:p>
            <a:pPr lvl="1"/>
            <a:r>
              <a:rPr lang="en-US" dirty="0" smtClean="0"/>
              <a:t>Test a component in isolation, without external resources like Database, file System, </a:t>
            </a:r>
            <a:r>
              <a:rPr lang="en-US" dirty="0" err="1" smtClean="0"/>
              <a:t>Api</a:t>
            </a:r>
            <a:r>
              <a:rPr lang="en-US" dirty="0" smtClean="0"/>
              <a:t> end points….</a:t>
            </a:r>
          </a:p>
          <a:p>
            <a:pPr lvl="1"/>
            <a:r>
              <a:rPr lang="en-US" dirty="0" smtClean="0"/>
              <a:t>Easy to Write, fast..</a:t>
            </a:r>
          </a:p>
          <a:p>
            <a:r>
              <a:rPr lang="en-US" dirty="0" smtClean="0"/>
              <a:t>Integration Test</a:t>
            </a:r>
          </a:p>
          <a:p>
            <a:pPr lvl="1"/>
            <a:r>
              <a:rPr lang="en-US" dirty="0" smtClean="0"/>
              <a:t>Test the component with external resources.</a:t>
            </a:r>
          </a:p>
          <a:p>
            <a:r>
              <a:rPr lang="en-US" dirty="0" smtClean="0"/>
              <a:t>End to End Test</a:t>
            </a:r>
          </a:p>
          <a:p>
            <a:pPr lvl="1"/>
            <a:r>
              <a:rPr lang="en-US" dirty="0" smtClean="0"/>
              <a:t>Test the entire application as a whole.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karma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karma </a:t>
            </a:r>
            <a:r>
              <a:rPr lang="en-US" dirty="0" err="1" smtClean="0"/>
              <a:t>karma</a:t>
            </a:r>
            <a:r>
              <a:rPr lang="en-US" dirty="0" smtClean="0"/>
              <a:t>-jasmine jasmine-core karma-chrome-launcher --save-dev</a:t>
            </a:r>
          </a:p>
          <a:p>
            <a:r>
              <a:rPr lang="en-US" dirty="0" smtClean="0"/>
              <a:t>Install interface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karma-</a:t>
            </a:r>
            <a:r>
              <a:rPr lang="en-US" dirty="0" err="1" smtClean="0"/>
              <a:t>cli</a:t>
            </a:r>
            <a:endParaRPr lang="en-US" dirty="0" smtClean="0"/>
          </a:p>
          <a:p>
            <a:r>
              <a:rPr lang="en-US" dirty="0" smtClean="0"/>
              <a:t>For latest versions of angular karma is inbuilt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my Angular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 to node command prompt</a:t>
            </a:r>
          </a:p>
          <a:p>
            <a:r>
              <a:rPr lang="en-US" dirty="0" smtClean="0"/>
              <a:t>Type the </a:t>
            </a:r>
            <a:r>
              <a:rPr lang="en-US" dirty="0" err="1" smtClean="0"/>
              <a:t>commnad</a:t>
            </a:r>
            <a:r>
              <a:rPr lang="en-US" dirty="0" smtClean="0"/>
              <a:t> “</a:t>
            </a:r>
            <a:r>
              <a:rPr lang="en-US" dirty="0" err="1" smtClean="0"/>
              <a:t>ng</a:t>
            </a:r>
            <a:r>
              <a:rPr lang="en-US" dirty="0" smtClean="0"/>
              <a:t> test”</a:t>
            </a:r>
          </a:p>
          <a:p>
            <a:r>
              <a:rPr lang="en-US" dirty="0" smtClean="0"/>
              <a:t>You will find test screen loaded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47725"/>
            <a:ext cx="8763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" y="57150"/>
            <a:ext cx="8915401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282</TotalTime>
  <Words>310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Angular</vt:lpstr>
      <vt:lpstr>Why we Test….</vt:lpstr>
      <vt:lpstr>Why Karma</vt:lpstr>
      <vt:lpstr>Sample Test</vt:lpstr>
      <vt:lpstr>Types of Tests</vt:lpstr>
      <vt:lpstr>Karma Setup</vt:lpstr>
      <vt:lpstr>How to Test my Angular code</vt:lpstr>
      <vt:lpstr>PowerPoint Presentation</vt:lpstr>
      <vt:lpstr>PowerPoint Presentation</vt:lpstr>
      <vt:lpstr>Write Test code</vt:lpstr>
      <vt:lpstr>Sample component code: compute.ts</vt:lpstr>
      <vt:lpstr>Unit Test code: compute.spec.ts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Bhimsen</dc:creator>
  <cp:lastModifiedBy>Bhimsen</cp:lastModifiedBy>
  <cp:revision>5</cp:revision>
  <dcterms:created xsi:type="dcterms:W3CDTF">2006-08-16T00:00:00Z</dcterms:created>
  <dcterms:modified xsi:type="dcterms:W3CDTF">2019-09-05T10:05:06Z</dcterms:modified>
</cp:coreProperties>
</file>