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/button/overview" TargetMode="External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understand the purpose of Material</a:t>
            </a:r>
          </a:p>
          <a:p>
            <a:r>
              <a:rPr lang="en-US" dirty="0" smtClean="0"/>
              <a:t>Type of Components provided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Materials</a:t>
            </a:r>
            <a:r>
              <a:rPr lang="en-US" dirty="0" smtClean="0"/>
              <a:t> offer a lot of built-in modules for your project.</a:t>
            </a:r>
          </a:p>
          <a:p>
            <a:r>
              <a:rPr lang="en-US" dirty="0" smtClean="0"/>
              <a:t> Features such as </a:t>
            </a:r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datepicker</a:t>
            </a:r>
            <a:r>
              <a:rPr lang="en-US" dirty="0" smtClean="0"/>
              <a:t>, slider, menus, grids, and toolbar and etc.,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use materials, we need to import the package.</a:t>
            </a:r>
          </a:p>
          <a:p>
            <a:pPr lvl="1"/>
            <a:r>
              <a:rPr lang="nb-NO" dirty="0" smtClean="0"/>
              <a:t>npm install --save @angular/material @</a:t>
            </a:r>
            <a:r>
              <a:rPr lang="nb-NO" dirty="0" smtClean="0"/>
              <a:t>angular/cdk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</a:t>
            </a:r>
            <a:r>
              <a:rPr lang="en-IN" dirty="0" err="1"/>
              <a:t>hammerjs</a:t>
            </a:r>
            <a:r>
              <a:rPr lang="en-IN"/>
              <a:t> --save</a:t>
            </a:r>
          </a:p>
          <a:p>
            <a:pPr lvl="1"/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/>
              <a:t>install @types/</a:t>
            </a:r>
            <a:r>
              <a:rPr lang="en-IN" dirty="0" err="1"/>
              <a:t>hammerjs</a:t>
            </a:r>
            <a:r>
              <a:rPr lang="en-IN" dirty="0"/>
              <a:t> --save-</a:t>
            </a:r>
            <a:r>
              <a:rPr lang="en-IN" dirty="0" err="1"/>
              <a:t>dev</a:t>
            </a:r>
            <a:endParaRPr lang="en-US" dirty="0" smtClean="0"/>
          </a:p>
          <a:p>
            <a:r>
              <a:rPr lang="en-US" dirty="0" smtClean="0"/>
              <a:t>highlighted the packages that are installed to work with materials.</a:t>
            </a:r>
          </a:p>
          <a:p>
            <a:pPr lvl="1"/>
            <a:r>
              <a:rPr lang="en-US" dirty="0" smtClean="0"/>
              <a:t>Let us now see the </a:t>
            </a:r>
            <a:r>
              <a:rPr lang="en-US" dirty="0" err="1" smtClean="0"/>
              <a:t>package.json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</a:t>
            </a:r>
            <a:r>
              <a:rPr lang="en-US" dirty="0" err="1" smtClean="0"/>
              <a:t>app.module.ts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import the modules in the parent module - </a:t>
            </a:r>
            <a:r>
              <a:rPr lang="en-US" b="1" dirty="0" err="1" smtClean="0"/>
              <a:t>app.module.ts</a:t>
            </a:r>
            <a:r>
              <a:rPr lang="en-US" dirty="0" smtClean="0"/>
              <a:t> as:</a:t>
            </a:r>
            <a:endParaRPr lang="en-US" b="1" dirty="0" smtClean="0"/>
          </a:p>
          <a:p>
            <a:pPr lvl="1"/>
            <a:r>
              <a:rPr lang="en-US" dirty="0" smtClean="0"/>
              <a:t>import { </a:t>
            </a:r>
            <a:r>
              <a:rPr lang="en-US" dirty="0" err="1" smtClean="0"/>
              <a:t>BrowserAnimationsModule</a:t>
            </a:r>
            <a:r>
              <a:rPr lang="en-US" dirty="0" smtClean="0"/>
              <a:t> } from '@angular/platform-browser/animations'; </a:t>
            </a:r>
          </a:p>
          <a:p>
            <a:pPr lvl="1"/>
            <a:r>
              <a:rPr lang="en-US" dirty="0" smtClean="0"/>
              <a:t>import { </a:t>
            </a:r>
            <a:r>
              <a:rPr lang="en-US" dirty="0" err="1" smtClean="0"/>
              <a:t>MdButtonModule</a:t>
            </a:r>
            <a:r>
              <a:rPr lang="en-US" dirty="0" smtClean="0"/>
              <a:t>, </a:t>
            </a:r>
            <a:r>
              <a:rPr lang="en-US" dirty="0" err="1" smtClean="0"/>
              <a:t>MdMenuModule</a:t>
            </a:r>
            <a:r>
              <a:rPr lang="en-US" dirty="0" smtClean="0"/>
              <a:t>, </a:t>
            </a:r>
            <a:r>
              <a:rPr lang="en-US" dirty="0" err="1" smtClean="0"/>
              <a:t>MdSidenavModule</a:t>
            </a:r>
            <a:r>
              <a:rPr lang="en-US" dirty="0" smtClean="0"/>
              <a:t> } from '@angular/material';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imported the following modules from @angular/materials.</a:t>
            </a:r>
          </a:p>
          <a:p>
            <a:pPr lvl="1"/>
            <a:r>
              <a:rPr lang="en-US" dirty="0" smtClean="0"/>
              <a:t>import { </a:t>
            </a:r>
            <a:r>
              <a:rPr lang="en-US" dirty="0" err="1" smtClean="0"/>
              <a:t>MdButtonModule</a:t>
            </a:r>
            <a:r>
              <a:rPr lang="en-US" dirty="0" smtClean="0"/>
              <a:t>, </a:t>
            </a:r>
            <a:r>
              <a:rPr lang="en-US" dirty="0" err="1" smtClean="0"/>
              <a:t>MdMenuModule</a:t>
            </a:r>
            <a:r>
              <a:rPr lang="en-US" dirty="0" smtClean="0"/>
              <a:t>, </a:t>
            </a:r>
            <a:r>
              <a:rPr lang="en-US" dirty="0" err="1" smtClean="0"/>
              <a:t>MdSidenavModule</a:t>
            </a:r>
            <a:r>
              <a:rPr lang="en-US" dirty="0" smtClean="0"/>
              <a:t> }  from '@angular/material';</a:t>
            </a:r>
          </a:p>
          <a:p>
            <a:r>
              <a:rPr lang="en-US" dirty="0" smtClean="0"/>
              <a:t>same is used in the imports array:</a:t>
            </a:r>
          </a:p>
          <a:p>
            <a:pPr lvl="1"/>
            <a:r>
              <a:rPr lang="en-US" dirty="0" smtClean="0"/>
              <a:t>imports: [ </a:t>
            </a:r>
            <a:r>
              <a:rPr lang="en-US" dirty="0" err="1" smtClean="0"/>
              <a:t>BrowserModule</a:t>
            </a:r>
            <a:r>
              <a:rPr lang="en-US" dirty="0" smtClean="0"/>
              <a:t>, </a:t>
            </a:r>
            <a:r>
              <a:rPr lang="en-US" dirty="0" err="1" smtClean="0"/>
              <a:t>BrowserAnimationsModule</a:t>
            </a:r>
            <a:r>
              <a:rPr lang="en-US" dirty="0" smtClean="0"/>
              <a:t>, </a:t>
            </a:r>
            <a:r>
              <a:rPr lang="en-US" dirty="0" err="1" smtClean="0"/>
              <a:t>MdButtonModule</a:t>
            </a:r>
            <a:r>
              <a:rPr lang="en-US" dirty="0" smtClean="0"/>
              <a:t>, </a:t>
            </a:r>
            <a:r>
              <a:rPr lang="en-US" dirty="0" err="1" smtClean="0"/>
              <a:t>MdMenuModule</a:t>
            </a:r>
            <a:r>
              <a:rPr lang="en-US" dirty="0" smtClean="0"/>
              <a:t>, </a:t>
            </a:r>
            <a:r>
              <a:rPr lang="en-US" dirty="0" err="1" smtClean="0"/>
              <a:t>FormsModule</a:t>
            </a:r>
            <a:r>
              <a:rPr lang="en-US" dirty="0" smtClean="0"/>
              <a:t>, </a:t>
            </a:r>
            <a:r>
              <a:rPr lang="en-US" dirty="0" err="1" smtClean="0"/>
              <a:t>MdSidenavModule</a:t>
            </a:r>
            <a:r>
              <a:rPr lang="en-US" dirty="0" smtClean="0"/>
              <a:t> 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app.component.html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import { Component } from '@angular/core'; </a:t>
            </a:r>
          </a:p>
          <a:p>
            <a:pPr>
              <a:buNone/>
            </a:pPr>
            <a:r>
              <a:rPr lang="en-US" dirty="0" smtClean="0"/>
              <a:t>@Component(</a:t>
            </a:r>
          </a:p>
          <a:p>
            <a:pPr>
              <a:buNone/>
            </a:pPr>
            <a:r>
              <a:rPr lang="en-US" dirty="0" smtClean="0"/>
              <a:t>{ selector: 'app-root', </a:t>
            </a:r>
          </a:p>
          <a:p>
            <a:pPr>
              <a:buNone/>
            </a:pPr>
            <a:r>
              <a:rPr lang="en-US" dirty="0" err="1" smtClean="0"/>
              <a:t>templateUrl</a:t>
            </a:r>
            <a:r>
              <a:rPr lang="en-US" dirty="0" smtClean="0"/>
              <a:t>: './</a:t>
            </a:r>
            <a:r>
              <a:rPr lang="en-US" dirty="0" err="1" smtClean="0"/>
              <a:t>app.component.html</a:t>
            </a:r>
            <a:r>
              <a:rPr lang="en-US" dirty="0" smtClean="0"/>
              <a:t>', </a:t>
            </a:r>
          </a:p>
          <a:p>
            <a:pPr>
              <a:buNone/>
            </a:pPr>
            <a:r>
              <a:rPr lang="en-US" dirty="0" err="1" smtClean="0"/>
              <a:t>styleUrls</a:t>
            </a:r>
            <a:r>
              <a:rPr lang="en-US" dirty="0" smtClean="0"/>
              <a:t>: ['./</a:t>
            </a:r>
            <a:r>
              <a:rPr lang="en-US" dirty="0" err="1" smtClean="0"/>
              <a:t>app.component.css</a:t>
            </a:r>
            <a:r>
              <a:rPr lang="en-US" dirty="0" smtClean="0"/>
              <a:t>'] }) 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err="1" smtClean="0"/>
              <a:t>myData</a:t>
            </a:r>
            <a:r>
              <a:rPr lang="en-US" dirty="0" smtClean="0"/>
              <a:t>: Array&lt;any&gt;; </a:t>
            </a:r>
          </a:p>
          <a:p>
            <a:pPr>
              <a:buNone/>
            </a:pPr>
            <a:r>
              <a:rPr lang="en-US" dirty="0" smtClean="0"/>
              <a:t>constructor() {}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 g c </a:t>
            </a:r>
            <a:r>
              <a:rPr lang="en-US" dirty="0" err="1" smtClean="0"/>
              <a:t>comp_name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to generate component</a:t>
            </a:r>
          </a:p>
          <a:p>
            <a:r>
              <a:rPr lang="en-US" dirty="0" smtClean="0">
                <a:sym typeface="Wingdings" pitchFamily="2" charset="2"/>
              </a:rPr>
              <a:t>Ng g s </a:t>
            </a:r>
            <a:r>
              <a:rPr lang="en-US" dirty="0" err="1" smtClean="0">
                <a:sym typeface="Wingdings" pitchFamily="2" charset="2"/>
              </a:rPr>
              <a:t>serv_name</a:t>
            </a:r>
            <a:r>
              <a:rPr lang="en-US" dirty="0" smtClean="0">
                <a:sym typeface="Wingdings" pitchFamily="2" charset="2"/>
              </a:rPr>
              <a:t>  to generate service</a:t>
            </a:r>
          </a:p>
          <a:p>
            <a:r>
              <a:rPr lang="en-US" dirty="0" smtClean="0">
                <a:sym typeface="Wingdings" pitchFamily="2" charset="2"/>
              </a:rPr>
              <a:t>Ng add @angular/material  to add material to your 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https://material.angular.io/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https://material.angular.io/components/button/overview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199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Angular</vt:lpstr>
      <vt:lpstr>Objective</vt:lpstr>
      <vt:lpstr>What is Material</vt:lpstr>
      <vt:lpstr>How do I Use it</vt:lpstr>
      <vt:lpstr>Need of app.module.ts</vt:lpstr>
      <vt:lpstr>Imports Array</vt:lpstr>
      <vt:lpstr>How to use app.component.html</vt:lpstr>
      <vt:lpstr>Adding Tools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Bhimsen</dc:creator>
  <cp:lastModifiedBy>Bhimsen</cp:lastModifiedBy>
  <cp:revision>5</cp:revision>
  <dcterms:created xsi:type="dcterms:W3CDTF">2006-08-16T00:00:00Z</dcterms:created>
  <dcterms:modified xsi:type="dcterms:W3CDTF">2019-05-16T05:20:49Z</dcterms:modified>
</cp:coreProperties>
</file>