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9" r:id="rId11"/>
    <p:sldId id="270" r:id="rId12"/>
    <p:sldId id="266" r:id="rId13"/>
    <p:sldId id="267" r:id="rId14"/>
    <p:sldId id="268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057400"/>
            <a:ext cx="3533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db.db2.update({"name":"Bhimsen"},{$set:{"name":"Bhimsen Rao"}})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db.db2.remove({‘</a:t>
            </a:r>
            <a:r>
              <a:rPr lang="en-US" dirty="0" err="1" smtClean="0"/>
              <a:t>name':‘Sanjay</a:t>
            </a:r>
            <a:r>
              <a:rPr lang="en-US" dirty="0" smtClean="0"/>
              <a:t>’})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Options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Operation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Syntax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Example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RDBMS Equivalent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Equality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{&lt;key&gt;:&lt;value&gt;}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/>
                        <a:t>db.mycol.find</a:t>
                      </a:r>
                      <a:r>
                        <a:rPr lang="en-US" dirty="0" smtClean="0"/>
                        <a:t>({“name":“Bhimsen"}).</a:t>
                      </a:r>
                      <a:r>
                        <a:rPr lang="en-US" dirty="0"/>
                        <a:t>pretty()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/>
                        <a:t>Where</a:t>
                      </a:r>
                      <a:r>
                        <a:rPr lang="en-US" baseline="0" dirty="0" smtClean="0"/>
                        <a:t> name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/>
                        <a:t>= </a:t>
                      </a:r>
                      <a:r>
                        <a:rPr lang="en-US" dirty="0" smtClean="0"/>
                        <a:t>‘Bhimsen'</a:t>
                      </a:r>
                      <a:endParaRPr lang="en-US" dirty="0"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Less Than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{&lt;key&gt;:{$lt:&lt;value&gt;}}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db.mycol.find({"likes":{$lt:50}}).pretty()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where likes &lt; 50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Less Than Equals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{&lt;key&gt;:{$lte:&lt;value&gt;}}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db.mycol.find({"likes":{$lte:50}}).pretty()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where likes &lt;= 50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Greater Than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{&lt;key&gt;:{$gt:&lt;value&gt;}}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db.mycol.find({"likes":{$gt:50}}).pretty()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where likes &gt; 50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Greater Than Equals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{&lt;key&gt;:{$gte:&lt;value&gt;}}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db.mycol.find({"likes":{$gte:50}}).pretty()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where likes &gt;= 50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Not Equals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{&lt;key&gt;:{$ne:&lt;value&gt;}}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db.mycol.find({"likes":{$ne:50}}).pretty()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where likes != 50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in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db.mycol.find</a:t>
            </a:r>
            <a:r>
              <a:rPr lang="en-US" dirty="0" smtClean="0"/>
              <a:t>( { $and: [ {key1: value1}, {key2:value2} ] } ).pretty()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in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db.mycol.find</a:t>
            </a:r>
            <a:r>
              <a:rPr lang="en-US" dirty="0" smtClean="0"/>
              <a:t>( { $or: [ {key1: value1}, {key2:value2} ] } ).pretty()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mydb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db.dropDatabase</a:t>
            </a:r>
            <a:r>
              <a:rPr lang="en-US" dirty="0" smtClean="0"/>
              <a:t>() </a:t>
            </a:r>
          </a:p>
          <a:p>
            <a:pPr>
              <a:buNone/>
            </a:pPr>
            <a:r>
              <a:rPr lang="en-US" dirty="0" smtClean="0"/>
              <a:t> you will get { "dropped" : "</a:t>
            </a:r>
            <a:r>
              <a:rPr lang="en-US" dirty="0" err="1" smtClean="0"/>
              <a:t>mydb</a:t>
            </a:r>
            <a:r>
              <a:rPr lang="en-US" dirty="0" smtClean="0"/>
              <a:t>", "ok" : 1 }</a:t>
            </a:r>
          </a:p>
          <a:p>
            <a:r>
              <a:rPr lang="en-US" dirty="0" smtClean="0"/>
              <a:t> now check the list of databases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Download </a:t>
            </a:r>
            <a:r>
              <a:rPr lang="en-US" b="1" dirty="0" smtClean="0"/>
              <a:t>mongodb-win32-x86_64-2008plus-3.2.1</a:t>
            </a:r>
            <a:r>
              <a:rPr lang="en-US" dirty="0" smtClean="0"/>
              <a:t> </a:t>
            </a:r>
          </a:p>
          <a:p>
            <a:r>
              <a:rPr lang="en-US" dirty="0" smtClean="0"/>
              <a:t>Download </a:t>
            </a:r>
            <a:r>
              <a:rPr lang="en-US" b="1" dirty="0" smtClean="0"/>
              <a:t>mongodb-src-r3.6.3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Create a folder in your required drive</a:t>
            </a:r>
          </a:p>
          <a:p>
            <a:r>
              <a:rPr lang="en-US" sz="2800" dirty="0" smtClean="0"/>
              <a:t>Open folder </a:t>
            </a:r>
          </a:p>
          <a:p>
            <a:r>
              <a:rPr lang="en-US" sz="2800" dirty="0" smtClean="0"/>
              <a:t>Extract files from </a:t>
            </a:r>
            <a:r>
              <a:rPr lang="en-US" sz="2000" b="1" dirty="0" smtClean="0"/>
              <a:t>mongodb-win32-x86_64-2008plus-3.2.1</a:t>
            </a:r>
            <a:r>
              <a:rPr lang="en-US" sz="2000" dirty="0" smtClean="0"/>
              <a:t> </a:t>
            </a:r>
            <a:r>
              <a:rPr lang="en-US" sz="2800" dirty="0" smtClean="0"/>
              <a:t>in your current folder</a:t>
            </a:r>
          </a:p>
          <a:p>
            <a:r>
              <a:rPr lang="en-US" sz="2800" dirty="0" smtClean="0"/>
              <a:t>Extract files from </a:t>
            </a:r>
            <a:r>
              <a:rPr lang="en-US" sz="2000" b="1" dirty="0" smtClean="0"/>
              <a:t>mongodb-src-r3.6.3</a:t>
            </a:r>
            <a:r>
              <a:rPr lang="en-US" sz="2800" dirty="0" smtClean="0"/>
              <a:t> into the current folder</a:t>
            </a:r>
          </a:p>
          <a:p>
            <a:r>
              <a:rPr lang="en-US" sz="2800" dirty="0" smtClean="0"/>
              <a:t>Open folder </a:t>
            </a:r>
            <a:r>
              <a:rPr lang="en-US" sz="2400" b="1" dirty="0" smtClean="0"/>
              <a:t>..\mongodb-win32-x86_64-2008plus-3.2.1</a:t>
            </a:r>
            <a:endParaRPr lang="en-US" sz="2800" b="1" dirty="0" smtClean="0"/>
          </a:p>
          <a:p>
            <a:r>
              <a:rPr lang="en-US" sz="2800" dirty="0" smtClean="0"/>
              <a:t>Create new folder as </a:t>
            </a:r>
            <a:r>
              <a:rPr lang="en-US" sz="2800" b="1" dirty="0" smtClean="0"/>
              <a:t>data\db</a:t>
            </a:r>
            <a:r>
              <a:rPr lang="en-US" sz="2800" dirty="0" smtClean="0"/>
              <a:t> adjacent to bin folder.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db folder with Mongo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..\mongodb-win32-x86_64-2008plus-3.2.1\bin</a:t>
            </a:r>
          </a:p>
          <a:p>
            <a:r>
              <a:rPr lang="en-US" dirty="0" smtClean="0"/>
              <a:t>Type the following command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Mongod</a:t>
            </a:r>
            <a:r>
              <a:rPr lang="en-US" dirty="0" smtClean="0"/>
              <a:t>  --</a:t>
            </a:r>
            <a:r>
              <a:rPr lang="en-US" dirty="0" err="1" smtClean="0"/>
              <a:t>dbpath</a:t>
            </a:r>
            <a:r>
              <a:rPr lang="en-US" dirty="0" smtClean="0"/>
              <a:t> ../data/db   then press enter</a:t>
            </a:r>
          </a:p>
          <a:p>
            <a:r>
              <a:rPr lang="en-US" dirty="0" smtClean="0"/>
              <a:t>Open other command prompt, Type as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mongo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It is ready to access database from command prompt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all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command as  </a:t>
            </a:r>
            <a:r>
              <a:rPr lang="en-US" b="1" dirty="0" smtClean="0"/>
              <a:t>show databases</a:t>
            </a:r>
            <a:endParaRPr lang="en-US" dirty="0" smtClean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Database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the command  as: </a:t>
            </a:r>
            <a:r>
              <a:rPr lang="en-US" b="1" dirty="0" smtClean="0"/>
              <a:t>use local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 your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the following command: </a:t>
            </a:r>
            <a:r>
              <a:rPr lang="en-US" b="1" dirty="0" smtClean="0"/>
              <a:t>use db12</a:t>
            </a:r>
          </a:p>
          <a:p>
            <a:r>
              <a:rPr lang="en-US" dirty="0" smtClean="0"/>
              <a:t>Know your current database type : </a:t>
            </a:r>
            <a:r>
              <a:rPr lang="en-US" b="1" dirty="0" smtClean="0"/>
              <a:t>db</a:t>
            </a:r>
          </a:p>
          <a:p>
            <a:r>
              <a:rPr lang="en-US" dirty="0" smtClean="0"/>
              <a:t>View all databases type as:</a:t>
            </a:r>
          </a:p>
          <a:p>
            <a:pPr lvl="1"/>
            <a:r>
              <a:rPr lang="en-US" dirty="0" smtClean="0"/>
              <a:t>Show </a:t>
            </a:r>
            <a:r>
              <a:rPr lang="en-US" dirty="0" err="1" smtClean="0"/>
              <a:t>dbs</a:t>
            </a:r>
            <a:r>
              <a:rPr lang="en-US" dirty="0" smtClean="0"/>
              <a:t>  </a:t>
            </a:r>
          </a:p>
          <a:p>
            <a:pPr lvl="1">
              <a:buNone/>
            </a:pPr>
            <a:r>
              <a:rPr lang="en-US" dirty="0" smtClean="0"/>
              <a:t>    or</a:t>
            </a:r>
          </a:p>
          <a:p>
            <a:pPr lvl="1"/>
            <a:r>
              <a:rPr lang="en-US" dirty="0" smtClean="0"/>
              <a:t>Show databases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Document in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command :db.db2.insert({"name":"Bhimsen"})</a:t>
            </a:r>
          </a:p>
          <a:p>
            <a:r>
              <a:rPr lang="en-US" dirty="0" smtClean="0"/>
              <a:t>Apply command : show </a:t>
            </a:r>
            <a:r>
              <a:rPr lang="en-US" dirty="0" err="1" smtClean="0"/>
              <a:t>dbs</a:t>
            </a:r>
            <a:endParaRPr lang="en-US" dirty="0" smtClean="0"/>
          </a:p>
          <a:p>
            <a:r>
              <a:rPr lang="en-US" dirty="0" smtClean="0"/>
              <a:t>You can find your database with existing list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the following command: db.db2.find({"name":"Bhimsen"});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405</Words>
  <Application>Microsoft Office PowerPoint</Application>
  <PresentationFormat>On-screen Show (4:3)</PresentationFormat>
  <Paragraphs>76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Install</vt:lpstr>
      <vt:lpstr>Steps to Install</vt:lpstr>
      <vt:lpstr>Register db folder with Mongo</vt:lpstr>
      <vt:lpstr>View all databases</vt:lpstr>
      <vt:lpstr>Open Database </vt:lpstr>
      <vt:lpstr>Handle your database</vt:lpstr>
      <vt:lpstr>Insert Document in database</vt:lpstr>
      <vt:lpstr>Search Record</vt:lpstr>
      <vt:lpstr>Update Record</vt:lpstr>
      <vt:lpstr>Delete Record</vt:lpstr>
      <vt:lpstr>Search Options</vt:lpstr>
      <vt:lpstr>AND in MongoDB</vt:lpstr>
      <vt:lpstr>OR in MongoDB</vt:lpstr>
      <vt:lpstr>Drop database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</dc:title>
  <dc:creator>Bhimsen</dc:creator>
  <cp:lastModifiedBy>Bhimsen</cp:lastModifiedBy>
  <cp:revision>7</cp:revision>
  <dcterms:created xsi:type="dcterms:W3CDTF">2006-08-16T00:00:00Z</dcterms:created>
  <dcterms:modified xsi:type="dcterms:W3CDTF">2019-05-25T17:33:22Z</dcterms:modified>
</cp:coreProperties>
</file>