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5BB13E-272C-4A02-BB83-FE7301CF0EAA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A47AAD-20CC-464D-9869-488196212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Applications</a:t>
            </a:r>
          </a:p>
          <a:p>
            <a:r>
              <a:rPr lang="en-US" dirty="0" smtClean="0"/>
              <a:t>Game server</a:t>
            </a:r>
          </a:p>
          <a:p>
            <a:r>
              <a:rPr lang="en-US" dirty="0" smtClean="0"/>
              <a:t>Stream server</a:t>
            </a:r>
          </a:p>
          <a:p>
            <a:r>
              <a:rPr lang="en-US" smtClean="0"/>
              <a:t>I/O Bound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scripting technology with java script.</a:t>
            </a:r>
          </a:p>
          <a:p>
            <a:r>
              <a:rPr lang="en-US" dirty="0" smtClean="0"/>
              <a:t>Node.js was developed by Ryan Dahl in 2009 .</a:t>
            </a:r>
          </a:p>
          <a:p>
            <a:r>
              <a:rPr lang="en-US" dirty="0" smtClean="0"/>
              <a:t>Node.js is an open source cross-platform runtime environment.</a:t>
            </a:r>
          </a:p>
          <a:p>
            <a:r>
              <a:rPr lang="en-US" dirty="0" smtClean="0"/>
              <a:t>Node.js has rich library of various </a:t>
            </a:r>
            <a:r>
              <a:rPr lang="en-US" dirty="0" err="1" smtClean="0"/>
              <a:t>Javascript</a:t>
            </a:r>
            <a:r>
              <a:rPr lang="en-US" dirty="0" smtClean="0"/>
              <a:t> modules.</a:t>
            </a:r>
          </a:p>
          <a:p>
            <a:r>
              <a:rPr lang="en-US" dirty="0" smtClean="0"/>
              <a:t>This can be identified as Framework of JS.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JS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JS is server side platform.</a:t>
            </a:r>
          </a:p>
          <a:p>
            <a:r>
              <a:rPr lang="en-US" dirty="0" smtClean="0"/>
              <a:t>It is built on Google chrome v8 engine.</a:t>
            </a:r>
          </a:p>
          <a:p>
            <a:r>
              <a:rPr lang="en-US" dirty="0" smtClean="0"/>
              <a:t>Node JS used to I/O intensive web applications.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Event Driven</a:t>
            </a:r>
          </a:p>
          <a:p>
            <a:r>
              <a:rPr lang="en-US" dirty="0" smtClean="0"/>
              <a:t>Very Fast</a:t>
            </a:r>
          </a:p>
          <a:p>
            <a:r>
              <a:rPr lang="en-US" dirty="0" smtClean="0"/>
              <a:t>Highly scalable and single Threaded</a:t>
            </a:r>
          </a:p>
          <a:p>
            <a:r>
              <a:rPr lang="en-US" dirty="0" smtClean="0"/>
              <a:t>No Buffering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APIs of node.js are asynchronous.</a:t>
            </a:r>
          </a:p>
          <a:p>
            <a:r>
              <a:rPr lang="en-US" dirty="0" smtClean="0"/>
              <a:t>Node.js based server never waits for an API to return data.</a:t>
            </a:r>
          </a:p>
          <a:p>
            <a:r>
              <a:rPr lang="en-US" dirty="0" smtClean="0"/>
              <a:t>Once first API is called by the server, it will move to next API.</a:t>
            </a:r>
          </a:p>
          <a:p>
            <a:r>
              <a:rPr lang="en-US" dirty="0" smtClean="0"/>
              <a:t>Notification mechanism of Events in Node.js helps the server to get response call from previous API.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&amp; Asynchronous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Chrome makes the API of Node.js execution very fast.</a:t>
            </a:r>
          </a:p>
          <a:p>
            <a:r>
              <a:rPr lang="en-US" dirty="0" smtClean="0"/>
              <a:t>Asynchronous mechanism will not wait for first event to complete.</a:t>
            </a:r>
          </a:p>
          <a:p>
            <a:r>
              <a:rPr lang="en-US" dirty="0" smtClean="0"/>
              <a:t>This makes the Engine to perform concurrent tasks to executed.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supports for much large number of requests can be processed simultaneously.</a:t>
            </a:r>
          </a:p>
          <a:p>
            <a:r>
              <a:rPr lang="en-US" dirty="0" smtClean="0"/>
              <a:t>Event management mechanism helps node.js to respond in non-blocking manner.</a:t>
            </a:r>
          </a:p>
          <a:p>
            <a:pPr lvl="1"/>
            <a:r>
              <a:rPr lang="en-US" dirty="0" smtClean="0"/>
              <a:t>Ex : like Apache HTTP server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 and Scalability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applications never buffer any data. </a:t>
            </a:r>
          </a:p>
          <a:p>
            <a:r>
              <a:rPr lang="en-US" dirty="0" smtClean="0"/>
              <a:t>These applications simply output the data in chunks.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Uses Node.js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00213"/>
            <a:ext cx="8458199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223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Node JS</vt:lpstr>
      <vt:lpstr>What is Node JS</vt:lpstr>
      <vt:lpstr>Introduction</vt:lpstr>
      <vt:lpstr>Features</vt:lpstr>
      <vt:lpstr>Event Driven &amp; Asynchronous</vt:lpstr>
      <vt:lpstr>Fast Service</vt:lpstr>
      <vt:lpstr>Single Thread and Scalability</vt:lpstr>
      <vt:lpstr>Buffering</vt:lpstr>
      <vt:lpstr>Who Uses Node.js?</vt:lpstr>
      <vt:lpstr>When to USE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Bhimsen</dc:creator>
  <cp:lastModifiedBy>Bhimsen</cp:lastModifiedBy>
  <cp:revision>7</cp:revision>
  <dcterms:created xsi:type="dcterms:W3CDTF">2017-04-03T05:19:56Z</dcterms:created>
  <dcterms:modified xsi:type="dcterms:W3CDTF">2018-02-06T07:15:50Z</dcterms:modified>
</cp:coreProperties>
</file>