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77" r:id="rId18"/>
    <p:sldId id="278" r:id="rId19"/>
    <p:sldId id="269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5018-06A8-4D47-B440-F187976BC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4A70-A1F6-45BF-A998-648D63F1BF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AA9ECB-9150-4CC1-B3F7-0A5390FD0BA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B68C02-982D-4D9D-A0D6-FCBB9D97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and coding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Node installation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7" y="1600200"/>
            <a:ext cx="88995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Node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starting node.js you can use mathematical operations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6670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Node.js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x=10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y=20</a:t>
            </a:r>
          </a:p>
          <a:p>
            <a:pPr>
              <a:buFont typeface="Wingdings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x+y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</a:t>
            </a:r>
            <a:r>
              <a:rPr lang="en-US" dirty="0"/>
              <a:t> - Reads user's input, parse the input into JavaScript data-structure and stores in memory.</a:t>
            </a:r>
          </a:p>
          <a:p>
            <a:r>
              <a:rPr lang="en-US" b="1" dirty="0" err="1"/>
              <a:t>Eval</a:t>
            </a:r>
            <a:r>
              <a:rPr lang="en-US" dirty="0"/>
              <a:t> - Takes and evaluates the data structure</a:t>
            </a:r>
          </a:p>
          <a:p>
            <a:r>
              <a:rPr lang="en-US" b="1" dirty="0"/>
              <a:t>Print</a:t>
            </a:r>
            <a:r>
              <a:rPr lang="en-US" dirty="0"/>
              <a:t> - Prints the result</a:t>
            </a:r>
          </a:p>
          <a:p>
            <a:r>
              <a:rPr lang="en-US" b="1" dirty="0"/>
              <a:t>Loop</a:t>
            </a:r>
            <a:r>
              <a:rPr lang="en-US" dirty="0"/>
              <a:t> - Loops the above command until user press </a:t>
            </a:r>
            <a:r>
              <a:rPr lang="en-US" b="1" dirty="0" smtClean="0"/>
              <a:t>ctrl-c </a:t>
            </a:r>
            <a:r>
              <a:rPr lang="en-US" dirty="0" smtClean="0"/>
              <a:t>twice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 </a:t>
            </a:r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113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command</a:t>
                      </a:r>
                      <a:endParaRPr lang="en-US" sz="2800" dirty="0"/>
                    </a:p>
                  </a:txBody>
                  <a:tcPr/>
                </a:tc>
              </a:tr>
              <a:tr h="3908299">
                <a:tc>
                  <a:txBody>
                    <a:bodyPr/>
                    <a:lstStyle/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c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terminate the current command.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c twice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terminate the Node REPL.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d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terminate the Node REPL.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Up/Down Keys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see command history and modify previous commands.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 Keys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list of current commands.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.help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list of all commands.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.break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exit from multiline expression.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.clear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exit from multiline expression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.save </a:t>
                      </a:r>
                      <a:r>
                        <a:rPr lang="en-US" sz="3200" b="1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save current Node REPL session to a file.</a:t>
                      </a:r>
                    </a:p>
                    <a:p>
                      <a:r>
                        <a:rPr lang="en-US" sz="3200" b="1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.load </a:t>
                      </a:r>
                      <a:r>
                        <a:rPr lang="en-US" sz="3200" b="1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3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load file content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447800"/>
            <a:ext cx="87514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version testing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execute your program in node JS</a:t>
            </a:r>
          </a:p>
          <a:p>
            <a:r>
              <a:rPr lang="en-US" dirty="0" smtClean="0"/>
              <a:t>File must be saved with extension as .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From your command prompt use the following command to test your program:</a:t>
            </a:r>
          </a:p>
          <a:p>
            <a:pPr lvl="1"/>
            <a:r>
              <a:rPr lang="en-US" smtClean="0"/>
              <a:t>Ex:  Node </a:t>
            </a:r>
            <a:r>
              <a:rPr lang="en-US" dirty="0" smtClean="0"/>
              <a:t>file.js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Node JS program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Editors</a:t>
            </a:r>
          </a:p>
          <a:p>
            <a:pPr lvl="1"/>
            <a:r>
              <a:rPr lang="en-US" dirty="0" smtClean="0"/>
              <a:t>Text </a:t>
            </a:r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Visual studio code</a:t>
            </a:r>
            <a:endParaRPr lang="en-US" dirty="0"/>
          </a:p>
          <a:p>
            <a:r>
              <a:rPr lang="en-US" dirty="0" smtClean="0"/>
              <a:t>Latest Browser</a:t>
            </a:r>
          </a:p>
          <a:p>
            <a:r>
              <a:rPr lang="en-US" dirty="0" smtClean="0"/>
              <a:t>Command prompt to execute Node JS Server side commands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official site of NODE.js</a:t>
            </a:r>
          </a:p>
          <a:p>
            <a:pPr lvl="1"/>
            <a:r>
              <a:rPr lang="en-US" dirty="0" smtClean="0"/>
              <a:t>https://nodejs.org/en/download/</a:t>
            </a:r>
            <a:endParaRPr lang="en-US" dirty="0"/>
          </a:p>
          <a:p>
            <a:r>
              <a:rPr lang="en-US" dirty="0" smtClean="0"/>
              <a:t>Choose your required version</a:t>
            </a:r>
          </a:p>
          <a:p>
            <a:r>
              <a:rPr lang="en-US" dirty="0" smtClean="0"/>
              <a:t>If your OS is window download .</a:t>
            </a:r>
            <a:r>
              <a:rPr lang="en-US" dirty="0" err="1" smtClean="0"/>
              <a:t>msi</a:t>
            </a:r>
            <a:r>
              <a:rPr lang="en-US" dirty="0" smtClean="0"/>
              <a:t> file.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Archive name</a:t>
                      </a:r>
                    </a:p>
                  </a:txBody>
                  <a:tcPr marL="47625" marR="47625" marT="47625" marB="47625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Windows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node-v0.12.0-x64.msi</a:t>
                      </a:r>
                    </a:p>
                  </a:txBody>
                  <a:tcPr marL="47625" marR="47625" marT="47625" marB="47625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Linux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node-v0.12.0-linux-x86.tar.gz</a:t>
                      </a:r>
                    </a:p>
                  </a:txBody>
                  <a:tcPr marL="47625" marR="47625" marT="47625" marB="47625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node-v0.12.0-darwin-x86.tar.gz</a:t>
                      </a:r>
                    </a:p>
                  </a:txBody>
                  <a:tcPr marL="47625" marR="47625" marT="47625" marB="47625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SunOS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node-v0.12.0-sunos-x86.tar.gz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Node.js </a:t>
            </a:r>
            <a:r>
              <a:rPr lang="en-US" dirty="0" smtClean="0"/>
              <a:t>archive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6553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Output</a:t>
                      </a:r>
                    </a:p>
                  </a:txBody>
                  <a:tcPr marL="47625" marR="47625" marT="47625" marB="47625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Linux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PATH=$PATH:/usr/local/nodejs/bin</a:t>
                      </a:r>
                    </a:p>
                  </a:txBody>
                  <a:tcPr marL="47625" marR="47625" marT="47625" marB="47625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PATH=$PATH:/usr/local/nodejs/bin</a:t>
                      </a:r>
                    </a:p>
                  </a:txBody>
                  <a:tcPr marL="47625" marR="47625" marT="47625" marB="47625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FreeBSD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export PATH=$PATH:/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/local/</a:t>
                      </a:r>
                      <a:r>
                        <a:rPr lang="en-US" dirty="0" err="1"/>
                        <a:t>nodejs</a:t>
                      </a:r>
                      <a:r>
                        <a:rPr lang="en-US" dirty="0"/>
                        <a:t>/bin</a:t>
                      </a:r>
                    </a:p>
                  </a:txBody>
                  <a:tcPr marL="47625" marR="47625" marT="47625" marB="47625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C:\Program Files\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\bin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634"/>
            <a:ext cx="8229600" cy="669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4" name="AutoShape 2" descr="Image titled Install Node.Js on Windows Step 3Bullet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173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1_Office Theme</vt:lpstr>
      <vt:lpstr>Concourse</vt:lpstr>
      <vt:lpstr>Node JS</vt:lpstr>
      <vt:lpstr>Pre requisites </vt:lpstr>
      <vt:lpstr>Installation Environment</vt:lpstr>
      <vt:lpstr>Download Node.js archive</vt:lpstr>
      <vt:lpstr>Installation</vt:lpstr>
      <vt:lpstr>Node installation</vt:lpstr>
      <vt:lpstr>Slide 7</vt:lpstr>
      <vt:lpstr>Slide 8</vt:lpstr>
      <vt:lpstr>Slide 9</vt:lpstr>
      <vt:lpstr>Slide 10</vt:lpstr>
      <vt:lpstr>Slide 11</vt:lpstr>
      <vt:lpstr>Test Node installation</vt:lpstr>
      <vt:lpstr>Test Node</vt:lpstr>
      <vt:lpstr>Usage of Node.js</vt:lpstr>
      <vt:lpstr>Variables in Node.js Console</vt:lpstr>
      <vt:lpstr>REPL</vt:lpstr>
      <vt:lpstr>REPL Commands</vt:lpstr>
      <vt:lpstr>Node JS version testing</vt:lpstr>
      <vt:lpstr>Execution of Node JS program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Bhimsen</dc:creator>
  <cp:lastModifiedBy>Bhimsen</cp:lastModifiedBy>
  <cp:revision>11</cp:revision>
  <dcterms:created xsi:type="dcterms:W3CDTF">2017-04-03T05:44:33Z</dcterms:created>
  <dcterms:modified xsi:type="dcterms:W3CDTF">2018-01-08T03:30:05Z</dcterms:modified>
</cp:coreProperties>
</file>