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C90920-BFB0-4CB8-B75C-10DFEB51A3E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DCE12D-CD0C-4602-A97F-754878B6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mpj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of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update the existing modules installed with the latest by the following command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update --save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all packages to latest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 us create server with the following command.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http=require(“http”);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server=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res.writeHead</a:t>
            </a:r>
            <a:r>
              <a:rPr lang="en-US" dirty="0" smtClean="0"/>
              <a:t>(200,{‘Content-</a:t>
            </a:r>
            <a:r>
              <a:rPr lang="en-US" dirty="0" err="1" smtClean="0"/>
              <a:t>Type’:’text</a:t>
            </a:r>
            <a:r>
              <a:rPr lang="en-US" dirty="0" smtClean="0"/>
              <a:t>/plain’});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res.end</a:t>
            </a:r>
            <a:r>
              <a:rPr lang="en-US" dirty="0" smtClean="0"/>
              <a:t>(‘Welcome to Server…’);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server.listen</a:t>
            </a:r>
            <a:r>
              <a:rPr lang="en-US" dirty="0" smtClean="0"/>
              <a:t>(8081,function(){</a:t>
            </a:r>
          </a:p>
          <a:p>
            <a:pPr>
              <a:buNone/>
            </a:pPr>
            <a:r>
              <a:rPr lang="en-US" dirty="0" smtClean="0"/>
              <a:t>   console.log(‘server ready’);</a:t>
            </a:r>
            <a:endParaRPr lang="en-US" dirty="0"/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</a:t>
            </a:r>
          </a:p>
          <a:p>
            <a:pPr marL="514350" indent="-514350">
              <a:buAutoNum type="arabicPeriod"/>
            </a:pPr>
            <a:r>
              <a:rPr lang="en-US" dirty="0" smtClean="0"/>
              <a:t>here 200 indicates success status</a:t>
            </a:r>
          </a:p>
          <a:p>
            <a:pPr marL="514350" indent="-514350">
              <a:buAutoNum type="arabicPeriod"/>
            </a:pPr>
            <a:r>
              <a:rPr lang="en-US" dirty="0" smtClean="0"/>
              <a:t>Output content  MIME type identified as plain-text</a:t>
            </a:r>
          </a:p>
          <a:p>
            <a:pPr marL="514350" indent="-514350">
              <a:buAutoNum type="arabicPeriod"/>
            </a:pPr>
            <a:r>
              <a:rPr lang="en-US" dirty="0" smtClean="0"/>
              <a:t>8081 is the port </a:t>
            </a:r>
            <a:r>
              <a:rPr lang="en-US" dirty="0" err="1" smtClean="0"/>
              <a:t>numner</a:t>
            </a:r>
            <a:r>
              <a:rPr lang="en-US" dirty="0" smtClean="0"/>
              <a:t>, listened by the method </a:t>
            </a:r>
            <a:r>
              <a:rPr lang="en-US" dirty="0" err="1" smtClean="0"/>
              <a:t>server.listen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Node JS application from command prompt</a:t>
            </a:r>
          </a:p>
          <a:p>
            <a:endParaRPr lang="en-US" dirty="0"/>
          </a:p>
          <a:p>
            <a:r>
              <a:rPr lang="en-US" dirty="0" smtClean="0"/>
              <a:t>After executes successfully open your browser</a:t>
            </a:r>
          </a:p>
          <a:p>
            <a:r>
              <a:rPr lang="en-US" dirty="0" smtClean="0"/>
              <a:t>Type following command to find the response of your code request</a:t>
            </a:r>
          </a:p>
          <a:p>
            <a:pPr lvl="1"/>
            <a:r>
              <a:rPr lang="en-US" dirty="0" smtClean="0">
                <a:hlinkClick r:id="rId2"/>
              </a:rPr>
              <a:t>http://localhost:8081</a:t>
            </a:r>
            <a:endParaRPr lang="en-US" dirty="0" smtClean="0"/>
          </a:p>
          <a:p>
            <a:pPr lvl="1"/>
            <a:r>
              <a:rPr lang="en-US" dirty="0" smtClean="0"/>
              <a:t>Here 8081 is the port which is configured by your program.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7175"/>
            <a:ext cx="86106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</a:t>
            </a:r>
            <a:r>
              <a:rPr lang="en-US" dirty="0" smtClean="0">
                <a:hlinkClick r:id="rId2"/>
              </a:rPr>
              <a:t>www.nmpjs.com</a:t>
            </a:r>
            <a:r>
              <a:rPr lang="en-US" dirty="0" smtClean="0"/>
              <a:t> to install node modules</a:t>
            </a:r>
          </a:p>
          <a:p>
            <a:r>
              <a:rPr lang="en-US" dirty="0" smtClean="0"/>
              <a:t>Node Package Manager (</a:t>
            </a:r>
            <a:r>
              <a:rPr lang="en-US" dirty="0" err="1" smtClean="0"/>
              <a:t>npm</a:t>
            </a:r>
            <a:r>
              <a:rPr lang="en-US" dirty="0" smtClean="0"/>
              <a:t>) is used to install node.js explicit module.</a:t>
            </a:r>
          </a:p>
          <a:p>
            <a:r>
              <a:rPr lang="en-US" dirty="0" smtClean="0"/>
              <a:t>Command we can use is “</a:t>
            </a:r>
            <a:r>
              <a:rPr lang="en-US" dirty="0" err="1" smtClean="0"/>
              <a:t>npm</a:t>
            </a:r>
            <a:r>
              <a:rPr lang="en-US" dirty="0" smtClean="0"/>
              <a:t>”, “view”  is an option to view module.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npm</a:t>
            </a:r>
            <a:r>
              <a:rPr lang="en-US" dirty="0" smtClean="0"/>
              <a:t> view underscore</a:t>
            </a:r>
          </a:p>
          <a:p>
            <a:pPr marL="685800" lvl="2">
              <a:buNone/>
            </a:pPr>
            <a:endParaRPr lang="en-US" dirty="0"/>
          </a:p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 In order to </a:t>
            </a:r>
            <a:r>
              <a:rPr lang="en-US" dirty="0" err="1" smtClean="0"/>
              <a:t>findout</a:t>
            </a:r>
            <a:r>
              <a:rPr lang="en-US" dirty="0" smtClean="0"/>
              <a:t> particular property we can use the command as</a:t>
            </a:r>
          </a:p>
          <a:p>
            <a:pPr marL="685800" lvl="2"/>
            <a:r>
              <a:rPr lang="en-US" dirty="0" smtClean="0"/>
              <a:t>Ex: </a:t>
            </a:r>
            <a:r>
              <a:rPr lang="en-US" dirty="0" err="1" smtClean="0"/>
              <a:t>npm</a:t>
            </a:r>
            <a:r>
              <a:rPr lang="en-US" dirty="0" smtClean="0"/>
              <a:t> view </a:t>
            </a:r>
            <a:r>
              <a:rPr lang="en-US" dirty="0" err="1" smtClean="0"/>
              <a:t>uderscore</a:t>
            </a:r>
            <a:r>
              <a:rPr lang="en-US" dirty="0" smtClean="0"/>
              <a:t> versions  </a:t>
            </a:r>
          </a:p>
          <a:p>
            <a:pPr marL="685800" lvl="2"/>
            <a:r>
              <a:rPr lang="en-US" dirty="0" smtClean="0"/>
              <a:t> Ex: </a:t>
            </a:r>
            <a:r>
              <a:rPr lang="en-US" dirty="0" err="1" smtClean="0"/>
              <a:t>npm</a:t>
            </a:r>
            <a:r>
              <a:rPr lang="en-US" dirty="0" smtClean="0"/>
              <a:t> view </a:t>
            </a:r>
            <a:r>
              <a:rPr lang="en-US" dirty="0" err="1" smtClean="0"/>
              <a:t>uderscore</a:t>
            </a:r>
            <a:r>
              <a:rPr lang="en-US" dirty="0" smtClean="0"/>
              <a:t> version</a:t>
            </a:r>
          </a:p>
          <a:p>
            <a:pPr marL="685800"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 even the way install node modules</a:t>
            </a:r>
          </a:p>
          <a:p>
            <a:pPr lvl="1"/>
            <a:r>
              <a:rPr lang="en-US" dirty="0" smtClean="0"/>
              <a:t>Ex: 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module_name</a:t>
            </a:r>
            <a:endParaRPr lang="en-US" dirty="0" smtClean="0"/>
          </a:p>
          <a:p>
            <a:r>
              <a:rPr lang="en-US" dirty="0" smtClean="0"/>
              <a:t>Global installation of module used with the following command as</a:t>
            </a:r>
          </a:p>
          <a:p>
            <a:pPr lvl="1"/>
            <a:r>
              <a:rPr lang="en-US" dirty="0" smtClean="0"/>
              <a:t>Ex: 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module_name</a:t>
            </a:r>
            <a:r>
              <a:rPr lang="en-US" dirty="0" smtClean="0"/>
              <a:t> -g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 Un installation of the module</a:t>
            </a:r>
          </a:p>
          <a:p>
            <a:pPr marL="685800" lvl="2"/>
            <a:r>
              <a:rPr lang="en-US" dirty="0" smtClean="0"/>
              <a:t>Ex:  </a:t>
            </a:r>
            <a:r>
              <a:rPr lang="en-US" dirty="0" err="1" smtClean="0"/>
              <a:t>npm</a:t>
            </a:r>
            <a:r>
              <a:rPr lang="en-US" dirty="0" smtClean="0"/>
              <a:t> uninstall </a:t>
            </a:r>
            <a:r>
              <a:rPr lang="en-US" dirty="0" err="1" smtClean="0"/>
              <a:t>module_name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Modules using </a:t>
            </a:r>
            <a:r>
              <a:rPr lang="en-US" dirty="0" err="1" smtClean="0"/>
              <a:t>npm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   will display local installed modules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http  –g will display global installed modules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list installed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uninstall express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install 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search &lt;</a:t>
            </a:r>
            <a:r>
              <a:rPr lang="en-US" dirty="0" err="1" smtClean="0"/>
              <a:t>module_Name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apply the command  </a:t>
            </a:r>
            <a:r>
              <a:rPr lang="en-US" dirty="0" err="1" smtClean="0"/>
              <a:t>npm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It will ask for module name, by </a:t>
            </a:r>
            <a:r>
              <a:rPr lang="en-US" dirty="0" err="1" smtClean="0"/>
              <a:t>defualt</a:t>
            </a:r>
            <a:r>
              <a:rPr lang="en-US" dirty="0" smtClean="0"/>
              <a:t> it is the name of your folder, otherwise we can change.</a:t>
            </a:r>
          </a:p>
          <a:p>
            <a:r>
              <a:rPr lang="en-US" dirty="0" smtClean="0"/>
              <a:t>It will ask version number on first creation version is 1.0.0</a:t>
            </a:r>
          </a:p>
          <a:p>
            <a:r>
              <a:rPr lang="en-US" dirty="0" smtClean="0"/>
              <a:t>Description is optional it is just for your module identification.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module as reusable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package creation is completed you can find </a:t>
            </a:r>
            <a:r>
              <a:rPr lang="en-US" dirty="0" err="1" smtClean="0"/>
              <a:t>package.json</a:t>
            </a:r>
            <a:r>
              <a:rPr lang="en-US" dirty="0" smtClean="0"/>
              <a:t> file in your current module folder.</a:t>
            </a:r>
          </a:p>
          <a:p>
            <a:r>
              <a:rPr lang="en-US" dirty="0" smtClean="0"/>
              <a:t>In order update your module file soon after latest changes mad on your application.</a:t>
            </a:r>
          </a:p>
          <a:p>
            <a:r>
              <a:rPr lang="en-US" dirty="0" smtClean="0"/>
              <a:t>Apply the following command to update your module file as</a:t>
            </a:r>
          </a:p>
          <a:p>
            <a:r>
              <a:rPr lang="en-US" dirty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underscore - -save</a:t>
            </a:r>
          </a:p>
          <a:p>
            <a:r>
              <a:rPr lang="en-US" dirty="0" smtClean="0"/>
              <a:t>Will reflect the changes even to your module.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module as reusable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Outdated version of the modules can be checked by the following command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outdated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Outdated 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438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NodeJS</vt:lpstr>
      <vt:lpstr>Node Package Manager</vt:lpstr>
      <vt:lpstr>Installing Modules using npm</vt:lpstr>
      <vt:lpstr>Node.js list installed Modules</vt:lpstr>
      <vt:lpstr>Un install  modules</vt:lpstr>
      <vt:lpstr>Search modules</vt:lpstr>
      <vt:lpstr>How to Make module as reusable </vt:lpstr>
      <vt:lpstr>How to Make module as reusable </vt:lpstr>
      <vt:lpstr>Finding Outdated version </vt:lpstr>
      <vt:lpstr>Update all packages to latest</vt:lpstr>
      <vt:lpstr>Create server</vt:lpstr>
      <vt:lpstr>Execute application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Bhimsen</dc:creator>
  <cp:lastModifiedBy>Bhimsen</cp:lastModifiedBy>
  <cp:revision>19</cp:revision>
  <dcterms:created xsi:type="dcterms:W3CDTF">2017-04-03T06:37:37Z</dcterms:created>
  <dcterms:modified xsi:type="dcterms:W3CDTF">2017-04-24T05:12:39Z</dcterms:modified>
</cp:coreProperties>
</file>