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71" r:id="rId5"/>
    <p:sldId id="259" r:id="rId6"/>
    <p:sldId id="260" r:id="rId7"/>
    <p:sldId id="261" r:id="rId8"/>
    <p:sldId id="26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D330B6-9A43-4FCA-BD04-620AE87E25BE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F96661-A5ED-4AE7-8747-9CD6B5B72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D330B6-9A43-4FCA-BD04-620AE87E25BE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F96661-A5ED-4AE7-8747-9CD6B5B72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D330B6-9A43-4FCA-BD04-620AE87E25BE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F96661-A5ED-4AE7-8747-9CD6B5B72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D330B6-9A43-4FCA-BD04-620AE87E25BE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F96661-A5ED-4AE7-8747-9CD6B5B72C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D330B6-9A43-4FCA-BD04-620AE87E25BE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F96661-A5ED-4AE7-8747-9CD6B5B72C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D330B6-9A43-4FCA-BD04-620AE87E25BE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F96661-A5ED-4AE7-8747-9CD6B5B72C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D330B6-9A43-4FCA-BD04-620AE87E25BE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F96661-A5ED-4AE7-8747-9CD6B5B72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D330B6-9A43-4FCA-BD04-620AE87E25BE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F96661-A5ED-4AE7-8747-9CD6B5B72C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D330B6-9A43-4FCA-BD04-620AE87E25BE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F96661-A5ED-4AE7-8747-9CD6B5B72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3D330B6-9A43-4FCA-BD04-620AE87E25BE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F96661-A5ED-4AE7-8747-9CD6B5B72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D330B6-9A43-4FCA-BD04-620AE87E25BE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F96661-A5ED-4AE7-8747-9CD6B5B72C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3D330B6-9A43-4FCA-BD04-620AE87E25BE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7F96661-A5ED-4AE7-8747-9CD6B5B72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File handling and Callback </a:t>
            </a:r>
            <a:r>
              <a:rPr lang="en-US" dirty="0" smtClean="0"/>
              <a:t>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Callback functions are  Asynchronous type of functions</a:t>
            </a:r>
          </a:p>
          <a:p>
            <a:r>
              <a:rPr lang="en-US" dirty="0" smtClean="0"/>
              <a:t>This will minimize non-blocking code.</a:t>
            </a:r>
          </a:p>
          <a:p>
            <a:r>
              <a:rPr lang="en-US" dirty="0" smtClean="0"/>
              <a:t>Maintains the performance of Single Threaded Node Js.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call back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require(</a:t>
            </a:r>
            <a:r>
              <a:rPr lang="en-US" dirty="0" err="1" smtClean="0"/>
              <a:t>type_string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be </a:t>
            </a:r>
            <a:r>
              <a:rPr lang="en-US" dirty="0" err="1" smtClean="0"/>
              <a:t>fs</a:t>
            </a:r>
            <a:r>
              <a:rPr lang="en-US" dirty="0" smtClean="0"/>
              <a:t> for file system </a:t>
            </a:r>
          </a:p>
          <a:p>
            <a:pPr lvl="2"/>
            <a:r>
              <a:rPr lang="en-US" dirty="0" smtClean="0"/>
              <a:t>For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readFileSync</a:t>
            </a:r>
            <a:r>
              <a:rPr lang="en-US" dirty="0" smtClean="0"/>
              <a:t>(“filename”) method used</a:t>
            </a:r>
          </a:p>
          <a:p>
            <a:pPr lvl="1"/>
            <a:r>
              <a:rPr lang="en-US" dirty="0" smtClean="0"/>
              <a:t>Can be http for http protocol</a:t>
            </a:r>
          </a:p>
          <a:p>
            <a:pPr lvl="2"/>
            <a:r>
              <a:rPr lang="en-US" dirty="0" smtClean="0"/>
              <a:t>For http </a:t>
            </a:r>
            <a:r>
              <a:rPr lang="en-US" dirty="0" err="1" smtClean="0"/>
              <a:t>createServer</a:t>
            </a:r>
            <a:r>
              <a:rPr lang="en-US" dirty="0" smtClean="0"/>
              <a:t>() callback method used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methods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file in </a:t>
            </a:r>
            <a:r>
              <a:rPr lang="en-US" dirty="0" err="1" smtClean="0"/>
              <a:t>ASynchronized</a:t>
            </a:r>
            <a:r>
              <a:rPr lang="en-US" dirty="0" smtClean="0"/>
              <a:t> mode.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we can use </a:t>
            </a:r>
            <a:r>
              <a:rPr lang="en-US" dirty="0" err="1" smtClean="0"/>
              <a:t>readFile</a:t>
            </a:r>
            <a:r>
              <a:rPr lang="en-US" dirty="0" smtClean="0"/>
              <a:t>(</a:t>
            </a:r>
            <a:r>
              <a:rPr lang="en-US" dirty="0" err="1" smtClean="0"/>
              <a:t>fileSystem</a:t>
            </a:r>
            <a:r>
              <a:rPr lang="en-US" dirty="0" smtClean="0"/>
              <a:t>, function(){})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methods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fileStream</a:t>
            </a:r>
            <a:r>
              <a:rPr lang="en-US" dirty="0" smtClean="0"/>
              <a:t> = require("</a:t>
            </a:r>
            <a:r>
              <a:rPr lang="en-US" dirty="0" err="1" smtClean="0"/>
              <a:t>fs</a:t>
            </a:r>
            <a:r>
              <a:rPr lang="en-US" dirty="0" smtClean="0"/>
              <a:t>"); 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data = </a:t>
            </a:r>
            <a:r>
              <a:rPr lang="en-US" dirty="0" err="1" smtClean="0"/>
              <a:t>fileSteam.readFileSync</a:t>
            </a:r>
            <a:r>
              <a:rPr lang="en-US" dirty="0" smtClean="0"/>
              <a:t>(‘myFie.txt'); </a:t>
            </a:r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data.toString</a:t>
            </a:r>
            <a:r>
              <a:rPr lang="en-US" dirty="0" smtClean="0"/>
              <a:t>()); </a:t>
            </a:r>
          </a:p>
          <a:p>
            <a:pPr>
              <a:buNone/>
            </a:pPr>
            <a:r>
              <a:rPr lang="en-US" dirty="0" smtClean="0"/>
              <a:t>console.log(“End of the program");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code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file = require("</a:t>
            </a:r>
            <a:r>
              <a:rPr lang="en-US" dirty="0" err="1" smtClean="0"/>
              <a:t>fs</a:t>
            </a:r>
            <a:r>
              <a:rPr lang="en-US" dirty="0" smtClean="0"/>
              <a:t>"); </a:t>
            </a:r>
          </a:p>
          <a:p>
            <a:pPr>
              <a:buNone/>
            </a:pPr>
            <a:r>
              <a:rPr lang="en-US" dirty="0" err="1" smtClean="0"/>
              <a:t>file.readFile</a:t>
            </a:r>
            <a:r>
              <a:rPr lang="en-US" dirty="0" smtClean="0"/>
              <a:t>(‘MyFile.txt', function (err, data) { </a:t>
            </a:r>
          </a:p>
          <a:p>
            <a:pPr>
              <a:buNone/>
            </a:pPr>
            <a:r>
              <a:rPr lang="en-US" dirty="0" smtClean="0"/>
              <a:t>if (err) return </a:t>
            </a:r>
            <a:r>
              <a:rPr lang="en-US" dirty="0" err="1" smtClean="0"/>
              <a:t>console.error</a:t>
            </a:r>
            <a:r>
              <a:rPr lang="en-US" dirty="0" smtClean="0"/>
              <a:t>(err);</a:t>
            </a:r>
          </a:p>
          <a:p>
            <a:pPr>
              <a:buNone/>
            </a:pPr>
            <a:r>
              <a:rPr lang="en-US" dirty="0" smtClean="0"/>
              <a:t> console.log(</a:t>
            </a:r>
            <a:r>
              <a:rPr lang="en-US" dirty="0" err="1" smtClean="0"/>
              <a:t>data.toString</a:t>
            </a:r>
            <a:r>
              <a:rPr lang="en-US" dirty="0" smtClean="0"/>
              <a:t>()); }); </a:t>
            </a:r>
          </a:p>
          <a:p>
            <a:pPr>
              <a:buNone/>
            </a:pPr>
            <a:r>
              <a:rPr lang="en-US" dirty="0" smtClean="0"/>
              <a:t>console.log(“End of the program");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Non-Blocked Code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 of nested callbacks.</a:t>
            </a:r>
          </a:p>
          <a:p>
            <a:r>
              <a:rPr lang="en-US" dirty="0" smtClean="0"/>
              <a:t>Making code more complex, and difficult to understand</a:t>
            </a:r>
          </a:p>
          <a:p>
            <a:r>
              <a:rPr lang="en-US" dirty="0" smtClean="0"/>
              <a:t>This can even be referenced as Pyramid of Doom.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than making  complex call, make the call simple level.</a:t>
            </a:r>
          </a:p>
          <a:p>
            <a:r>
              <a:rPr lang="en-US" dirty="0" smtClean="0"/>
              <a:t>Define multiple functions.</a:t>
            </a:r>
          </a:p>
          <a:p>
            <a:r>
              <a:rPr lang="en-US" dirty="0" smtClean="0"/>
              <a:t>Where ever needed use nested call </a:t>
            </a:r>
            <a:r>
              <a:rPr lang="en-US" smtClean="0"/>
              <a:t>of functions.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overcome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</TotalTime>
  <Words>197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NodeJS</vt:lpstr>
      <vt:lpstr>What are call back functions</vt:lpstr>
      <vt:lpstr>Callback methods</vt:lpstr>
      <vt:lpstr>Callback methods</vt:lpstr>
      <vt:lpstr>Blocked code</vt:lpstr>
      <vt:lpstr>Non-Blocked Code</vt:lpstr>
      <vt:lpstr>Disadvantage</vt:lpstr>
      <vt:lpstr>How to overcome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Bhimsen</dc:creator>
  <cp:keywords>Call back functions</cp:keywords>
  <cp:lastModifiedBy>Bhimsen</cp:lastModifiedBy>
  <cp:revision>15</cp:revision>
  <dcterms:created xsi:type="dcterms:W3CDTF">2017-04-03T08:46:59Z</dcterms:created>
  <dcterms:modified xsi:type="dcterms:W3CDTF">2019-02-17T05:15:32Z</dcterms:modified>
</cp:coreProperties>
</file>