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B0EF10-00B0-4251-9C87-B684E747CEA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8A95D5-74E8-483B-8ABC-669E036BB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smtClean="0"/>
              <a:t>&amp;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other way to handle error is by domain.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domain=require(“domain”).create();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domain.run</a:t>
            </a:r>
            <a:r>
              <a:rPr lang="en-US" dirty="0" smtClean="0"/>
              <a:t>(function(){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fs.readFile</a:t>
            </a:r>
            <a:r>
              <a:rPr lang="en-US" dirty="0" smtClean="0"/>
              <a:t>(“myfile.txt”,”utf8”, function(</a:t>
            </a:r>
            <a:r>
              <a:rPr lang="en-US" dirty="0" err="1" smtClean="0"/>
              <a:t>error,data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if(error) throw error;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console.log(data);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});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domain.on</a:t>
            </a:r>
            <a:r>
              <a:rPr lang="en-US" dirty="0" smtClean="0"/>
              <a:t>(“</a:t>
            </a:r>
            <a:r>
              <a:rPr lang="en-US" dirty="0" err="1" smtClean="0"/>
              <a:t>error”,function</a:t>
            </a:r>
            <a:r>
              <a:rPr lang="en-US" dirty="0" smtClean="0"/>
              <a:t>(error){</a:t>
            </a:r>
          </a:p>
          <a:p>
            <a:pPr>
              <a:buNone/>
            </a:pPr>
            <a:r>
              <a:rPr lang="en-US" dirty="0" smtClean="0"/>
              <a:t>    console.log(“Exception occurred”);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of execution is supported by Events.</a:t>
            </a:r>
          </a:p>
          <a:p>
            <a:r>
              <a:rPr lang="en-US" dirty="0" smtClean="0"/>
              <a:t>Node  thread keeps an event Loop.</a:t>
            </a:r>
          </a:p>
          <a:p>
            <a:r>
              <a:rPr lang="en-US" dirty="0" smtClean="0"/>
              <a:t>On completion of the task it will fire corresponding event.</a:t>
            </a:r>
          </a:p>
          <a:p>
            <a:r>
              <a:rPr lang="en-US" dirty="0" smtClean="0"/>
              <a:t>Node event signals listener to corresponding function.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emitter is  that object, that raises the event.</a:t>
            </a:r>
          </a:p>
          <a:p>
            <a:r>
              <a:rPr lang="en-US" dirty="0" smtClean="0"/>
              <a:t>In-order to create Event  it must to import the module.</a:t>
            </a:r>
          </a:p>
          <a:p>
            <a:r>
              <a:rPr lang="en-US" dirty="0" smtClean="0"/>
              <a:t> emit() is the method used to emit the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Emmiter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event =require(“events”);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emitter= new  </a:t>
            </a:r>
            <a:r>
              <a:rPr lang="en-US" dirty="0" err="1" smtClean="0"/>
              <a:t>event.EventEmitter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emitter.emit</a:t>
            </a:r>
            <a:r>
              <a:rPr lang="en-US" dirty="0" smtClean="0"/>
              <a:t>(“</a:t>
            </a:r>
            <a:r>
              <a:rPr lang="en-US" dirty="0" err="1" smtClean="0"/>
              <a:t>myEvent</a:t>
            </a:r>
            <a:r>
              <a:rPr lang="en-US" dirty="0" smtClean="0"/>
              <a:t>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event =require(“events”);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emitter= new  </a:t>
            </a:r>
            <a:r>
              <a:rPr lang="en-US" dirty="0" err="1" smtClean="0"/>
              <a:t>event.EventEmitter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emitter.on</a:t>
            </a:r>
            <a:r>
              <a:rPr lang="en-US" dirty="0" smtClean="0"/>
              <a:t>(“</a:t>
            </a:r>
            <a:r>
              <a:rPr lang="en-US" dirty="0" err="1" smtClean="0"/>
              <a:t>MyEvent”,function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console.log(“Event fired”);</a:t>
            </a:r>
            <a:endParaRPr lang="en-US" dirty="0"/>
          </a:p>
          <a:p>
            <a:pPr>
              <a:buNone/>
            </a:pPr>
            <a:r>
              <a:rPr lang="en-US" dirty="0" smtClean="0"/>
              <a:t>   });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emitter.emit</a:t>
            </a:r>
            <a:r>
              <a:rPr lang="en-US" dirty="0" smtClean="0"/>
              <a:t>(“</a:t>
            </a:r>
            <a:r>
              <a:rPr lang="en-US" dirty="0" err="1" smtClean="0"/>
              <a:t>MyEvent</a:t>
            </a:r>
            <a:r>
              <a:rPr lang="en-US" dirty="0" smtClean="0"/>
              <a:t>”);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 </a:t>
            </a:r>
          </a:p>
          <a:p>
            <a:pPr>
              <a:buNone/>
            </a:pPr>
            <a:r>
              <a:rPr lang="en-US" dirty="0" err="1" smtClean="0"/>
              <a:t>emmiter.on</a:t>
            </a:r>
            <a:r>
              <a:rPr lang="en-US" dirty="0" smtClean="0"/>
              <a:t>()  method  calls the callback method to define the event.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emitter.emit</a:t>
            </a:r>
            <a:r>
              <a:rPr lang="en-US" dirty="0" smtClean="0"/>
              <a:t>() will raise that event defined by on() method.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event =require(“events”);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emitter= new  </a:t>
            </a:r>
            <a:r>
              <a:rPr lang="en-US" dirty="0" err="1" smtClean="0"/>
              <a:t>event.EventEmitter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username=“</a:t>
            </a:r>
            <a:r>
              <a:rPr lang="en-US" dirty="0" err="1" smtClean="0"/>
              <a:t>bhimsen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emitter.on</a:t>
            </a:r>
            <a:r>
              <a:rPr lang="en-US" dirty="0" smtClean="0"/>
              <a:t>(“</a:t>
            </a:r>
            <a:r>
              <a:rPr lang="en-US" dirty="0" err="1" smtClean="0"/>
              <a:t>MyEvent”,function</a:t>
            </a:r>
            <a:r>
              <a:rPr lang="en-US" dirty="0" smtClean="0"/>
              <a:t>(username){</a:t>
            </a:r>
          </a:p>
          <a:p>
            <a:pPr>
              <a:buNone/>
            </a:pPr>
            <a:r>
              <a:rPr lang="en-US" dirty="0" smtClean="0"/>
              <a:t>  console.log(“Welcome to ”+username);</a:t>
            </a:r>
          </a:p>
          <a:p>
            <a:pPr>
              <a:buNone/>
            </a:pPr>
            <a:r>
              <a:rPr lang="en-US" dirty="0" smtClean="0"/>
              <a:t>   });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emitter.emit</a:t>
            </a:r>
            <a:r>
              <a:rPr lang="en-US" dirty="0" smtClean="0"/>
              <a:t>(“</a:t>
            </a:r>
            <a:r>
              <a:rPr lang="en-US" dirty="0" err="1" smtClean="0"/>
              <a:t>MyEvent”,username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emitter.on</a:t>
            </a:r>
            <a:r>
              <a:rPr lang="en-US" dirty="0" smtClean="0"/>
              <a:t>(“</a:t>
            </a:r>
            <a:r>
              <a:rPr lang="en-US" dirty="0" err="1" smtClean="0"/>
              <a:t>MyEvent”,function</a:t>
            </a:r>
            <a:r>
              <a:rPr lang="en-US" dirty="0" smtClean="0"/>
              <a:t>(username){</a:t>
            </a:r>
          </a:p>
          <a:p>
            <a:pPr>
              <a:buNone/>
            </a:pPr>
            <a:r>
              <a:rPr lang="en-US" dirty="0" smtClean="0"/>
              <a:t>  console.log(“Welcome to ”+username);</a:t>
            </a:r>
          </a:p>
          <a:p>
            <a:pPr>
              <a:buNone/>
            </a:pPr>
            <a:r>
              <a:rPr lang="en-US" dirty="0" smtClean="0"/>
              <a:t>   });</a:t>
            </a:r>
          </a:p>
          <a:p>
            <a:pPr lvl="1"/>
            <a:r>
              <a:rPr lang="en-US" dirty="0" smtClean="0"/>
              <a:t>This will supports as many usernames as you call </a:t>
            </a:r>
          </a:p>
          <a:p>
            <a:pPr>
              <a:buNone/>
            </a:pPr>
            <a:r>
              <a:rPr lang="en-US" dirty="0" err="1" smtClean="0"/>
              <a:t>emitter.once</a:t>
            </a:r>
            <a:r>
              <a:rPr lang="en-US" dirty="0" smtClean="0"/>
              <a:t>(“</a:t>
            </a:r>
            <a:r>
              <a:rPr lang="en-US" dirty="0" err="1" smtClean="0"/>
              <a:t>MyEvent”,function</a:t>
            </a:r>
            <a:r>
              <a:rPr lang="en-US" dirty="0" smtClean="0"/>
              <a:t>(username){</a:t>
            </a:r>
          </a:p>
          <a:p>
            <a:pPr>
              <a:buNone/>
            </a:pPr>
            <a:r>
              <a:rPr lang="en-US" dirty="0" smtClean="0"/>
              <a:t>  console.log(“Welcome to ”+username);</a:t>
            </a:r>
          </a:p>
          <a:p>
            <a:pPr>
              <a:buNone/>
            </a:pPr>
            <a:r>
              <a:rPr lang="en-US" dirty="0" smtClean="0"/>
              <a:t>   });</a:t>
            </a:r>
          </a:p>
          <a:p>
            <a:pPr marL="342900" lvl="1" indent="-342900">
              <a:buNone/>
            </a:pPr>
            <a:r>
              <a:rPr lang="en-US" dirty="0"/>
              <a:t>	</a:t>
            </a:r>
            <a:r>
              <a:rPr lang="en-US" dirty="0" smtClean="0"/>
              <a:t>- This will supports only  first usernames call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on and once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configure multi listeners to raise more than one task.</a:t>
            </a:r>
          </a:p>
          <a:p>
            <a:r>
              <a:rPr lang="en-US" dirty="0" smtClean="0"/>
              <a:t>Listener can be removed provided, we need to identify the event which is required to be released or removed.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 “on” method we can handle Error raised by the event.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process.on</a:t>
            </a:r>
            <a:r>
              <a:rPr lang="en-US" dirty="0" smtClean="0"/>
              <a:t>(“</a:t>
            </a:r>
            <a:r>
              <a:rPr lang="en-US" dirty="0" err="1" smtClean="0"/>
              <a:t>unCaughtException</a:t>
            </a:r>
            <a:r>
              <a:rPr lang="en-US" dirty="0" smtClean="0"/>
              <a:t>”, function(error){</a:t>
            </a:r>
          </a:p>
          <a:p>
            <a:r>
              <a:rPr lang="en-US" dirty="0" smtClean="0"/>
              <a:t>Console.log(“Exception </a:t>
            </a:r>
            <a:r>
              <a:rPr lang="en-US" dirty="0" err="1" smtClean="0"/>
              <a:t>occured</a:t>
            </a:r>
            <a:r>
              <a:rPr lang="en-US" dirty="0" smtClean="0"/>
              <a:t>”);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388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Node JS</vt:lpstr>
      <vt:lpstr>Events in NodeJS</vt:lpstr>
      <vt:lpstr>Event Emmiter</vt:lpstr>
      <vt:lpstr>Example</vt:lpstr>
      <vt:lpstr>Raising Event</vt:lpstr>
      <vt:lpstr>Passing parameters to Event</vt:lpstr>
      <vt:lpstr>Difference between on and once method</vt:lpstr>
      <vt:lpstr>Event Handling </vt:lpstr>
      <vt:lpstr>Error Handling</vt:lpstr>
      <vt:lpstr>Error Handling</vt:lpstr>
      <vt:lpstr>Error Handling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Bhimsen</dc:creator>
  <cp:keywords>Event Handling</cp:keywords>
  <cp:lastModifiedBy>Bhimsen</cp:lastModifiedBy>
  <cp:revision>17</cp:revision>
  <dcterms:created xsi:type="dcterms:W3CDTF">2017-04-03T09:30:28Z</dcterms:created>
  <dcterms:modified xsi:type="dcterms:W3CDTF">2019-02-17T07:40:47Z</dcterms:modified>
</cp:coreProperties>
</file>