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D14631-DF77-499E-82F2-F44F103DA321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05ACB2-E086-48D2-994A-554CC6DFC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14631-DF77-499E-82F2-F44F103DA321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05ACB2-E086-48D2-994A-554CC6DFC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14631-DF77-499E-82F2-F44F103DA321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05ACB2-E086-48D2-994A-554CC6DFC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14631-DF77-499E-82F2-F44F103DA321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05ACB2-E086-48D2-994A-554CC6DFC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14631-DF77-499E-82F2-F44F103DA321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05ACB2-E086-48D2-994A-554CC6DFC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14631-DF77-499E-82F2-F44F103DA321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05ACB2-E086-48D2-994A-554CC6DFC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14631-DF77-499E-82F2-F44F103DA321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05ACB2-E086-48D2-994A-554CC6DFC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14631-DF77-499E-82F2-F44F103DA321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05ACB2-E086-48D2-994A-554CC6DFC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14631-DF77-499E-82F2-F44F103DA321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05ACB2-E086-48D2-994A-554CC6DFC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6D14631-DF77-499E-82F2-F44F103DA321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05ACB2-E086-48D2-994A-554CC6DFC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D14631-DF77-499E-82F2-F44F103DA321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05ACB2-E086-48D2-994A-554CC6DFC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D14631-DF77-499E-82F2-F44F103DA321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05ACB2-E086-48D2-994A-554CC6DFC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Socket IO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Socket.IO </a:t>
            </a:r>
            <a:r>
              <a:rPr lang="en-US" dirty="0" smtClean="0"/>
              <a:t>supports for  </a:t>
            </a:r>
            <a:r>
              <a:rPr lang="en-US" dirty="0"/>
              <a:t>real-time bidirectional event-based communication. </a:t>
            </a:r>
            <a:endParaRPr lang="en-US" dirty="0" smtClean="0"/>
          </a:p>
          <a:p>
            <a:r>
              <a:rPr lang="en-US" dirty="0" smtClean="0"/>
              <a:t>This is platform neutral, </a:t>
            </a:r>
            <a:r>
              <a:rPr lang="en-US" dirty="0"/>
              <a:t>browser or device, focusing equally on reliability and speed. </a:t>
            </a:r>
            <a:endParaRPr lang="en-US" dirty="0" smtClean="0"/>
          </a:p>
          <a:p>
            <a:r>
              <a:rPr lang="en-US" dirty="0" smtClean="0"/>
              <a:t>Socket.IO </a:t>
            </a:r>
            <a:r>
              <a:rPr lang="en-US" dirty="0"/>
              <a:t>is built on top of the </a:t>
            </a:r>
            <a:r>
              <a:rPr lang="en-US" dirty="0" smtClean="0"/>
              <a:t>Web-Sockets </a:t>
            </a:r>
            <a:r>
              <a:rPr lang="en-US" dirty="0"/>
              <a:t>API(Client side) and Node.js.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one of the most depended-upon library on </a:t>
            </a:r>
            <a:r>
              <a:rPr lang="en-US" dirty="0" err="1" smtClean="0"/>
              <a:t>npm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Socket.IO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Instant messengers: </a:t>
            </a:r>
            <a:r>
              <a:rPr lang="en-US" dirty="0" smtClean="0"/>
              <a:t>Used Chat </a:t>
            </a:r>
            <a:r>
              <a:rPr lang="en-US" dirty="0"/>
              <a:t>apps like </a:t>
            </a:r>
            <a:r>
              <a:rPr lang="en-US" dirty="0" err="1"/>
              <a:t>Whatsapp</a:t>
            </a:r>
            <a:r>
              <a:rPr lang="en-US" dirty="0"/>
              <a:t>, </a:t>
            </a:r>
            <a:r>
              <a:rPr lang="en-US" dirty="0" err="1"/>
              <a:t>Facebook</a:t>
            </a:r>
            <a:r>
              <a:rPr lang="en-US" dirty="0"/>
              <a:t> messenger, </a:t>
            </a:r>
            <a:r>
              <a:rPr lang="en-US" dirty="0" smtClean="0"/>
              <a:t>etc. Without refreshing </a:t>
            </a:r>
            <a:r>
              <a:rPr lang="en-US" dirty="0"/>
              <a:t>your app/website to receive new messages.</a:t>
            </a:r>
          </a:p>
          <a:p>
            <a:r>
              <a:rPr lang="en-US" dirty="0"/>
              <a:t>Push Notifications: When someone tags you in a picture on </a:t>
            </a:r>
            <a:r>
              <a:rPr lang="en-US" dirty="0" err="1"/>
              <a:t>facebook</a:t>
            </a:r>
            <a:r>
              <a:rPr lang="en-US" dirty="0"/>
              <a:t>, you receive an notification instantly.</a:t>
            </a:r>
          </a:p>
          <a:p>
            <a:r>
              <a:rPr lang="en-US" dirty="0"/>
              <a:t>Collaboration applications: Apps like </a:t>
            </a:r>
            <a:r>
              <a:rPr lang="en-US" dirty="0" err="1"/>
              <a:t>google</a:t>
            </a:r>
            <a:r>
              <a:rPr lang="en-US" dirty="0"/>
              <a:t> docs, which allow multiple people to update same documents simultaneously and apply changes to all people's instances.</a:t>
            </a:r>
          </a:p>
          <a:p>
            <a:r>
              <a:rPr lang="en-US" dirty="0"/>
              <a:t>Online gaming: Games like Counter Strike, Call of Duty, etc are also some examples of real time applications.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Socket.IO is quite popular, it is used by Microsoft Office, Yammer, </a:t>
            </a:r>
            <a:r>
              <a:rPr lang="en-US" dirty="0" err="1"/>
              <a:t>Zendesk</a:t>
            </a:r>
            <a:r>
              <a:rPr lang="en-US" dirty="0"/>
              <a:t>, </a:t>
            </a:r>
            <a:r>
              <a:rPr lang="en-US" dirty="0" err="1"/>
              <a:t>Trello</a:t>
            </a:r>
            <a:r>
              <a:rPr lang="en-US" dirty="0"/>
              <a:t>, and numerous other organizations to build robust real time systems.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one of the most powerful JavaScript frameworks on </a:t>
            </a:r>
            <a:r>
              <a:rPr lang="en-US" dirty="0" err="1"/>
              <a:t>GitHub</a:t>
            </a:r>
            <a:r>
              <a:rPr lang="en-US" dirty="0"/>
              <a:t>, and most depended-upon NPM module. </a:t>
            </a:r>
            <a:endParaRPr lang="en-US" dirty="0" smtClean="0"/>
          </a:p>
          <a:p>
            <a:r>
              <a:rPr lang="en-US" dirty="0" smtClean="0"/>
              <a:t>Socket.IO </a:t>
            </a:r>
            <a:r>
              <a:rPr lang="en-US" dirty="0"/>
              <a:t>also has a huge community, which means finding help is quite easy.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smtClean="0"/>
              <a:t>Socket.IO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the following commands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b="1" dirty="0" smtClean="0"/>
              <a:t>node --version </a:t>
            </a:r>
          </a:p>
          <a:p>
            <a:pPr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npm</a:t>
            </a:r>
            <a:r>
              <a:rPr lang="en-US" sz="2400" b="1" dirty="0" smtClean="0"/>
              <a:t> --version</a:t>
            </a:r>
          </a:p>
          <a:p>
            <a:r>
              <a:rPr lang="en-US" dirty="0" smtClean="0"/>
              <a:t>make your own folder then apply following command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400" b="1" dirty="0" err="1" smtClean="0"/>
              <a:t>npm</a:t>
            </a:r>
            <a:r>
              <a:rPr lang="en-US" sz="2400" b="1" dirty="0" smtClean="0"/>
              <a:t>  init</a:t>
            </a:r>
          </a:p>
          <a:p>
            <a:pPr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npm</a:t>
            </a:r>
            <a:r>
              <a:rPr lang="en-US" sz="2400" b="1" dirty="0" smtClean="0"/>
              <a:t> install --save express socket.io</a:t>
            </a:r>
          </a:p>
          <a:p>
            <a:pPr marL="58738" indent="1588" algn="just">
              <a:buNone/>
            </a:pPr>
            <a:r>
              <a:rPr lang="en-US" sz="2800" dirty="0"/>
              <a:t>One final thing we need to keep restarting the server when we make changes is a tool called </a:t>
            </a:r>
            <a:r>
              <a:rPr lang="en-US" sz="2800" dirty="0" err="1"/>
              <a:t>nodemon</a:t>
            </a:r>
            <a:r>
              <a:rPr lang="en-US" sz="2800" dirty="0"/>
              <a:t>. To install </a:t>
            </a:r>
            <a:r>
              <a:rPr lang="en-US" sz="2800" dirty="0" err="1"/>
              <a:t>nodemon</a:t>
            </a:r>
            <a:r>
              <a:rPr lang="en-US" sz="2800" dirty="0"/>
              <a:t> open your terminal and enter</a:t>
            </a:r>
            <a:r>
              <a:rPr lang="en-US" sz="2800" dirty="0" smtClean="0"/>
              <a:t>:</a:t>
            </a:r>
          </a:p>
          <a:p>
            <a:pPr marL="58738" indent="1588" algn="just">
              <a:buNone/>
            </a:pPr>
            <a:r>
              <a:rPr lang="en-US" sz="2800" dirty="0" smtClean="0"/>
              <a:t>    </a:t>
            </a:r>
            <a:r>
              <a:rPr lang="en-US" sz="2600" b="1" dirty="0" err="1" smtClean="0"/>
              <a:t>npm</a:t>
            </a:r>
            <a:r>
              <a:rPr lang="en-US" sz="2600" b="1" dirty="0" smtClean="0"/>
              <a:t> install -g </a:t>
            </a:r>
            <a:r>
              <a:rPr lang="en-US" sz="2600" b="1" dirty="0" err="1" smtClean="0"/>
              <a:t>nodemon</a:t>
            </a:r>
            <a:endParaRPr lang="en-US" sz="2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load Socket.IO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Sockets work based on events. </a:t>
            </a:r>
          </a:p>
          <a:p>
            <a:r>
              <a:rPr lang="en-US" dirty="0" smtClean="0"/>
              <a:t>There are some reserved events that can be accessed using the socket object </a:t>
            </a:r>
          </a:p>
          <a:p>
            <a:pPr lvl="1"/>
            <a:r>
              <a:rPr lang="en-US" dirty="0" smtClean="0"/>
              <a:t>server side: connect, message, disconnect, reconnect, ping, join and leave. </a:t>
            </a:r>
          </a:p>
          <a:p>
            <a:pPr lvl="1"/>
            <a:r>
              <a:rPr lang="en-US" dirty="0" smtClean="0"/>
              <a:t>Client side socket object also provides us with some reserved events: connect, </a:t>
            </a:r>
            <a:r>
              <a:rPr lang="en-US" dirty="0" err="1" smtClean="0"/>
              <a:t>connect_error</a:t>
            </a:r>
            <a:r>
              <a:rPr lang="en-US" dirty="0" smtClean="0"/>
              <a:t>, </a:t>
            </a:r>
            <a:r>
              <a:rPr lang="en-US" dirty="0" err="1" smtClean="0"/>
              <a:t>connect_timeout</a:t>
            </a:r>
            <a:r>
              <a:rPr lang="en-US" dirty="0" smtClean="0"/>
              <a:t>, reconnect, etc.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Event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Now we need to handle this event on our client side. So edit your index.html script tag to include the following code:</a:t>
            </a:r>
          </a:p>
          <a:p>
            <a:pPr>
              <a:buNone/>
            </a:pPr>
            <a:r>
              <a:rPr lang="en-US" dirty="0" smtClean="0"/>
              <a:t>     &lt;script&gt;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var</a:t>
            </a:r>
            <a:r>
              <a:rPr lang="en-US" dirty="0" smtClean="0"/>
              <a:t> socket = </a:t>
            </a:r>
            <a:r>
              <a:rPr lang="en-US" dirty="0" err="1" smtClean="0"/>
              <a:t>io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socket.on</a:t>
            </a:r>
            <a:r>
              <a:rPr lang="en-US" dirty="0" smtClean="0"/>
              <a:t>('message', function(data){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document.write</a:t>
            </a:r>
            <a:r>
              <a:rPr lang="en-US" dirty="0" smtClean="0"/>
              <a:t>(data)}); </a:t>
            </a:r>
          </a:p>
          <a:p>
            <a:pPr>
              <a:buNone/>
            </a:pPr>
            <a:r>
              <a:rPr lang="en-US" dirty="0" smtClean="0"/>
              <a:t>    &lt;/script&gt;</a:t>
            </a:r>
          </a:p>
          <a:p>
            <a:pPr>
              <a:buNone/>
            </a:pPr>
            <a:r>
              <a:rPr lang="en-US" dirty="0" smtClean="0"/>
              <a:t>Note: message is the event handled on the client.</a:t>
            </a:r>
          </a:p>
          <a:p>
            <a:pPr>
              <a:buNone/>
            </a:pPr>
            <a:r>
              <a:rPr lang="en-US" dirty="0" smtClean="0"/>
              <a:t>          You can create and fire custom events using  </a:t>
            </a:r>
          </a:p>
          <a:p>
            <a:pPr>
              <a:buNone/>
            </a:pPr>
            <a:r>
              <a:rPr lang="en-US" dirty="0" smtClean="0"/>
              <a:t>         the </a:t>
            </a:r>
            <a:r>
              <a:rPr lang="en-US" b="1" dirty="0" err="1" smtClean="0"/>
              <a:t>socket.emit</a:t>
            </a:r>
            <a:r>
              <a:rPr lang="en-US" dirty="0" smtClean="0"/>
              <a:t> function on script file.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Event on Client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Broadcasting means sending a message to all connected clients. </a:t>
            </a:r>
          </a:p>
          <a:p>
            <a:r>
              <a:rPr lang="en-US" dirty="0" smtClean="0"/>
              <a:t>Broadcasting can be done at multiple levels. </a:t>
            </a:r>
          </a:p>
          <a:p>
            <a:r>
              <a:rPr lang="en-US" smtClean="0"/>
              <a:t>We </a:t>
            </a:r>
            <a:r>
              <a:rPr lang="en-US" dirty="0" smtClean="0"/>
              <a:t>can send the message to all connected clients, to clients on a namespace and clients in a particular room. 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Broadcasting Event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190</TotalTime>
  <Words>432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NODE JS</vt:lpstr>
      <vt:lpstr>What is Socket.IO</vt:lpstr>
      <vt:lpstr>RTA</vt:lpstr>
      <vt:lpstr>Why Socket.IO</vt:lpstr>
      <vt:lpstr>How to load Socket.IO</vt:lpstr>
      <vt:lpstr>Socket Event</vt:lpstr>
      <vt:lpstr>Invoking Event on Client</vt:lpstr>
      <vt:lpstr>Broadcasting Event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Bhimsen</dc:creator>
  <cp:lastModifiedBy>Bhimsen</cp:lastModifiedBy>
  <cp:revision>23</cp:revision>
  <dcterms:created xsi:type="dcterms:W3CDTF">2017-04-20T09:31:13Z</dcterms:created>
  <dcterms:modified xsi:type="dcterms:W3CDTF">2018-01-08T07:23:46Z</dcterms:modified>
</cp:coreProperties>
</file>