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0ABBE0-0C9B-419E-880F-2186FA6D03B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349E7B-2AE9-4A20-B3D3-41D41E6D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writing-middlewar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Express frame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paths, in combination with a request method, define the endpoints at which requests can be made. </a:t>
            </a:r>
          </a:p>
          <a:p>
            <a:r>
              <a:rPr lang="en-US" dirty="0" smtClean="0"/>
              <a:t>Route paths can be strings, string patterns, or regular expressions.</a:t>
            </a:r>
          </a:p>
          <a:p>
            <a:r>
              <a:rPr lang="en-US" dirty="0" smtClean="0"/>
              <a:t>The characters ?, +, *, and () are subsets of their regular expression counterparts. </a:t>
            </a:r>
          </a:p>
          <a:p>
            <a:r>
              <a:rPr lang="en-US" dirty="0" smtClean="0"/>
              <a:t>The hyphen (-) and the dot (.) are interpreted literally by string-based paths.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app.get</a:t>
            </a:r>
            <a:r>
              <a:rPr lang="en-US" dirty="0" smtClean="0"/>
              <a:t>('/',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('root') })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('/about',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('about') })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('/</a:t>
            </a:r>
            <a:r>
              <a:rPr lang="en-US" dirty="0" err="1" smtClean="0"/>
              <a:t>random.text</a:t>
            </a:r>
            <a:r>
              <a:rPr lang="en-US" dirty="0" smtClean="0"/>
              <a:t>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</a:t>
            </a:r>
            <a:r>
              <a:rPr lang="en-US" dirty="0" err="1" smtClean="0"/>
              <a:t>random.text</a:t>
            </a:r>
            <a:r>
              <a:rPr lang="en-US" dirty="0" smtClean="0"/>
              <a:t>') })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('/</a:t>
            </a:r>
            <a:r>
              <a:rPr lang="en-US" dirty="0" err="1" smtClean="0"/>
              <a:t>ab?cd</a:t>
            </a:r>
            <a:r>
              <a:rPr lang="en-US" dirty="0" smtClean="0"/>
              <a:t>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</a:t>
            </a:r>
            <a:r>
              <a:rPr lang="en-US" dirty="0" err="1" smtClean="0"/>
              <a:t>ab?cd</a:t>
            </a:r>
            <a:r>
              <a:rPr lang="en-US" dirty="0" smtClean="0"/>
              <a:t>') })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Path :Example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using Express framework , we will be getting opportunity to call method “use”.</a:t>
            </a:r>
          </a:p>
          <a:p>
            <a:r>
              <a:rPr lang="en-US" dirty="0" smtClean="0"/>
              <a:t>This “use” function is a middle ware.</a:t>
            </a:r>
          </a:p>
          <a:p>
            <a:r>
              <a:rPr lang="en-US" dirty="0" smtClean="0"/>
              <a:t>This will be processed before final request we have made.</a:t>
            </a:r>
          </a:p>
          <a:p>
            <a:r>
              <a:rPr lang="en-US" dirty="0" smtClean="0"/>
              <a:t>Middleware appears in the middle between an initial request and final intended route.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ware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https://expressjs.com/en/guide/writing-middleware.html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 = express();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express.static</a:t>
            </a:r>
            <a:r>
              <a:rPr lang="en-US" dirty="0" smtClean="0"/>
              <a:t>('public'));</a:t>
            </a:r>
          </a:p>
          <a:p>
            <a:pPr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('/index.html',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res.sendFile</a:t>
            </a:r>
            <a:r>
              <a:rPr lang="en-US" dirty="0" smtClean="0"/>
              <a:t>( __</a:t>
            </a:r>
            <a:r>
              <a:rPr lang="en-US" dirty="0" err="1" smtClean="0"/>
              <a:t>dirname</a:t>
            </a:r>
            <a:r>
              <a:rPr lang="en-US" dirty="0" smtClean="0"/>
              <a:t> + "/" + "index.html" 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express=require(“express”);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app=express();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 err="1" smtClean="0"/>
              <a:t>app.get</a:t>
            </a:r>
            <a:r>
              <a:rPr lang="en-US" b="1" dirty="0" smtClean="0"/>
              <a:t>(“/”,</a:t>
            </a:r>
            <a:r>
              <a:rPr lang="en-US" b="1" dirty="0" err="1" smtClean="0"/>
              <a:t>log,hello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Function log(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console.log(“Log called”);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next();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Function hello(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console.log(“Hello called”);</a:t>
            </a:r>
          </a:p>
          <a:p>
            <a:pPr>
              <a:buNone/>
            </a:pPr>
            <a:r>
              <a:rPr lang="en-US" dirty="0" smtClean="0"/>
              <a:t> next();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(8081,function(){</a:t>
            </a:r>
          </a:p>
          <a:p>
            <a:pPr>
              <a:buNone/>
            </a:pPr>
            <a:r>
              <a:rPr lang="en-US" dirty="0" smtClean="0"/>
              <a:t>Console.log(“connected”);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declaration of Middleware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029200" y="1600200"/>
            <a:ext cx="2819400" cy="914400"/>
          </a:xfrm>
          <a:prstGeom prst="wedgeEllipseCallout">
            <a:avLst>
              <a:gd name="adj1" fmla="val -88646"/>
              <a:gd name="adj2" fmla="val 2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log behaves like a middle 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 HTTP is a stateless protocol.</a:t>
            </a:r>
          </a:p>
          <a:p>
            <a:r>
              <a:rPr lang="en-US" dirty="0" smtClean="0"/>
              <a:t>Express framework we can use for </a:t>
            </a:r>
            <a:r>
              <a:rPr lang="en-US" dirty="0" err="1" smtClean="0"/>
              <a:t>statemanagement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Client side</a:t>
            </a:r>
          </a:p>
          <a:p>
            <a:pPr lvl="1"/>
            <a:r>
              <a:rPr lang="en-US" dirty="0" err="1" smtClean="0"/>
              <a:t>Serverside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management can be done Cookie</a:t>
            </a:r>
          </a:p>
          <a:p>
            <a:r>
              <a:rPr lang="en-US" dirty="0" smtClean="0"/>
              <a:t>Server side management can be done Session.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express=require(“express”);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cookieParser</a:t>
            </a:r>
            <a:r>
              <a:rPr lang="en-US" dirty="0" smtClean="0"/>
              <a:t>  =require(“cookie-parser”);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app=express();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cookieParser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app.get</a:t>
            </a:r>
            <a:r>
              <a:rPr lang="en-US" dirty="0" smtClean="0"/>
              <a:t>(“/”, function(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res.cookie</a:t>
            </a:r>
            <a:r>
              <a:rPr lang="en-US" dirty="0" smtClean="0"/>
              <a:t>(“</a:t>
            </a:r>
            <a:r>
              <a:rPr lang="en-US" dirty="0" err="1" smtClean="0"/>
              <a:t>myCookie</a:t>
            </a:r>
            <a:r>
              <a:rPr lang="en-US" dirty="0" smtClean="0"/>
              <a:t>”,” Hello!”);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res.end</a:t>
            </a:r>
            <a:r>
              <a:rPr lang="en-US" dirty="0" smtClean="0"/>
              <a:t>(“Done…”);</a:t>
            </a:r>
            <a:endParaRPr lang="en-US" dirty="0"/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1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app.get</a:t>
            </a:r>
            <a:r>
              <a:rPr lang="en-US" dirty="0" smtClean="0"/>
              <a:t>(“/remove”, function(</a:t>
            </a:r>
            <a:r>
              <a:rPr lang="en-US" dirty="0" err="1" smtClean="0"/>
              <a:t>req,res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res.clearCookie</a:t>
            </a:r>
            <a:r>
              <a:rPr lang="en-US" dirty="0" smtClean="0"/>
              <a:t>(“</a:t>
            </a:r>
            <a:r>
              <a:rPr lang="en-US" dirty="0" err="1" smtClean="0"/>
              <a:t>myCookie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app.listen</a:t>
            </a:r>
            <a:r>
              <a:rPr lang="en-US" dirty="0" smtClean="0"/>
              <a:t>(8081,function(){</a:t>
            </a:r>
          </a:p>
          <a:p>
            <a:pPr>
              <a:buNone/>
            </a:pPr>
            <a:r>
              <a:rPr lang="en-US" dirty="0" smtClean="0"/>
              <a:t>  console.log(“Started”);</a:t>
            </a:r>
            <a:endParaRPr lang="en-US" dirty="0"/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to develop web and mobile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facilitates the rapid development of Node based Web applications.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cookie session middleware with the provided options.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middleware will attach the property </a:t>
            </a:r>
            <a:r>
              <a:rPr lang="en-US" dirty="0" smtClean="0"/>
              <a:t>session</a:t>
            </a:r>
            <a:r>
              <a:rPr lang="en-US" dirty="0"/>
              <a:t> to </a:t>
            </a:r>
            <a:r>
              <a:rPr lang="en-US" dirty="0" err="1" smtClean="0"/>
              <a:t>req</a:t>
            </a:r>
            <a:r>
              <a:rPr lang="en-US" dirty="0"/>
              <a:t>, which provides an object representing the loaded session.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session is either a new session if no valid session was provided in the request, or a loaded session from the request.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Cookie-Session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name</a:t>
            </a:r>
          </a:p>
          <a:p>
            <a:pPr lvl="1"/>
            <a:r>
              <a:rPr lang="en-US" dirty="0"/>
              <a:t>The name of the cookie to set, defaults to session.</a:t>
            </a:r>
          </a:p>
          <a:p>
            <a:r>
              <a:rPr lang="en-US" b="1" dirty="0"/>
              <a:t>keys</a:t>
            </a:r>
          </a:p>
          <a:p>
            <a:pPr lvl="1"/>
            <a:r>
              <a:rPr lang="en-US" dirty="0"/>
              <a:t>The list of keys to use to sign &amp; verify cookie values. Set cookies are always signed with keys[0], while the other keys are valid for verification, allowing for key rotation.</a:t>
            </a:r>
          </a:p>
          <a:p>
            <a:r>
              <a:rPr lang="en-US" b="1" dirty="0"/>
              <a:t>secret</a:t>
            </a:r>
          </a:p>
          <a:p>
            <a:pPr lvl="1"/>
            <a:r>
              <a:rPr lang="en-US" dirty="0"/>
              <a:t>A string which will be used as single key if keys is not provided.</a:t>
            </a:r>
          </a:p>
          <a:p>
            <a:r>
              <a:rPr lang="en-US" b="1" dirty="0"/>
              <a:t>Cookie Options</a:t>
            </a:r>
          </a:p>
          <a:p>
            <a:pPr lvl="1"/>
            <a:r>
              <a:rPr lang="en-US" dirty="0"/>
              <a:t>Other options are passed to </a:t>
            </a:r>
            <a:r>
              <a:rPr lang="en-US" dirty="0" err="1"/>
              <a:t>cookies.get</a:t>
            </a:r>
            <a:r>
              <a:rPr lang="en-US" dirty="0"/>
              <a:t>() and </a:t>
            </a:r>
            <a:r>
              <a:rPr lang="en-US" dirty="0" err="1"/>
              <a:t>cookies.set</a:t>
            </a:r>
            <a:r>
              <a:rPr lang="en-US" dirty="0"/>
              <a:t>() allowing you to control security, domain, path, and signing among other settings.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maxAge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number representing the milliseconds from </a:t>
            </a:r>
            <a:r>
              <a:rPr lang="en-US" dirty="0" err="1"/>
              <a:t>Date.now</a:t>
            </a:r>
            <a:r>
              <a:rPr lang="en-US" dirty="0"/>
              <a:t>() for expiry</a:t>
            </a:r>
          </a:p>
          <a:p>
            <a:r>
              <a:rPr lang="en-US" dirty="0" smtClean="0"/>
              <a:t>Expires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Date object indicating the cookie's expiration date (expires at the end of session by default).</a:t>
            </a:r>
          </a:p>
          <a:p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string indicating the path of the cookie (/ by default).</a:t>
            </a:r>
          </a:p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string indicating the domain of the cookie (no default).</a:t>
            </a:r>
          </a:p>
          <a:p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boolean</a:t>
            </a:r>
            <a:r>
              <a:rPr lang="en-US" dirty="0"/>
              <a:t> indicating whether the cookie is only to be sent over HTTPS (false by default for HTTP, true by default for HTTPS).</a:t>
            </a:r>
          </a:p>
          <a:p>
            <a:r>
              <a:rPr lang="en-US" dirty="0" err="1" smtClean="0"/>
              <a:t>httpOnly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/>
              <a:t>boolean</a:t>
            </a:r>
            <a:r>
              <a:rPr lang="en-US" dirty="0"/>
              <a:t> indicating whether the cookie is only to be sent over HTTP(S), and not made available to client JavaScript (true by default).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temporary structure outside the resource.</a:t>
            </a:r>
          </a:p>
          <a:p>
            <a:r>
              <a:rPr lang="en-US" dirty="0" smtClean="0"/>
              <a:t>We can make separate directory for web enabled files like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html,images</a:t>
            </a:r>
            <a:r>
              <a:rPr lang="en-US" dirty="0" smtClean="0"/>
              <a:t> ..etc., </a:t>
            </a:r>
          </a:p>
          <a:p>
            <a:r>
              <a:rPr lang="en-US" dirty="0" smtClean="0"/>
              <a:t>Express generator supports to scaffold. </a:t>
            </a:r>
          </a:p>
          <a:p>
            <a:r>
              <a:rPr lang="en-US" dirty="0" smtClean="0"/>
              <a:t>For this we need to install express-generator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npm</a:t>
            </a:r>
            <a:r>
              <a:rPr lang="en-US" dirty="0" smtClean="0"/>
              <a:t> install express-generator -g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folder where you want to scaffold.</a:t>
            </a:r>
          </a:p>
          <a:p>
            <a:r>
              <a:rPr lang="en-US" dirty="0" smtClean="0"/>
              <a:t>Open your folder to generate project</a:t>
            </a:r>
          </a:p>
          <a:p>
            <a:r>
              <a:rPr lang="en-US" dirty="0" smtClean="0"/>
              <a:t>Run “express” </a:t>
            </a:r>
            <a:r>
              <a:rPr lang="en-US" dirty="0" err="1" smtClean="0"/>
              <a:t>commnad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bin folder you will www file is a startup file.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carry all web pages with extension .jade</a:t>
            </a:r>
          </a:p>
          <a:p>
            <a:r>
              <a:rPr lang="en-US" dirty="0" smtClean="0"/>
              <a:t>This .jade file is an replacement for html tags</a:t>
            </a:r>
          </a:p>
          <a:p>
            <a:r>
              <a:rPr lang="en-US" dirty="0" smtClean="0"/>
              <a:t>Where we can make tags more compact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Views folder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b="1" dirty="0" err="1" smtClean="0"/>
              <a:t>npm</a:t>
            </a:r>
            <a:r>
              <a:rPr lang="en-US" b="1" dirty="0" smtClean="0"/>
              <a:t> install</a:t>
            </a:r>
            <a:r>
              <a:rPr lang="en-US" dirty="0" smtClean="0"/>
              <a:t>   will install required packages.</a:t>
            </a:r>
          </a:p>
          <a:p>
            <a:r>
              <a:rPr lang="en-US" dirty="0" smtClean="0"/>
              <a:t>Then use </a:t>
            </a:r>
            <a:r>
              <a:rPr lang="en-US" b="1" dirty="0" smtClean="0"/>
              <a:t>node start</a:t>
            </a:r>
          </a:p>
          <a:p>
            <a:r>
              <a:rPr lang="en-US" smtClean="0"/>
              <a:t>Then open browser http://localhost:3000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servers overheads over node </a:t>
            </a:r>
            <a:r>
              <a:rPr lang="en-US" dirty="0" err="1" smtClean="0"/>
              <a:t>js</a:t>
            </a:r>
            <a:r>
              <a:rPr lang="en-US" dirty="0" smtClean="0"/>
              <a:t> will be low.</a:t>
            </a:r>
          </a:p>
          <a:p>
            <a:r>
              <a:rPr lang="en-US" dirty="0" smtClean="0"/>
              <a:t>http implementation over web application is long process</a:t>
            </a:r>
          </a:p>
          <a:p>
            <a:r>
              <a:rPr lang="en-US" dirty="0" smtClean="0"/>
              <a:t>Using express we can over come this type of overheads.</a:t>
            </a:r>
          </a:p>
          <a:p>
            <a:r>
              <a:rPr lang="en-US" dirty="0" smtClean="0"/>
              <a:t>Rapid application development quiet easy 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performs routing on the basis of URL path.</a:t>
            </a:r>
          </a:p>
          <a:p>
            <a:r>
              <a:rPr lang="en-US" dirty="0" smtClean="0"/>
              <a:t>Session management can achieved via cookies</a:t>
            </a:r>
          </a:p>
          <a:p>
            <a:r>
              <a:rPr lang="en-US" dirty="0" smtClean="0"/>
              <a:t>This parse in coming request in the form of JSON</a:t>
            </a:r>
          </a:p>
          <a:p>
            <a:r>
              <a:rPr lang="en-US" dirty="0" smtClean="0"/>
              <a:t>Malformed requests are rejected by 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 = express();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res.send</a:t>
            </a:r>
            <a:r>
              <a:rPr lang="en-US" dirty="0" smtClean="0"/>
              <a:t>('Hello World');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server = </a:t>
            </a:r>
            <a:r>
              <a:rPr lang="en-US" dirty="0" err="1" smtClean="0"/>
              <a:t>app.listen</a:t>
            </a:r>
            <a:r>
              <a:rPr lang="en-US" dirty="0" smtClean="0"/>
              <a:t>(8081, function 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host = </a:t>
            </a:r>
            <a:r>
              <a:rPr lang="en-US" dirty="0" err="1" smtClean="0"/>
              <a:t>server.address</a:t>
            </a:r>
            <a:r>
              <a:rPr lang="en-US" dirty="0" smtClean="0"/>
              <a:t>().address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port = </a:t>
            </a:r>
            <a:r>
              <a:rPr lang="en-US" dirty="0" err="1" smtClean="0"/>
              <a:t>server.address</a:t>
            </a:r>
            <a:r>
              <a:rPr lang="en-US" dirty="0" smtClean="0"/>
              <a:t>().port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console.log("Example app listening at http://%s:%s", host, port);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r>
              <a:rPr lang="en-US" dirty="0"/>
              <a:t>You should install the following important modules along with express −</a:t>
            </a:r>
          </a:p>
          <a:p>
            <a:pPr lvl="1"/>
            <a:r>
              <a:rPr lang="en-US" b="1" dirty="0"/>
              <a:t>body-parser</a:t>
            </a:r>
            <a:r>
              <a:rPr lang="en-US" dirty="0"/>
              <a:t> − This is a node.js middleware for handling JSON, Raw, Text and URL encoded form data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body-parser --save </a:t>
            </a:r>
          </a:p>
          <a:p>
            <a:pPr lvl="1"/>
            <a:r>
              <a:rPr lang="en-US" b="1" dirty="0" smtClean="0"/>
              <a:t>cookie-parser</a:t>
            </a:r>
            <a:r>
              <a:rPr lang="en-US" dirty="0" smtClean="0"/>
              <a:t> − Parse Cookie header and populate </a:t>
            </a:r>
            <a:r>
              <a:rPr lang="en-US" dirty="0" err="1" smtClean="0"/>
              <a:t>req.cookies</a:t>
            </a:r>
            <a:r>
              <a:rPr lang="en-US" dirty="0" smtClean="0"/>
              <a:t> with an object keyed by the cookie names.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cookie-parser --save</a:t>
            </a:r>
          </a:p>
          <a:p>
            <a:pPr lvl="1"/>
            <a:r>
              <a:rPr lang="en-US" b="1" dirty="0" err="1" smtClean="0"/>
              <a:t>multer</a:t>
            </a:r>
            <a:r>
              <a:rPr lang="en-US" dirty="0"/>
              <a:t> − This is a node.js middleware for handling multipart/form-data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multer</a:t>
            </a:r>
            <a:r>
              <a:rPr lang="en-US" dirty="0" smtClean="0"/>
              <a:t> --save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smtClean="0"/>
              <a:t>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 = express() // respond with "hello world" when a GET request is made to the homepage </a:t>
            </a:r>
          </a:p>
          <a:p>
            <a:pPr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('/', function (</a:t>
            </a:r>
            <a:r>
              <a:rPr lang="en-US" dirty="0" err="1" smtClean="0"/>
              <a:t>req</a:t>
            </a:r>
            <a:r>
              <a:rPr lang="en-US" dirty="0" smtClean="0"/>
              <a:t>, res) </a:t>
            </a:r>
          </a:p>
          <a:p>
            <a:pPr>
              <a:buNone/>
            </a:pPr>
            <a:r>
              <a:rPr lang="en-US" dirty="0" smtClean="0"/>
              <a:t>     { </a:t>
            </a:r>
            <a:r>
              <a:rPr lang="en-US" dirty="0" err="1" smtClean="0"/>
              <a:t>res.send</a:t>
            </a:r>
            <a:r>
              <a:rPr lang="en-US" dirty="0" smtClean="0"/>
              <a:t>('hello world') }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Routing</a:t>
            </a:r>
            <a:r>
              <a:rPr lang="en-US" dirty="0" smtClean="0"/>
              <a:t> refers to the definition of application end points (URIs) and how they respond to client requests.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GET: using Get Router</a:t>
            </a:r>
          </a:p>
          <a:p>
            <a:pPr lvl="1"/>
            <a:r>
              <a:rPr lang="en-US" dirty="0" err="1" smtClean="0"/>
              <a:t>app.get</a:t>
            </a:r>
            <a:r>
              <a:rPr lang="en-US" dirty="0" smtClean="0"/>
              <a:t>('/',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('GET request to the homepage') }) </a:t>
            </a:r>
          </a:p>
          <a:p>
            <a:r>
              <a:rPr lang="en-US" dirty="0" smtClean="0"/>
              <a:t>POST: using Post Router</a:t>
            </a:r>
          </a:p>
          <a:p>
            <a:pPr lvl="1"/>
            <a:r>
              <a:rPr lang="en-US" dirty="0" smtClean="0"/>
              <a:t>app.post('/', function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  <a:r>
              <a:rPr lang="en-US" dirty="0" err="1" smtClean="0"/>
              <a:t>res.send</a:t>
            </a:r>
            <a:r>
              <a:rPr lang="en-US" dirty="0" smtClean="0"/>
              <a:t>('POST request to the homepage') })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984</TotalTime>
  <Words>834</Words>
  <Application>Microsoft Office PowerPoint</Application>
  <PresentationFormat>On-screen Show (4:3)</PresentationFormat>
  <Paragraphs>162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NodeJS</vt:lpstr>
      <vt:lpstr>What is Express Framework</vt:lpstr>
      <vt:lpstr>About Express</vt:lpstr>
      <vt:lpstr>Features</vt:lpstr>
      <vt:lpstr>Example</vt:lpstr>
      <vt:lpstr>Installing Express</vt:lpstr>
      <vt:lpstr>Example</vt:lpstr>
      <vt:lpstr>Routing</vt:lpstr>
      <vt:lpstr>Routing Methods</vt:lpstr>
      <vt:lpstr>Route Path</vt:lpstr>
      <vt:lpstr>Route Path :Example</vt:lpstr>
      <vt:lpstr>Middle ware functionality</vt:lpstr>
      <vt:lpstr>Middleware Reference</vt:lpstr>
      <vt:lpstr>Example</vt:lpstr>
      <vt:lpstr>Explicit declaration of Middleware</vt:lpstr>
      <vt:lpstr>Statemanagement</vt:lpstr>
      <vt:lpstr>State management</vt:lpstr>
      <vt:lpstr>Client Side</vt:lpstr>
      <vt:lpstr>PowerPoint Presentation</vt:lpstr>
      <vt:lpstr>Cookie-Session</vt:lpstr>
      <vt:lpstr>Options</vt:lpstr>
      <vt:lpstr>Properties</vt:lpstr>
      <vt:lpstr>Scaffolding</vt:lpstr>
      <vt:lpstr>Steps</vt:lpstr>
      <vt:lpstr>About Views folder</vt:lpstr>
      <vt:lpstr>How to execute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Bhimsen</dc:creator>
  <cp:lastModifiedBy>Bhimsen</cp:lastModifiedBy>
  <cp:revision>31</cp:revision>
  <dcterms:created xsi:type="dcterms:W3CDTF">2017-04-04T06:13:48Z</dcterms:created>
  <dcterms:modified xsi:type="dcterms:W3CDTF">2019-02-23T08:19:18Z</dcterms:modified>
</cp:coreProperties>
</file>