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74" r:id="rId7"/>
    <p:sldId id="275" r:id="rId8"/>
    <p:sldId id="276" r:id="rId9"/>
    <p:sldId id="277" r:id="rId10"/>
    <p:sldId id="260" r:id="rId11"/>
    <p:sldId id="261" r:id="rId12"/>
    <p:sldId id="263" r:id="rId13"/>
    <p:sldId id="262" r:id="rId14"/>
    <p:sldId id="264" r:id="rId15"/>
    <p:sldId id="267" r:id="rId16"/>
    <p:sldId id="268" r:id="rId17"/>
    <p:sldId id="265" r:id="rId18"/>
    <p:sldId id="266" r:id="rId19"/>
    <p:sldId id="269" r:id="rId20"/>
    <p:sldId id="272" r:id="rId21"/>
    <p:sldId id="270" r:id="rId22"/>
    <p:sldId id="271"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1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3FB1967-93F2-407F-87E9-138B34B184C0}" type="datetimeFigureOut">
              <a:rPr lang="en-US" smtClean="0"/>
              <a:pPr/>
              <a:t>4/25/2017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520CFC1-54DE-494B-B557-CECD1F432F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0CFC1-54DE-494B-B557-CECD1F432F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0CFC1-54DE-494B-B557-CECD1F432F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0CFC1-54DE-494B-B557-CECD1F432FF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0CFC1-54DE-494B-B557-CECD1F432FF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20CFC1-54DE-494B-B557-CECD1F432FF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20CFC1-54DE-494B-B557-CECD1F432F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20CFC1-54DE-494B-B557-CECD1F432FF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3FB1967-93F2-407F-87E9-138B34B184C0}" type="datetimeFigureOut">
              <a:rPr lang="en-US" smtClean="0"/>
              <a:pPr/>
              <a:t>4/25/2017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20CFC1-54DE-494B-B557-CECD1F432F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3FB1967-93F2-407F-87E9-138B34B184C0}" type="datetimeFigureOut">
              <a:rPr lang="en-US" smtClean="0"/>
              <a:pPr/>
              <a:t>4/25/2017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20CFC1-54DE-494B-B557-CECD1F432F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3FB1967-93F2-407F-87E9-138B34B184C0}" type="datetimeFigureOut">
              <a:rPr lang="en-US" smtClean="0"/>
              <a:pPr/>
              <a:t>4/25/2017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520CFC1-54DE-494B-B557-CECD1F432FF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FB1967-93F2-407F-87E9-138B34B184C0}" type="datetimeFigureOut">
              <a:rPr lang="en-US" smtClean="0"/>
              <a:pPr/>
              <a:t>4/25/2017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520CFC1-54DE-494B-B557-CECD1F432F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NODEJS</a:t>
            </a:r>
            <a:endParaRPr lang="en-US" dirty="0"/>
          </a:p>
        </p:txBody>
      </p:sp>
      <p:sp>
        <p:nvSpPr>
          <p:cNvPr id="3" name="Subtitle 2"/>
          <p:cNvSpPr>
            <a:spLocks noGrp="1"/>
          </p:cNvSpPr>
          <p:nvPr>
            <p:ph type="subTitle" idx="1"/>
          </p:nvPr>
        </p:nvSpPr>
        <p:spPr/>
        <p:txBody>
          <a:bodyPr/>
          <a:lstStyle/>
          <a:p>
            <a:r>
              <a:rPr lang="en-US" dirty="0" smtClean="0"/>
              <a:t>database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connection.destroy</a:t>
            </a:r>
            <a:r>
              <a:rPr lang="en-US" dirty="0" smtClean="0"/>
              <a:t>();</a:t>
            </a:r>
            <a:endParaRPr lang="en-US" dirty="0"/>
          </a:p>
        </p:txBody>
      </p:sp>
      <p:sp>
        <p:nvSpPr>
          <p:cNvPr id="2" name="Title 1"/>
          <p:cNvSpPr>
            <a:spLocks noGrp="1"/>
          </p:cNvSpPr>
          <p:nvPr>
            <p:ph type="title"/>
          </p:nvPr>
        </p:nvSpPr>
        <p:spPr/>
        <p:txBody>
          <a:bodyPr/>
          <a:lstStyle/>
          <a:p>
            <a:r>
              <a:rPr lang="en-US" dirty="0" smtClean="0"/>
              <a:t>Terminate connection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connection.changeUser</a:t>
            </a:r>
            <a:r>
              <a:rPr lang="en-US" dirty="0" smtClean="0"/>
              <a:t>(</a:t>
            </a:r>
          </a:p>
          <a:p>
            <a:pPr>
              <a:buNone/>
            </a:pPr>
            <a:r>
              <a:rPr lang="en-US" dirty="0" smtClean="0"/>
              <a:t>{</a:t>
            </a:r>
            <a:r>
              <a:rPr lang="en-US" dirty="0" smtClean="0"/>
              <a:t>user : 'user2'}, function(err) { </a:t>
            </a:r>
            <a:endParaRPr lang="en-US" dirty="0" smtClean="0"/>
          </a:p>
          <a:p>
            <a:pPr>
              <a:buNone/>
            </a:pPr>
            <a:r>
              <a:rPr lang="en-US" dirty="0" smtClean="0"/>
              <a:t> </a:t>
            </a:r>
            <a:r>
              <a:rPr lang="en-US" dirty="0" smtClean="0"/>
              <a:t>if </a:t>
            </a:r>
            <a:r>
              <a:rPr lang="en-US" dirty="0" smtClean="0"/>
              <a:t>(err) throw err; });</a:t>
            </a:r>
            <a:endParaRPr lang="en-US" dirty="0"/>
          </a:p>
        </p:txBody>
      </p:sp>
      <p:sp>
        <p:nvSpPr>
          <p:cNvPr id="2" name="Title 1"/>
          <p:cNvSpPr>
            <a:spLocks noGrp="1"/>
          </p:cNvSpPr>
          <p:nvPr>
            <p:ph type="title"/>
          </p:nvPr>
        </p:nvSpPr>
        <p:spPr/>
        <p:txBody>
          <a:bodyPr/>
          <a:lstStyle/>
          <a:p>
            <a:r>
              <a:rPr lang="en-US" b="1" dirty="0" smtClean="0"/>
              <a:t>Switching users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avoid SQL Injection attacks, you should always escape any user provided data before using it inside a SQL query. </a:t>
            </a:r>
            <a:endParaRPr lang="en-US" dirty="0" smtClean="0"/>
          </a:p>
          <a:p>
            <a:r>
              <a:rPr lang="en-US" dirty="0" smtClean="0"/>
              <a:t>You </a:t>
            </a:r>
            <a:r>
              <a:rPr lang="en-US" dirty="0" smtClean="0"/>
              <a:t>can do so using the </a:t>
            </a:r>
            <a:r>
              <a:rPr lang="en-US" dirty="0" err="1" smtClean="0"/>
              <a:t>connection.escape</a:t>
            </a:r>
            <a:r>
              <a:rPr lang="en-US" dirty="0" smtClean="0"/>
              <a:t>() or </a:t>
            </a:r>
            <a:r>
              <a:rPr lang="en-US" dirty="0" err="1" smtClean="0"/>
              <a:t>pool.escape</a:t>
            </a:r>
            <a:r>
              <a:rPr lang="en-US" dirty="0" smtClean="0"/>
              <a:t>() methods </a:t>
            </a:r>
            <a:endParaRPr lang="en-US" dirty="0"/>
          </a:p>
        </p:txBody>
      </p:sp>
      <p:sp>
        <p:nvSpPr>
          <p:cNvPr id="2" name="Title 1"/>
          <p:cNvSpPr>
            <a:spLocks noGrp="1"/>
          </p:cNvSpPr>
          <p:nvPr>
            <p:ph type="title"/>
          </p:nvPr>
        </p:nvSpPr>
        <p:spPr/>
        <p:txBody>
          <a:bodyPr/>
          <a:lstStyle/>
          <a:p>
            <a:r>
              <a:rPr lang="en-US" dirty="0" smtClean="0"/>
              <a:t>Escaping Query values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var</a:t>
            </a:r>
            <a:r>
              <a:rPr lang="en-US" dirty="0" smtClean="0"/>
              <a:t> </a:t>
            </a:r>
            <a:r>
              <a:rPr lang="en-US" dirty="0" err="1" smtClean="0"/>
              <a:t>userId</a:t>
            </a:r>
            <a:r>
              <a:rPr lang="en-US" dirty="0" smtClean="0"/>
              <a:t> = 'some user provided value'; </a:t>
            </a:r>
            <a:endParaRPr lang="en-US" dirty="0" smtClean="0"/>
          </a:p>
          <a:p>
            <a:pPr>
              <a:buNone/>
            </a:pPr>
            <a:r>
              <a:rPr lang="en-US" dirty="0" err="1" smtClean="0"/>
              <a:t>var</a:t>
            </a:r>
            <a:r>
              <a:rPr lang="en-US" dirty="0" smtClean="0"/>
              <a:t> </a:t>
            </a:r>
            <a:r>
              <a:rPr lang="en-US" dirty="0" err="1" smtClean="0"/>
              <a:t>sql</a:t>
            </a:r>
            <a:r>
              <a:rPr lang="en-US" dirty="0" smtClean="0"/>
              <a:t> = 'SELECT * FROM users WHERE id = ' + </a:t>
            </a:r>
            <a:r>
              <a:rPr lang="en-US" dirty="0" err="1" smtClean="0"/>
              <a:t>connection.escape</a:t>
            </a:r>
            <a:r>
              <a:rPr lang="en-US" dirty="0" smtClean="0"/>
              <a:t>(</a:t>
            </a:r>
            <a:r>
              <a:rPr lang="en-US" dirty="0" err="1" smtClean="0"/>
              <a:t>userId</a:t>
            </a:r>
            <a:r>
              <a:rPr lang="en-US" dirty="0" smtClean="0"/>
              <a:t>); </a:t>
            </a:r>
            <a:r>
              <a:rPr lang="en-US" dirty="0" err="1" smtClean="0"/>
              <a:t>connection.query</a:t>
            </a:r>
            <a:r>
              <a:rPr lang="en-US" dirty="0" smtClean="0"/>
              <a:t>(</a:t>
            </a:r>
            <a:r>
              <a:rPr lang="en-US" dirty="0" err="1" smtClean="0"/>
              <a:t>sql</a:t>
            </a:r>
            <a:r>
              <a:rPr lang="en-US" dirty="0" smtClean="0"/>
              <a:t>, function(err, results) { </a:t>
            </a:r>
            <a:endParaRPr lang="en-US" dirty="0" smtClean="0"/>
          </a:p>
          <a:p>
            <a:pPr>
              <a:buNone/>
            </a:pPr>
            <a:r>
              <a:rPr lang="en-US" dirty="0" smtClean="0"/>
              <a:t>// </a:t>
            </a:r>
            <a:r>
              <a:rPr lang="en-US" dirty="0" smtClean="0"/>
              <a:t>... </a:t>
            </a:r>
            <a:endParaRPr lang="en-US" dirty="0" smtClean="0"/>
          </a:p>
          <a:p>
            <a:pPr>
              <a:buNone/>
            </a:pPr>
            <a:r>
              <a:rPr lang="en-US" dirty="0" smtClean="0"/>
              <a:t>});</a:t>
            </a:r>
            <a:endParaRPr lang="en-US" dirty="0"/>
          </a:p>
        </p:txBody>
      </p:sp>
      <p:sp>
        <p:nvSpPr>
          <p:cNvPr id="2" name="Title 1"/>
          <p:cNvSpPr>
            <a:spLocks noGrp="1"/>
          </p:cNvSpPr>
          <p:nvPr>
            <p:ph type="title"/>
          </p:nvPr>
        </p:nvSpPr>
        <p:spPr/>
        <p:txBody>
          <a:bodyPr>
            <a:normAutofit/>
          </a:bodyPr>
          <a:lstStyle/>
          <a:p>
            <a:r>
              <a:rPr lang="en-US" b="1" dirty="0" smtClean="0"/>
              <a:t>Escaping query </a:t>
            </a:r>
            <a:r>
              <a:rPr lang="en-US" b="1" dirty="0" smtClean="0"/>
              <a:t>values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Alternatively, you can use ? characters as placeholders for values you would like to have escaped like this</a:t>
            </a:r>
            <a:r>
              <a:rPr lang="en-US" dirty="0" smtClean="0"/>
              <a:t>:</a:t>
            </a:r>
          </a:p>
          <a:p>
            <a:pPr>
              <a:buNone/>
            </a:pPr>
            <a:r>
              <a:rPr lang="en-US" dirty="0" err="1" smtClean="0"/>
              <a:t>connection.query</a:t>
            </a:r>
            <a:r>
              <a:rPr lang="en-US" dirty="0" smtClean="0"/>
              <a:t>('SELECT * FROM users WHERE id = ?', [</a:t>
            </a:r>
            <a:r>
              <a:rPr lang="en-US" dirty="0" err="1" smtClean="0"/>
              <a:t>userId</a:t>
            </a:r>
            <a:r>
              <a:rPr lang="en-US" dirty="0" smtClean="0"/>
              <a:t>], function(err, results) { </a:t>
            </a:r>
            <a:endParaRPr lang="en-US" dirty="0" smtClean="0"/>
          </a:p>
          <a:p>
            <a:pPr>
              <a:buNone/>
            </a:pPr>
            <a:r>
              <a:rPr lang="en-US" dirty="0" smtClean="0"/>
              <a:t> </a:t>
            </a:r>
            <a:r>
              <a:rPr lang="en-US" dirty="0" smtClean="0"/>
              <a:t>    // </a:t>
            </a:r>
            <a:r>
              <a:rPr lang="en-US" dirty="0" smtClean="0"/>
              <a:t>... </a:t>
            </a:r>
            <a:endParaRPr lang="en-US" dirty="0" smtClean="0"/>
          </a:p>
          <a:p>
            <a:pPr>
              <a:buNone/>
            </a:pPr>
            <a:r>
              <a:rPr lang="en-US" dirty="0" smtClean="0"/>
              <a:t> </a:t>
            </a:r>
            <a:r>
              <a:rPr lang="en-US" dirty="0" smtClean="0"/>
              <a:t>});</a:t>
            </a:r>
          </a:p>
          <a:p>
            <a:r>
              <a:rPr lang="en-US" dirty="0" err="1" smtClean="0"/>
              <a:t>var</a:t>
            </a:r>
            <a:r>
              <a:rPr lang="en-US" dirty="0" smtClean="0"/>
              <a:t> query = "SELECT * FROM </a:t>
            </a:r>
            <a:r>
              <a:rPr lang="en-US" dirty="0" smtClean="0"/>
              <a:t>users </a:t>
            </a:r>
            <a:r>
              <a:rPr lang="en-US" dirty="0" smtClean="0"/>
              <a:t>WHERE title=" + </a:t>
            </a:r>
            <a:r>
              <a:rPr lang="en-US" dirty="0" err="1" smtClean="0"/>
              <a:t>mysql.escape</a:t>
            </a:r>
            <a:r>
              <a:rPr lang="en-US" dirty="0" smtClean="0"/>
              <a:t>("Hello </a:t>
            </a:r>
            <a:r>
              <a:rPr lang="en-US" dirty="0" err="1" smtClean="0"/>
              <a:t>MySQL</a:t>
            </a:r>
            <a:r>
              <a:rPr lang="en-US" dirty="0" smtClean="0"/>
              <a:t>"); console.log(query);</a:t>
            </a:r>
            <a:endParaRPr lang="en-US" dirty="0"/>
          </a:p>
        </p:txBody>
      </p:sp>
      <p:sp>
        <p:nvSpPr>
          <p:cNvPr id="2" name="Title 1"/>
          <p:cNvSpPr>
            <a:spLocks noGrp="1"/>
          </p:cNvSpPr>
          <p:nvPr>
            <p:ph type="title"/>
          </p:nvPr>
        </p:nvSpPr>
        <p:spPr/>
        <p:txBody>
          <a:bodyPr/>
          <a:lstStyle/>
          <a:p>
            <a:r>
              <a:rPr lang="en-US" dirty="0" smtClean="0"/>
              <a:t>Escape Query values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var</a:t>
            </a:r>
            <a:r>
              <a:rPr lang="en-US" dirty="0" smtClean="0"/>
              <a:t> </a:t>
            </a:r>
            <a:r>
              <a:rPr lang="en-US" dirty="0" smtClean="0"/>
              <a:t>sorter </a:t>
            </a:r>
            <a:r>
              <a:rPr lang="en-US" dirty="0" smtClean="0"/>
              <a:t>= </a:t>
            </a:r>
            <a:r>
              <a:rPr lang="en-US" dirty="0" smtClean="0"/>
              <a:t>‘name'; </a:t>
            </a:r>
          </a:p>
          <a:p>
            <a:pPr>
              <a:buNone/>
            </a:pPr>
            <a:r>
              <a:rPr lang="en-US" dirty="0" err="1" smtClean="0"/>
              <a:t>var</a:t>
            </a:r>
            <a:r>
              <a:rPr lang="en-US" dirty="0" smtClean="0"/>
              <a:t> </a:t>
            </a:r>
            <a:r>
              <a:rPr lang="en-US" dirty="0" err="1" smtClean="0"/>
              <a:t>sql</a:t>
            </a:r>
            <a:r>
              <a:rPr lang="en-US" dirty="0" smtClean="0"/>
              <a:t> = 'SELECT * FROM </a:t>
            </a:r>
            <a:r>
              <a:rPr lang="en-US" dirty="0" smtClean="0"/>
              <a:t>student </a:t>
            </a:r>
            <a:r>
              <a:rPr lang="en-US" dirty="0" smtClean="0"/>
              <a:t>ORDER BY ' + </a:t>
            </a:r>
            <a:r>
              <a:rPr lang="en-US" dirty="0" err="1" smtClean="0"/>
              <a:t>connection.escapeId</a:t>
            </a:r>
            <a:r>
              <a:rPr lang="en-US" dirty="0" smtClean="0"/>
              <a:t>(sorter); </a:t>
            </a:r>
            <a:endParaRPr lang="en-US" dirty="0" smtClean="0"/>
          </a:p>
          <a:p>
            <a:pPr>
              <a:buNone/>
            </a:pPr>
            <a:r>
              <a:rPr lang="en-US" dirty="0" err="1" smtClean="0"/>
              <a:t>connection.query</a:t>
            </a:r>
            <a:r>
              <a:rPr lang="en-US" dirty="0" smtClean="0"/>
              <a:t>(</a:t>
            </a:r>
            <a:r>
              <a:rPr lang="en-US" dirty="0" err="1" smtClean="0"/>
              <a:t>sql</a:t>
            </a:r>
            <a:r>
              <a:rPr lang="en-US" dirty="0" smtClean="0"/>
              <a:t>, function(err, results) { // ... });</a:t>
            </a:r>
            <a:endParaRPr lang="en-US" dirty="0"/>
          </a:p>
        </p:txBody>
      </p:sp>
      <p:sp>
        <p:nvSpPr>
          <p:cNvPr id="2" name="Title 1"/>
          <p:cNvSpPr>
            <a:spLocks noGrp="1"/>
          </p:cNvSpPr>
          <p:nvPr>
            <p:ph type="title"/>
          </p:nvPr>
        </p:nvSpPr>
        <p:spPr/>
        <p:txBody>
          <a:bodyPr/>
          <a:lstStyle/>
          <a:p>
            <a:r>
              <a:rPr lang="en-US" dirty="0" smtClean="0"/>
              <a:t>Order By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var</a:t>
            </a:r>
            <a:r>
              <a:rPr lang="en-US" dirty="0" smtClean="0"/>
              <a:t> </a:t>
            </a:r>
            <a:r>
              <a:rPr lang="en-US" dirty="0" err="1" smtClean="0"/>
              <a:t>sql</a:t>
            </a:r>
            <a:r>
              <a:rPr lang="en-US" dirty="0" smtClean="0"/>
              <a:t> = "SELECT * FROM ?? WHERE ?? = ?"; </a:t>
            </a:r>
            <a:endParaRPr lang="en-US" dirty="0" smtClean="0"/>
          </a:p>
          <a:p>
            <a:pPr>
              <a:buNone/>
            </a:pPr>
            <a:r>
              <a:rPr lang="en-US" dirty="0" err="1" smtClean="0"/>
              <a:t>var</a:t>
            </a:r>
            <a:r>
              <a:rPr lang="en-US" dirty="0" smtClean="0"/>
              <a:t> </a:t>
            </a:r>
            <a:r>
              <a:rPr lang="en-US" dirty="0" smtClean="0"/>
              <a:t>inserts = ['users', 'id', </a:t>
            </a:r>
            <a:r>
              <a:rPr lang="en-US" dirty="0" err="1" smtClean="0"/>
              <a:t>userId</a:t>
            </a:r>
            <a:r>
              <a:rPr lang="en-US" dirty="0" smtClean="0"/>
              <a:t>]; </a:t>
            </a:r>
            <a:endParaRPr lang="en-US" dirty="0" smtClean="0"/>
          </a:p>
          <a:p>
            <a:pPr>
              <a:buNone/>
            </a:pPr>
            <a:r>
              <a:rPr lang="en-US" dirty="0" err="1" smtClean="0"/>
              <a:t>sql</a:t>
            </a:r>
            <a:r>
              <a:rPr lang="en-US" dirty="0" smtClean="0"/>
              <a:t> </a:t>
            </a:r>
            <a:r>
              <a:rPr lang="en-US" dirty="0" smtClean="0"/>
              <a:t>= </a:t>
            </a:r>
            <a:r>
              <a:rPr lang="en-US" dirty="0" err="1" smtClean="0"/>
              <a:t>mysql.format</a:t>
            </a:r>
            <a:r>
              <a:rPr lang="en-US" dirty="0" smtClean="0"/>
              <a:t>(</a:t>
            </a:r>
            <a:r>
              <a:rPr lang="en-US" dirty="0" err="1" smtClean="0"/>
              <a:t>sql</a:t>
            </a:r>
            <a:r>
              <a:rPr lang="en-US" dirty="0" smtClean="0"/>
              <a:t>, inserts);</a:t>
            </a:r>
            <a:endParaRPr lang="en-US" dirty="0"/>
          </a:p>
        </p:txBody>
      </p:sp>
      <p:sp>
        <p:nvSpPr>
          <p:cNvPr id="2" name="Title 1"/>
          <p:cNvSpPr>
            <a:spLocks noGrp="1"/>
          </p:cNvSpPr>
          <p:nvPr>
            <p:ph type="title"/>
          </p:nvPr>
        </p:nvSpPr>
        <p:spPr/>
        <p:txBody>
          <a:bodyPr/>
          <a:lstStyle/>
          <a:p>
            <a:r>
              <a:rPr lang="en-US" dirty="0" smtClean="0"/>
              <a:t>Preparing Query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var</a:t>
            </a:r>
            <a:r>
              <a:rPr lang="en-US" dirty="0" smtClean="0"/>
              <a:t> post  = {id: 10, name: '</a:t>
            </a:r>
            <a:r>
              <a:rPr lang="en-US" dirty="0" err="1" smtClean="0"/>
              <a:t>Janardhan</a:t>
            </a:r>
            <a:r>
              <a:rPr lang="en-US" dirty="0" smtClean="0"/>
              <a:t>', s1:75, s2:77};</a:t>
            </a:r>
          </a:p>
          <a:p>
            <a:pPr>
              <a:buNone/>
            </a:pPr>
            <a:r>
              <a:rPr lang="en-US" dirty="0" err="1" smtClean="0"/>
              <a:t>var</a:t>
            </a:r>
            <a:r>
              <a:rPr lang="en-US" dirty="0" smtClean="0"/>
              <a:t> query = </a:t>
            </a:r>
            <a:r>
              <a:rPr lang="en-US" dirty="0" err="1" smtClean="0"/>
              <a:t>connection.query</a:t>
            </a:r>
            <a:r>
              <a:rPr lang="en-US" dirty="0" smtClean="0"/>
              <a:t>('INSERT INTO student SET ?', post, function(err, result) {</a:t>
            </a:r>
          </a:p>
          <a:p>
            <a:pPr>
              <a:buNone/>
            </a:pPr>
            <a:r>
              <a:rPr lang="en-US" dirty="0" smtClean="0"/>
              <a:t>console.log(query.sql);   // Neat!</a:t>
            </a:r>
          </a:p>
          <a:p>
            <a:pPr>
              <a:buNone/>
            </a:pPr>
            <a:r>
              <a:rPr lang="en-US" dirty="0" smtClean="0"/>
              <a:t>});</a:t>
            </a:r>
          </a:p>
          <a:p>
            <a:pPr>
              <a:buNone/>
            </a:pPr>
            <a:endParaRPr lang="en-US" dirty="0"/>
          </a:p>
        </p:txBody>
      </p:sp>
      <p:sp>
        <p:nvSpPr>
          <p:cNvPr id="2" name="Title 1"/>
          <p:cNvSpPr>
            <a:spLocks noGrp="1"/>
          </p:cNvSpPr>
          <p:nvPr>
            <p:ph type="title"/>
          </p:nvPr>
        </p:nvSpPr>
        <p:spPr/>
        <p:txBody>
          <a:bodyPr/>
          <a:lstStyle/>
          <a:p>
            <a:r>
              <a:rPr lang="en-US" dirty="0" smtClean="0"/>
              <a:t>Inserting Data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connection.query</a:t>
            </a:r>
            <a:r>
              <a:rPr lang="en-US" dirty="0" smtClean="0"/>
              <a:t>('DELETE FROM </a:t>
            </a:r>
            <a:r>
              <a:rPr lang="en-US" dirty="0" smtClean="0"/>
              <a:t>student </a:t>
            </a:r>
            <a:r>
              <a:rPr lang="en-US" dirty="0" smtClean="0"/>
              <a:t>WHERE </a:t>
            </a:r>
            <a:r>
              <a:rPr lang="en-US" dirty="0" smtClean="0"/>
              <a:t>id =10', </a:t>
            </a:r>
            <a:r>
              <a:rPr lang="en-US" dirty="0" smtClean="0"/>
              <a:t>function (err, result) { </a:t>
            </a:r>
            <a:endParaRPr lang="en-US" dirty="0" smtClean="0"/>
          </a:p>
          <a:p>
            <a:pPr>
              <a:buNone/>
            </a:pPr>
            <a:r>
              <a:rPr lang="en-US" dirty="0" smtClean="0"/>
              <a:t> </a:t>
            </a:r>
            <a:r>
              <a:rPr lang="en-US" dirty="0" smtClean="0"/>
              <a:t>      if </a:t>
            </a:r>
            <a:r>
              <a:rPr lang="en-US" dirty="0" smtClean="0"/>
              <a:t>(err) throw err; </a:t>
            </a:r>
            <a:endParaRPr lang="en-US" dirty="0" smtClean="0"/>
          </a:p>
          <a:p>
            <a:pPr>
              <a:buNone/>
            </a:pPr>
            <a:r>
              <a:rPr lang="en-US" dirty="0" smtClean="0"/>
              <a:t> </a:t>
            </a:r>
            <a:r>
              <a:rPr lang="en-US" dirty="0" smtClean="0"/>
              <a:t> console.log</a:t>
            </a:r>
            <a:r>
              <a:rPr lang="en-US" dirty="0" smtClean="0"/>
              <a:t>('deleted ' + </a:t>
            </a:r>
            <a:r>
              <a:rPr lang="en-US" dirty="0" err="1" smtClean="0"/>
              <a:t>result.affectedRows</a:t>
            </a:r>
            <a:r>
              <a:rPr lang="en-US" dirty="0" smtClean="0"/>
              <a:t> + ' rows'); </a:t>
            </a:r>
            <a:endParaRPr lang="en-US" dirty="0" smtClean="0"/>
          </a:p>
          <a:p>
            <a:pPr>
              <a:buNone/>
            </a:pPr>
            <a:r>
              <a:rPr lang="en-US" dirty="0" smtClean="0"/>
              <a:t>})</a:t>
            </a:r>
            <a:endParaRPr lang="en-US" dirty="0"/>
          </a:p>
        </p:txBody>
      </p:sp>
      <p:sp>
        <p:nvSpPr>
          <p:cNvPr id="2" name="Title 1"/>
          <p:cNvSpPr>
            <a:spLocks noGrp="1"/>
          </p:cNvSpPr>
          <p:nvPr>
            <p:ph type="title"/>
          </p:nvPr>
        </p:nvSpPr>
        <p:spPr/>
        <p:txBody>
          <a:bodyPr/>
          <a:lstStyle/>
          <a:p>
            <a:r>
              <a:rPr lang="en-US" dirty="0" smtClean="0"/>
              <a:t>Deleting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DELIMITER $$ </a:t>
            </a:r>
            <a:endParaRPr lang="en-US" dirty="0" smtClean="0"/>
          </a:p>
          <a:p>
            <a:pPr>
              <a:buNone/>
            </a:pPr>
            <a:r>
              <a:rPr lang="en-US" dirty="0" smtClean="0"/>
              <a:t>CREATE </a:t>
            </a:r>
            <a:r>
              <a:rPr lang="en-US" dirty="0" smtClean="0"/>
              <a:t>PROCEDURE </a:t>
            </a:r>
            <a:r>
              <a:rPr lang="en-US" dirty="0" err="1" smtClean="0"/>
              <a:t>my_procedure_User_Variables</a:t>
            </a:r>
            <a:r>
              <a:rPr lang="en-US" dirty="0" smtClean="0"/>
              <a:t>() </a:t>
            </a:r>
            <a:endParaRPr lang="en-US" dirty="0" smtClean="0"/>
          </a:p>
          <a:p>
            <a:pPr>
              <a:buNone/>
            </a:pPr>
            <a:r>
              <a:rPr lang="en-US" dirty="0" smtClean="0"/>
              <a:t>BEGIN </a:t>
            </a:r>
          </a:p>
          <a:p>
            <a:pPr>
              <a:buNone/>
            </a:pPr>
            <a:r>
              <a:rPr lang="en-US" dirty="0" smtClean="0"/>
              <a:t>SET @x </a:t>
            </a:r>
            <a:r>
              <a:rPr lang="en-US" dirty="0" smtClean="0"/>
              <a:t>= 15; </a:t>
            </a:r>
            <a:endParaRPr lang="en-US" dirty="0" smtClean="0"/>
          </a:p>
          <a:p>
            <a:pPr>
              <a:buNone/>
            </a:pPr>
            <a:r>
              <a:rPr lang="en-US" dirty="0" smtClean="0"/>
              <a:t>SET </a:t>
            </a:r>
            <a:r>
              <a:rPr lang="en-US" dirty="0" smtClean="0"/>
              <a:t>@y = 10; </a:t>
            </a:r>
            <a:endParaRPr lang="en-US" dirty="0" smtClean="0"/>
          </a:p>
          <a:p>
            <a:pPr>
              <a:buNone/>
            </a:pPr>
            <a:r>
              <a:rPr lang="en-US" dirty="0" smtClean="0"/>
              <a:t>SELECT </a:t>
            </a:r>
            <a:r>
              <a:rPr lang="en-US" dirty="0" smtClean="0"/>
              <a:t>@x, @y, @x-@y; </a:t>
            </a:r>
            <a:endParaRPr lang="en-US" dirty="0" smtClean="0"/>
          </a:p>
          <a:p>
            <a:pPr>
              <a:buNone/>
            </a:pPr>
            <a:r>
              <a:rPr lang="en-US" dirty="0" smtClean="0"/>
              <a:t>END</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Stored Procedures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Nodejs</a:t>
            </a:r>
            <a:r>
              <a:rPr lang="en-US" dirty="0" smtClean="0"/>
              <a:t> uses database as </a:t>
            </a:r>
            <a:r>
              <a:rPr lang="en-US" dirty="0" err="1" smtClean="0"/>
              <a:t>MySQL</a:t>
            </a:r>
            <a:r>
              <a:rPr lang="en-US" dirty="0" smtClean="0"/>
              <a:t>, </a:t>
            </a:r>
            <a:r>
              <a:rPr lang="en-US" dirty="0" err="1" smtClean="0"/>
              <a:t>Mongodb</a:t>
            </a:r>
            <a:endParaRPr lang="en-US" dirty="0"/>
          </a:p>
        </p:txBody>
      </p:sp>
      <p:sp>
        <p:nvSpPr>
          <p:cNvPr id="2" name="Title 1"/>
          <p:cNvSpPr>
            <a:spLocks noGrp="1"/>
          </p:cNvSpPr>
          <p:nvPr>
            <p:ph type="title"/>
          </p:nvPr>
        </p:nvSpPr>
        <p:spPr/>
        <p:txBody>
          <a:bodyPr/>
          <a:lstStyle/>
          <a:p>
            <a:r>
              <a:rPr lang="en-US" dirty="0" smtClean="0"/>
              <a:t>Using DATABASE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connection.query</a:t>
            </a:r>
            <a:r>
              <a:rPr lang="en-US" dirty="0" smtClean="0"/>
              <a:t>("CALL </a:t>
            </a:r>
            <a:r>
              <a:rPr lang="en-US" dirty="0" err="1" smtClean="0"/>
              <a:t>my_procedure_User_Variables</a:t>
            </a:r>
            <a:r>
              <a:rPr lang="en-US" dirty="0" smtClean="0"/>
              <a:t>();", function(err, rows) { </a:t>
            </a:r>
            <a:endParaRPr lang="en-US" dirty="0" smtClean="0"/>
          </a:p>
          <a:p>
            <a:pPr>
              <a:buNone/>
            </a:pPr>
            <a:r>
              <a:rPr lang="en-US" dirty="0" smtClean="0"/>
              <a:t>if </a:t>
            </a:r>
            <a:r>
              <a:rPr lang="en-US" dirty="0" smtClean="0"/>
              <a:t>(err) throw err; </a:t>
            </a:r>
            <a:endParaRPr lang="en-US" dirty="0" smtClean="0"/>
          </a:p>
          <a:p>
            <a:pPr>
              <a:buNone/>
            </a:pPr>
            <a:r>
              <a:rPr lang="en-US" dirty="0" smtClean="0"/>
              <a:t>console.log(rows</a:t>
            </a:r>
            <a:r>
              <a:rPr lang="en-US" dirty="0" smtClean="0"/>
              <a:t>); </a:t>
            </a:r>
            <a:endParaRPr lang="en-US" dirty="0" smtClean="0"/>
          </a:p>
          <a:p>
            <a:pPr>
              <a:buNone/>
            </a:pPr>
            <a:r>
              <a:rPr lang="en-US" dirty="0" smtClean="0"/>
              <a:t>}); </a:t>
            </a:r>
            <a:r>
              <a:rPr lang="en-US" dirty="0" smtClean="0"/>
              <a:t/>
            </a:r>
            <a:br>
              <a:rPr lang="en-US" dirty="0" smtClean="0"/>
            </a:br>
            <a:endParaRPr lang="en-US" dirty="0"/>
          </a:p>
        </p:txBody>
      </p:sp>
      <p:sp>
        <p:nvSpPr>
          <p:cNvPr id="2" name="Title 1"/>
          <p:cNvSpPr>
            <a:spLocks noGrp="1"/>
          </p:cNvSpPr>
          <p:nvPr>
            <p:ph type="title"/>
          </p:nvPr>
        </p:nvSpPr>
        <p:spPr/>
        <p:txBody>
          <a:bodyPr>
            <a:normAutofit fontScale="90000"/>
          </a:bodyPr>
          <a:lstStyle/>
          <a:p>
            <a:r>
              <a:rPr lang="en-US" dirty="0" smtClean="0"/>
              <a:t>Execute Stored Procedure in Node.js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Support for multiple statements is disabled for security reasons (it allows for SQL injection attacks if values are not properly escaped). </a:t>
            </a:r>
            <a:endParaRPr lang="en-US" dirty="0" smtClean="0"/>
          </a:p>
          <a:p>
            <a:r>
              <a:rPr lang="en-US" dirty="0" smtClean="0"/>
              <a:t>To </a:t>
            </a:r>
            <a:r>
              <a:rPr lang="en-US" dirty="0" smtClean="0"/>
              <a:t>use this feature you have to enable it for your connection</a:t>
            </a:r>
            <a:r>
              <a:rPr lang="en-US" dirty="0" smtClean="0"/>
              <a:t>:</a:t>
            </a:r>
          </a:p>
          <a:p>
            <a:pPr lvl="1"/>
            <a:r>
              <a:rPr lang="en-US" dirty="0" err="1" smtClean="0"/>
              <a:t>var</a:t>
            </a:r>
            <a:r>
              <a:rPr lang="en-US" dirty="0" smtClean="0"/>
              <a:t> connection = </a:t>
            </a:r>
            <a:r>
              <a:rPr lang="en-US" dirty="0" err="1" smtClean="0"/>
              <a:t>mysql.createConnection</a:t>
            </a:r>
            <a:r>
              <a:rPr lang="en-US" dirty="0" smtClean="0"/>
              <a:t>({</a:t>
            </a:r>
            <a:r>
              <a:rPr lang="en-US" dirty="0" err="1" smtClean="0"/>
              <a:t>multipleStatements</a:t>
            </a:r>
            <a:r>
              <a:rPr lang="en-US" dirty="0" smtClean="0"/>
              <a:t>: true});</a:t>
            </a:r>
            <a:endParaRPr lang="en-US" dirty="0"/>
          </a:p>
        </p:txBody>
      </p:sp>
      <p:sp>
        <p:nvSpPr>
          <p:cNvPr id="2" name="Title 1"/>
          <p:cNvSpPr>
            <a:spLocks noGrp="1"/>
          </p:cNvSpPr>
          <p:nvPr>
            <p:ph type="title"/>
          </p:nvPr>
        </p:nvSpPr>
        <p:spPr/>
        <p:txBody>
          <a:bodyPr/>
          <a:lstStyle/>
          <a:p>
            <a:r>
              <a:rPr lang="en-US" b="1" dirty="0" smtClean="0"/>
              <a:t>Multiple statement queries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connection.query</a:t>
            </a:r>
            <a:r>
              <a:rPr lang="en-US" dirty="0" smtClean="0"/>
              <a:t>('SELECT 1; SELECT 2', function(err, results) { </a:t>
            </a:r>
            <a:endParaRPr lang="en-US" dirty="0" smtClean="0"/>
          </a:p>
          <a:p>
            <a:pPr>
              <a:buNone/>
            </a:pPr>
            <a:r>
              <a:rPr lang="en-US" dirty="0" smtClean="0"/>
              <a:t>if </a:t>
            </a:r>
            <a:r>
              <a:rPr lang="en-US" dirty="0" smtClean="0"/>
              <a:t>(err) throw err; </a:t>
            </a:r>
            <a:endParaRPr lang="en-US" dirty="0" smtClean="0"/>
          </a:p>
          <a:p>
            <a:pPr>
              <a:buNone/>
            </a:pPr>
            <a:r>
              <a:rPr lang="en-US" dirty="0" smtClean="0"/>
              <a:t>// </a:t>
            </a:r>
            <a:r>
              <a:rPr lang="en-US" dirty="0" smtClean="0"/>
              <a:t>`results` is an array with one element for every statement in the query: console.log(results[0]); // [{1: 1}] console.log(results[1]); // [{2: 2}] </a:t>
            </a:r>
            <a:endParaRPr lang="en-US" dirty="0" smtClean="0"/>
          </a:p>
          <a:p>
            <a:pPr>
              <a:buNone/>
            </a:pPr>
            <a:r>
              <a:rPr lang="en-US" dirty="0" smtClean="0"/>
              <a:t>});</a:t>
            </a:r>
            <a:endParaRPr lang="en-US" dirty="0"/>
          </a:p>
        </p:txBody>
      </p:sp>
      <p:sp>
        <p:nvSpPr>
          <p:cNvPr id="2" name="Title 1"/>
          <p:cNvSpPr>
            <a:spLocks noGrp="1"/>
          </p:cNvSpPr>
          <p:nvPr>
            <p:ph type="title"/>
          </p:nvPr>
        </p:nvSpPr>
        <p:spPr/>
        <p:txBody>
          <a:bodyPr/>
          <a:lstStyle/>
          <a:p>
            <a:r>
              <a:rPr lang="en-US" b="1" dirty="0" smtClean="0"/>
              <a:t>Multiple statement queries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Install </a:t>
            </a:r>
            <a:r>
              <a:rPr lang="en-US" dirty="0" err="1" smtClean="0"/>
              <a:t>mysql</a:t>
            </a:r>
            <a:r>
              <a:rPr lang="en-US" dirty="0" smtClean="0"/>
              <a:t> script using the following command</a:t>
            </a:r>
          </a:p>
          <a:p>
            <a:pPr lvl="1"/>
            <a:r>
              <a:rPr lang="en-US" dirty="0" smtClean="0"/>
              <a:t> </a:t>
            </a:r>
            <a:r>
              <a:rPr lang="en-US" dirty="0" err="1" smtClean="0"/>
              <a:t>npm</a:t>
            </a:r>
            <a:r>
              <a:rPr lang="en-US" dirty="0" smtClean="0"/>
              <a:t> install </a:t>
            </a:r>
            <a:r>
              <a:rPr lang="en-US" dirty="0" err="1" smtClean="0"/>
              <a:t>mysql</a:t>
            </a:r>
            <a:r>
              <a:rPr lang="en-US" dirty="0" smtClean="0"/>
              <a:t> –global </a:t>
            </a:r>
          </a:p>
          <a:p>
            <a:pPr lvl="1"/>
            <a:r>
              <a:rPr lang="en-US" dirty="0" err="1" smtClean="0"/>
              <a:t>npm</a:t>
            </a:r>
            <a:r>
              <a:rPr lang="en-US" dirty="0" smtClean="0"/>
              <a:t> install </a:t>
            </a:r>
            <a:r>
              <a:rPr lang="en-US" dirty="0" err="1" smtClean="0"/>
              <a:t>felixge</a:t>
            </a:r>
            <a:r>
              <a:rPr lang="en-US" dirty="0" smtClean="0"/>
              <a:t>/node-</a:t>
            </a:r>
            <a:r>
              <a:rPr lang="en-US" dirty="0" err="1" smtClean="0"/>
              <a:t>mysql</a:t>
            </a:r>
            <a:endParaRPr lang="en-US" dirty="0" smtClean="0"/>
          </a:p>
          <a:p>
            <a:r>
              <a:rPr lang="en-US" dirty="0" smtClean="0"/>
              <a:t>This is a node.js driver for </a:t>
            </a:r>
            <a:r>
              <a:rPr lang="en-US" dirty="0" err="1" smtClean="0"/>
              <a:t>mysql</a:t>
            </a:r>
            <a:r>
              <a:rPr lang="en-US" dirty="0" smtClean="0"/>
              <a:t>. </a:t>
            </a:r>
            <a:endParaRPr lang="en-US" dirty="0" smtClean="0"/>
          </a:p>
          <a:p>
            <a:r>
              <a:rPr lang="en-US" dirty="0" smtClean="0"/>
              <a:t>It </a:t>
            </a:r>
            <a:r>
              <a:rPr lang="en-US" dirty="0" smtClean="0"/>
              <a:t>is written in JavaScript, does not require compiling. </a:t>
            </a:r>
            <a:endParaRPr lang="en-US" dirty="0" smtClean="0"/>
          </a:p>
          <a:p>
            <a:r>
              <a:rPr lang="en-US" dirty="0" smtClean="0"/>
              <a:t>It </a:t>
            </a:r>
            <a:r>
              <a:rPr lang="en-US" dirty="0" smtClean="0"/>
              <a:t>provides all most all connection/query from </a:t>
            </a:r>
            <a:r>
              <a:rPr lang="en-US" dirty="0" err="1" smtClean="0"/>
              <a:t>MySQL</a:t>
            </a:r>
            <a:r>
              <a:rPr lang="en-US" dirty="0" smtClean="0"/>
              <a:t>. </a:t>
            </a:r>
            <a:endParaRPr lang="en-US" dirty="0"/>
          </a:p>
        </p:txBody>
      </p:sp>
      <p:sp>
        <p:nvSpPr>
          <p:cNvPr id="2" name="Title 1"/>
          <p:cNvSpPr>
            <a:spLocks noGrp="1"/>
          </p:cNvSpPr>
          <p:nvPr>
            <p:ph type="title"/>
          </p:nvPr>
        </p:nvSpPr>
        <p:spPr/>
        <p:txBody>
          <a:bodyPr/>
          <a:lstStyle/>
          <a:p>
            <a:r>
              <a:rPr lang="en-US" dirty="0" smtClean="0"/>
              <a:t>Adding MYSQL to Node.js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buNone/>
            </a:pPr>
            <a:r>
              <a:rPr lang="en-US" dirty="0" err="1" smtClean="0"/>
              <a:t>var</a:t>
            </a:r>
            <a:r>
              <a:rPr lang="en-US" dirty="0" smtClean="0"/>
              <a:t> </a:t>
            </a:r>
            <a:r>
              <a:rPr lang="en-US" dirty="0" err="1" smtClean="0"/>
              <a:t>mysql</a:t>
            </a:r>
            <a:r>
              <a:rPr lang="en-US" dirty="0" smtClean="0"/>
              <a:t> = require('</a:t>
            </a:r>
            <a:r>
              <a:rPr lang="en-US" dirty="0" err="1" smtClean="0"/>
              <a:t>mysql</a:t>
            </a:r>
            <a:r>
              <a:rPr lang="en-US" dirty="0" smtClean="0"/>
              <a:t>'); </a:t>
            </a:r>
            <a:endParaRPr lang="en-US" dirty="0" smtClean="0"/>
          </a:p>
          <a:p>
            <a:pPr>
              <a:buNone/>
            </a:pPr>
            <a:r>
              <a:rPr lang="en-US" dirty="0" err="1" smtClean="0"/>
              <a:t>var</a:t>
            </a:r>
            <a:r>
              <a:rPr lang="en-US" dirty="0" smtClean="0"/>
              <a:t> </a:t>
            </a:r>
            <a:r>
              <a:rPr lang="en-US" dirty="0" smtClean="0"/>
              <a:t>connection = </a:t>
            </a:r>
            <a:r>
              <a:rPr lang="en-US" dirty="0" err="1" smtClean="0"/>
              <a:t>mysql.createConnection</a:t>
            </a:r>
            <a:r>
              <a:rPr lang="en-US" dirty="0" smtClean="0"/>
              <a:t>({ </a:t>
            </a:r>
            <a:endParaRPr lang="en-US" dirty="0" smtClean="0"/>
          </a:p>
          <a:p>
            <a:pPr>
              <a:buNone/>
            </a:pPr>
            <a:r>
              <a:rPr lang="en-US" dirty="0" smtClean="0"/>
              <a:t> </a:t>
            </a:r>
            <a:r>
              <a:rPr lang="en-US" dirty="0" smtClean="0"/>
              <a:t>    host </a:t>
            </a:r>
            <a:r>
              <a:rPr lang="en-US" dirty="0" smtClean="0"/>
              <a:t>: </a:t>
            </a:r>
            <a:r>
              <a:rPr lang="en-US" dirty="0" smtClean="0"/>
              <a:t>‘</a:t>
            </a:r>
            <a:r>
              <a:rPr lang="en-US" dirty="0" err="1" smtClean="0"/>
              <a:t>localhost</a:t>
            </a:r>
            <a:r>
              <a:rPr lang="en-US" dirty="0" smtClean="0"/>
              <a:t>', </a:t>
            </a:r>
          </a:p>
          <a:p>
            <a:pPr>
              <a:buNone/>
            </a:pPr>
            <a:r>
              <a:rPr lang="en-US" dirty="0" smtClean="0"/>
              <a:t> </a:t>
            </a:r>
            <a:r>
              <a:rPr lang="en-US" dirty="0" smtClean="0"/>
              <a:t>    user </a:t>
            </a:r>
            <a:r>
              <a:rPr lang="en-US" dirty="0" smtClean="0"/>
              <a:t>: 'root', </a:t>
            </a:r>
            <a:endParaRPr lang="en-US" dirty="0" smtClean="0"/>
          </a:p>
          <a:p>
            <a:pPr>
              <a:buNone/>
            </a:pPr>
            <a:r>
              <a:rPr lang="en-US" dirty="0" smtClean="0"/>
              <a:t> </a:t>
            </a:r>
            <a:r>
              <a:rPr lang="en-US" dirty="0" smtClean="0"/>
              <a:t>    password </a:t>
            </a:r>
            <a:r>
              <a:rPr lang="en-US" dirty="0" smtClean="0"/>
              <a:t>: </a:t>
            </a:r>
            <a:r>
              <a:rPr lang="en-US" dirty="0" smtClean="0"/>
              <a:t>‘root' }</a:t>
            </a:r>
          </a:p>
          <a:p>
            <a:pPr>
              <a:buNone/>
            </a:pPr>
            <a:r>
              <a:rPr lang="en-US" dirty="0" smtClean="0"/>
              <a:t>); </a:t>
            </a:r>
          </a:p>
          <a:p>
            <a:pPr>
              <a:buNone/>
            </a:pPr>
            <a:r>
              <a:rPr lang="en-US" dirty="0" err="1" smtClean="0"/>
              <a:t>connection.connect</a:t>
            </a:r>
            <a:r>
              <a:rPr lang="en-US" dirty="0" smtClean="0"/>
              <a:t>(function(err</a:t>
            </a:r>
            <a:r>
              <a:rPr lang="en-US" dirty="0" smtClean="0"/>
              <a:t>) { </a:t>
            </a:r>
            <a:endParaRPr lang="en-US" dirty="0" smtClean="0"/>
          </a:p>
          <a:p>
            <a:pPr>
              <a:buNone/>
            </a:pPr>
            <a:r>
              <a:rPr lang="en-US" dirty="0" smtClean="0"/>
              <a:t>  if </a:t>
            </a:r>
            <a:r>
              <a:rPr lang="en-US" dirty="0" smtClean="0"/>
              <a:t>(err) { </a:t>
            </a:r>
            <a:endParaRPr lang="en-US" dirty="0" smtClean="0"/>
          </a:p>
          <a:p>
            <a:pPr>
              <a:buNone/>
            </a:pPr>
            <a:r>
              <a:rPr lang="en-US" dirty="0" smtClean="0"/>
              <a:t> </a:t>
            </a:r>
            <a:r>
              <a:rPr lang="en-US" dirty="0" smtClean="0"/>
              <a:t>     </a:t>
            </a:r>
            <a:r>
              <a:rPr lang="en-US" dirty="0" err="1" smtClean="0"/>
              <a:t>console.error</a:t>
            </a:r>
            <a:r>
              <a:rPr lang="en-US" dirty="0" smtClean="0"/>
              <a:t>('error connecting: ' + </a:t>
            </a:r>
            <a:r>
              <a:rPr lang="en-US" dirty="0" err="1" smtClean="0"/>
              <a:t>err.stack</a:t>
            </a:r>
            <a:r>
              <a:rPr lang="en-US" dirty="0" smtClean="0"/>
              <a:t>); </a:t>
            </a:r>
            <a:endParaRPr lang="en-US" dirty="0" smtClean="0"/>
          </a:p>
          <a:p>
            <a:pPr>
              <a:buNone/>
            </a:pPr>
            <a:r>
              <a:rPr lang="en-US" dirty="0" smtClean="0"/>
              <a:t>  return</a:t>
            </a:r>
            <a:r>
              <a:rPr lang="en-US" dirty="0" smtClean="0"/>
              <a:t>; } </a:t>
            </a:r>
            <a:endParaRPr lang="en-US" dirty="0" smtClean="0"/>
          </a:p>
          <a:p>
            <a:pPr>
              <a:buNone/>
            </a:pPr>
            <a:r>
              <a:rPr lang="en-US" dirty="0" smtClean="0"/>
              <a:t> console.log</a:t>
            </a:r>
            <a:r>
              <a:rPr lang="en-US" dirty="0" smtClean="0"/>
              <a:t>('connected as id ' + </a:t>
            </a:r>
            <a:r>
              <a:rPr lang="en-US" dirty="0" err="1" smtClean="0"/>
              <a:t>connection.threadId</a:t>
            </a:r>
            <a:r>
              <a:rPr lang="en-US" dirty="0" smtClean="0"/>
              <a:t>); </a:t>
            </a:r>
            <a:endParaRPr lang="en-US" dirty="0" smtClean="0"/>
          </a:p>
          <a:p>
            <a:pPr>
              <a:buNone/>
            </a:pPr>
            <a:r>
              <a:rPr lang="en-US" dirty="0" smtClean="0"/>
              <a:t>});</a:t>
            </a:r>
            <a:endParaRPr lang="en-US" dirty="0"/>
          </a:p>
        </p:txBody>
      </p:sp>
      <p:sp>
        <p:nvSpPr>
          <p:cNvPr id="2" name="Title 1"/>
          <p:cNvSpPr>
            <a:spLocks noGrp="1"/>
          </p:cNvSpPr>
          <p:nvPr>
            <p:ph type="title"/>
          </p:nvPr>
        </p:nvSpPr>
        <p:spPr/>
        <p:txBody>
          <a:bodyPr/>
          <a:lstStyle/>
          <a:p>
            <a:r>
              <a:rPr lang="en-US" dirty="0" smtClean="0"/>
              <a:t>Create connection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connection pool is a cache of database connections maintained so that the connections can be reused when future requests to the database are required. </a:t>
            </a:r>
            <a:endParaRPr lang="en-US" dirty="0" smtClean="0"/>
          </a:p>
          <a:p>
            <a:r>
              <a:rPr lang="en-US" dirty="0" smtClean="0"/>
              <a:t>Connection </a:t>
            </a:r>
            <a:r>
              <a:rPr lang="en-US" dirty="0" smtClean="0"/>
              <a:t>pools are used to enhance the performance of executing commands on a database.</a:t>
            </a:r>
            <a:endParaRPr lang="en-US" dirty="0"/>
          </a:p>
        </p:txBody>
      </p:sp>
      <p:sp>
        <p:nvSpPr>
          <p:cNvPr id="2" name="Title 1"/>
          <p:cNvSpPr>
            <a:spLocks noGrp="1"/>
          </p:cNvSpPr>
          <p:nvPr>
            <p:ph type="title"/>
          </p:nvPr>
        </p:nvSpPr>
        <p:spPr/>
        <p:txBody>
          <a:bodyPr>
            <a:normAutofit/>
          </a:bodyPr>
          <a:lstStyle/>
          <a:p>
            <a:r>
              <a:rPr lang="en-US" b="1" dirty="0" smtClean="0"/>
              <a:t>Pooling </a:t>
            </a:r>
            <a:r>
              <a:rPr lang="en-US" b="1" dirty="0" smtClean="0"/>
              <a:t>connections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dirty="0" err="1" smtClean="0"/>
              <a:t>var</a:t>
            </a:r>
            <a:r>
              <a:rPr lang="en-US" dirty="0" smtClean="0"/>
              <a:t> </a:t>
            </a:r>
            <a:r>
              <a:rPr lang="en-US" dirty="0" err="1" smtClean="0"/>
              <a:t>mysql</a:t>
            </a:r>
            <a:r>
              <a:rPr lang="en-US" dirty="0" smtClean="0"/>
              <a:t> = require('</a:t>
            </a:r>
            <a:r>
              <a:rPr lang="en-US" dirty="0" err="1" smtClean="0"/>
              <a:t>mysql</a:t>
            </a:r>
            <a:r>
              <a:rPr lang="en-US" dirty="0" smtClean="0"/>
              <a:t>'); </a:t>
            </a:r>
            <a:endParaRPr lang="en-US" dirty="0" smtClean="0"/>
          </a:p>
          <a:p>
            <a:pPr>
              <a:buNone/>
            </a:pPr>
            <a:r>
              <a:rPr lang="en-US" dirty="0" err="1" smtClean="0"/>
              <a:t>var</a:t>
            </a:r>
            <a:r>
              <a:rPr lang="en-US" dirty="0" smtClean="0"/>
              <a:t> </a:t>
            </a:r>
            <a:r>
              <a:rPr lang="en-US" dirty="0" smtClean="0"/>
              <a:t>pool = </a:t>
            </a:r>
            <a:r>
              <a:rPr lang="en-US" dirty="0" err="1" smtClean="0"/>
              <a:t>mysql.createPool</a:t>
            </a:r>
            <a:r>
              <a:rPr lang="en-US" dirty="0" smtClean="0"/>
              <a:t>({ </a:t>
            </a:r>
            <a:endParaRPr lang="en-US" dirty="0" smtClean="0"/>
          </a:p>
          <a:p>
            <a:pPr>
              <a:buNone/>
            </a:pPr>
            <a:r>
              <a:rPr lang="en-US" dirty="0" err="1" smtClean="0"/>
              <a:t>connectionLimit</a:t>
            </a:r>
            <a:r>
              <a:rPr lang="en-US" dirty="0" smtClean="0"/>
              <a:t> </a:t>
            </a:r>
            <a:r>
              <a:rPr lang="en-US" dirty="0" smtClean="0"/>
              <a:t>: 10, </a:t>
            </a:r>
            <a:endParaRPr lang="en-US" dirty="0" smtClean="0"/>
          </a:p>
          <a:p>
            <a:pPr>
              <a:buNone/>
            </a:pPr>
            <a:r>
              <a:rPr lang="en-US" dirty="0" smtClean="0"/>
              <a:t>host </a:t>
            </a:r>
            <a:r>
              <a:rPr lang="en-US" dirty="0" smtClean="0"/>
              <a:t>: '</a:t>
            </a:r>
            <a:r>
              <a:rPr lang="en-US" dirty="0" err="1" smtClean="0"/>
              <a:t>localhost</a:t>
            </a:r>
            <a:r>
              <a:rPr lang="en-US" dirty="0" smtClean="0"/>
              <a:t>', </a:t>
            </a:r>
            <a:endParaRPr lang="en-US" dirty="0" smtClean="0"/>
          </a:p>
          <a:p>
            <a:pPr>
              <a:buNone/>
            </a:pPr>
            <a:r>
              <a:rPr lang="en-US" dirty="0" smtClean="0"/>
              <a:t>user </a:t>
            </a:r>
            <a:r>
              <a:rPr lang="en-US" dirty="0" smtClean="0"/>
              <a:t>: 'root', </a:t>
            </a:r>
            <a:endParaRPr lang="en-US" dirty="0" smtClean="0"/>
          </a:p>
          <a:p>
            <a:pPr>
              <a:buNone/>
            </a:pPr>
            <a:r>
              <a:rPr lang="en-US" dirty="0" smtClean="0"/>
              <a:t>password </a:t>
            </a:r>
            <a:r>
              <a:rPr lang="en-US" dirty="0" smtClean="0"/>
              <a:t>: </a:t>
            </a:r>
            <a:r>
              <a:rPr lang="en-US" dirty="0" smtClean="0"/>
              <a:t>‘root' </a:t>
            </a:r>
            <a:r>
              <a:rPr lang="en-US" dirty="0" smtClean="0"/>
              <a:t>}); </a:t>
            </a:r>
            <a:endParaRPr lang="en-US" dirty="0" smtClean="0"/>
          </a:p>
          <a:p>
            <a:pPr>
              <a:buNone/>
            </a:pPr>
            <a:r>
              <a:rPr lang="en-US" dirty="0" err="1" smtClean="0"/>
              <a:t>pool.query</a:t>
            </a:r>
            <a:r>
              <a:rPr lang="en-US" dirty="0" smtClean="0"/>
              <a:t>('SELECT 1 + 1 AS solution', </a:t>
            </a:r>
            <a:endParaRPr lang="en-US" dirty="0" smtClean="0"/>
          </a:p>
          <a:p>
            <a:pPr>
              <a:buNone/>
            </a:pPr>
            <a:r>
              <a:rPr lang="en-US" dirty="0" smtClean="0"/>
              <a:t>function(err</a:t>
            </a:r>
            <a:r>
              <a:rPr lang="en-US" dirty="0" smtClean="0"/>
              <a:t>, rows, fields) { </a:t>
            </a:r>
            <a:endParaRPr lang="en-US" dirty="0" smtClean="0"/>
          </a:p>
          <a:p>
            <a:pPr>
              <a:buNone/>
            </a:pPr>
            <a:r>
              <a:rPr lang="en-US" dirty="0" smtClean="0"/>
              <a:t>if </a:t>
            </a:r>
            <a:r>
              <a:rPr lang="en-US" dirty="0" smtClean="0"/>
              <a:t>(err) throw err; </a:t>
            </a:r>
            <a:endParaRPr lang="en-US" dirty="0" smtClean="0"/>
          </a:p>
          <a:p>
            <a:pPr>
              <a:buNone/>
            </a:pPr>
            <a:r>
              <a:rPr lang="en-US" dirty="0" smtClean="0"/>
              <a:t> </a:t>
            </a:r>
            <a:r>
              <a:rPr lang="en-US" dirty="0" smtClean="0"/>
              <a:t>   console.log</a:t>
            </a:r>
            <a:r>
              <a:rPr lang="en-US" dirty="0" smtClean="0"/>
              <a:t>('The solution is: ', rows[0].solution); </a:t>
            </a:r>
            <a:endParaRPr lang="en-US" dirty="0" smtClean="0"/>
          </a:p>
          <a:p>
            <a:pPr>
              <a:buNone/>
            </a:pPr>
            <a:r>
              <a:rPr lang="en-US" dirty="0" smtClean="0"/>
              <a:t>});</a:t>
            </a:r>
            <a:endParaRPr lang="en-US" dirty="0"/>
          </a:p>
        </p:txBody>
      </p:sp>
      <p:sp>
        <p:nvSpPr>
          <p:cNvPr id="2" name="Title 1"/>
          <p:cNvSpPr>
            <a:spLocks noGrp="1"/>
          </p:cNvSpPr>
          <p:nvPr>
            <p:ph type="title"/>
          </p:nvPr>
        </p:nvSpPr>
        <p:spPr/>
        <p:txBody>
          <a:bodyPr/>
          <a:lstStyle/>
          <a:p>
            <a:r>
              <a:rPr lang="en-US" dirty="0" smtClean="0"/>
              <a:t>Connection Pool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371600"/>
          <a:ext cx="8229600" cy="5425440"/>
        </p:xfrm>
        <a:graphic>
          <a:graphicData uri="http://schemas.openxmlformats.org/drawingml/2006/table">
            <a:tbl>
              <a:tblPr firstRow="1" bandRow="1">
                <a:tableStyleId>{5C22544A-7EE6-4342-B048-85BDC9FD1C3A}</a:tableStyleId>
              </a:tblPr>
              <a:tblGrid>
                <a:gridCol w="2057400"/>
                <a:gridCol w="6172200"/>
              </a:tblGrid>
              <a:tr h="370840">
                <a:tc>
                  <a:txBody>
                    <a:bodyPr/>
                    <a:lstStyle/>
                    <a:p>
                      <a:pPr algn="l" fontAlgn="t"/>
                      <a:r>
                        <a:rPr lang="en-US" b="1" dirty="0"/>
                        <a:t>Name</a:t>
                      </a:r>
                    </a:p>
                  </a:txBody>
                  <a:tcPr marL="76200" marR="76200" marT="76200" marB="76200"/>
                </a:tc>
                <a:tc>
                  <a:txBody>
                    <a:bodyPr/>
                    <a:lstStyle/>
                    <a:p>
                      <a:pPr algn="l" fontAlgn="t"/>
                      <a:r>
                        <a:rPr lang="en-US" b="1"/>
                        <a:t>Description</a:t>
                      </a:r>
                    </a:p>
                  </a:txBody>
                  <a:tcPr marL="76200" marR="76200" marT="76200" marB="76200"/>
                </a:tc>
              </a:tr>
              <a:tr h="370840">
                <a:tc>
                  <a:txBody>
                    <a:bodyPr/>
                    <a:lstStyle/>
                    <a:p>
                      <a:pPr algn="l" fontAlgn="t"/>
                      <a:r>
                        <a:rPr lang="en-US"/>
                        <a:t>acquireTimeout</a:t>
                      </a:r>
                    </a:p>
                  </a:txBody>
                  <a:tcPr marL="76200" marR="76200" marT="76200" marB="76200"/>
                </a:tc>
                <a:tc>
                  <a:txBody>
                    <a:bodyPr/>
                    <a:lstStyle/>
                    <a:p>
                      <a:pPr algn="l" fontAlgn="t"/>
                      <a:r>
                        <a:rPr lang="en-US"/>
                        <a:t>The milliseconds before a timeout occurs during the connection acquisition. This is slightly different from connectTimeout, because acquiring a pool connection does not always involve making a connection. (Default: 10 seconds)</a:t>
                      </a:r>
                    </a:p>
                  </a:txBody>
                  <a:tcPr marL="76200" marR="76200" marT="76200" marB="76200"/>
                </a:tc>
              </a:tr>
              <a:tr h="370840">
                <a:tc>
                  <a:txBody>
                    <a:bodyPr/>
                    <a:lstStyle/>
                    <a:p>
                      <a:pPr algn="l" fontAlgn="t"/>
                      <a:r>
                        <a:rPr lang="en-US"/>
                        <a:t>waitForConnections</a:t>
                      </a:r>
                    </a:p>
                  </a:txBody>
                  <a:tcPr marL="76200" marR="76200" marT="76200" marB="76200"/>
                </a:tc>
                <a:tc>
                  <a:txBody>
                    <a:bodyPr/>
                    <a:lstStyle/>
                    <a:p>
                      <a:pPr algn="l" fontAlgn="t"/>
                      <a:r>
                        <a:rPr lang="en-US"/>
                        <a:t>Determines the pool's action when no connections are available and the limit has been reached. If true, the pool will queue the connection request and call it when one becomes available. If false, the pool will immediately call back with an error. (Default: true)</a:t>
                      </a:r>
                    </a:p>
                  </a:txBody>
                  <a:tcPr marL="76200" marR="76200" marT="76200" marB="76200"/>
                </a:tc>
              </a:tr>
              <a:tr h="370840">
                <a:tc>
                  <a:txBody>
                    <a:bodyPr/>
                    <a:lstStyle/>
                    <a:p>
                      <a:pPr algn="l" fontAlgn="t"/>
                      <a:r>
                        <a:rPr lang="en-US"/>
                        <a:t>connectionLimit</a:t>
                      </a:r>
                    </a:p>
                  </a:txBody>
                  <a:tcPr marL="76200" marR="76200" marT="76200" marB="76200"/>
                </a:tc>
                <a:tc>
                  <a:txBody>
                    <a:bodyPr/>
                    <a:lstStyle/>
                    <a:p>
                      <a:pPr algn="l" fontAlgn="t"/>
                      <a:r>
                        <a:rPr lang="en-US"/>
                        <a:t>The maximum number of connections to create at once. (Default: 10)</a:t>
                      </a:r>
                    </a:p>
                  </a:txBody>
                  <a:tcPr marL="76200" marR="76200" marT="76200" marB="76200"/>
                </a:tc>
              </a:tr>
              <a:tr h="370840">
                <a:tc>
                  <a:txBody>
                    <a:bodyPr/>
                    <a:lstStyle/>
                    <a:p>
                      <a:pPr algn="l" fontAlgn="t"/>
                      <a:r>
                        <a:rPr lang="en-US"/>
                        <a:t>queueLimit</a:t>
                      </a:r>
                    </a:p>
                  </a:txBody>
                  <a:tcPr marL="76200" marR="76200" marT="76200" marB="76200"/>
                </a:tc>
                <a:tc>
                  <a:txBody>
                    <a:bodyPr/>
                    <a:lstStyle/>
                    <a:p>
                      <a:pPr algn="l" fontAlgn="t"/>
                      <a:r>
                        <a:rPr lang="en-US" dirty="0"/>
                        <a:t>The maximum number of connection requests the pool will queue before returning an error from </a:t>
                      </a:r>
                      <a:r>
                        <a:rPr lang="en-US" dirty="0" err="1"/>
                        <a:t>getConnection</a:t>
                      </a:r>
                      <a:r>
                        <a:rPr lang="en-US" dirty="0"/>
                        <a:t>. If set to 0, there is no limit to the number of queued connection requests. (Default: 0)</a:t>
                      </a:r>
                    </a:p>
                  </a:txBody>
                  <a:tcPr marL="76200" marR="76200" marT="76200" marB="76200"/>
                </a:tc>
              </a:tr>
            </a:tbl>
          </a:graphicData>
        </a:graphic>
      </p:graphicFrame>
      <p:sp>
        <p:nvSpPr>
          <p:cNvPr id="2" name="Title 1"/>
          <p:cNvSpPr>
            <a:spLocks noGrp="1"/>
          </p:cNvSpPr>
          <p:nvPr>
            <p:ph type="title"/>
          </p:nvPr>
        </p:nvSpPr>
        <p:spPr/>
        <p:txBody>
          <a:bodyPr/>
          <a:lstStyle/>
          <a:p>
            <a:r>
              <a:rPr lang="en-US" dirty="0" smtClean="0"/>
              <a:t>Pool Options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pool will emit a connection event when a new connection is made within the pool. </a:t>
            </a:r>
            <a:endParaRPr lang="en-US" dirty="0" smtClean="0"/>
          </a:p>
          <a:p>
            <a:r>
              <a:rPr lang="en-US" dirty="0" smtClean="0"/>
              <a:t>If </a:t>
            </a:r>
            <a:r>
              <a:rPr lang="en-US" dirty="0" smtClean="0"/>
              <a:t>you need to set session variables on the connection before it gets used, you can listen to the connection event.</a:t>
            </a:r>
          </a:p>
          <a:p>
            <a:pPr lvl="1"/>
            <a:r>
              <a:rPr lang="en-US" dirty="0" err="1" smtClean="0"/>
              <a:t>pool.on</a:t>
            </a:r>
            <a:r>
              <a:rPr lang="en-US" dirty="0" smtClean="0"/>
              <a:t>('connection', function (connection) { </a:t>
            </a:r>
            <a:r>
              <a:rPr lang="en-US" dirty="0" err="1" smtClean="0"/>
              <a:t>connection.query</a:t>
            </a:r>
            <a:r>
              <a:rPr lang="en-US" dirty="0" smtClean="0"/>
              <a:t>('SET SESSION </a:t>
            </a:r>
            <a:r>
              <a:rPr lang="en-US" dirty="0" err="1" smtClean="0"/>
              <a:t>auto_increment_increment</a:t>
            </a:r>
            <a:r>
              <a:rPr lang="en-US" dirty="0" smtClean="0"/>
              <a:t>=1') });</a:t>
            </a:r>
            <a:endParaRPr lang="en-US" dirty="0"/>
          </a:p>
        </p:txBody>
      </p:sp>
      <p:sp>
        <p:nvSpPr>
          <p:cNvPr id="2" name="Title 1"/>
          <p:cNvSpPr>
            <a:spLocks noGrp="1"/>
          </p:cNvSpPr>
          <p:nvPr>
            <p:ph type="title"/>
          </p:nvPr>
        </p:nvSpPr>
        <p:spPr/>
        <p:txBody>
          <a:bodyPr/>
          <a:lstStyle/>
          <a:p>
            <a:r>
              <a:rPr lang="en-US" dirty="0" smtClean="0"/>
              <a:t>Pool Events: connection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pool will emit an </a:t>
            </a:r>
            <a:r>
              <a:rPr lang="en-US" dirty="0" err="1" smtClean="0"/>
              <a:t>enqueue</a:t>
            </a:r>
            <a:r>
              <a:rPr lang="en-US" dirty="0" smtClean="0"/>
              <a:t> event when a callback has been queued to wait for an available connection.</a:t>
            </a:r>
          </a:p>
          <a:p>
            <a:pPr lvl="1"/>
            <a:r>
              <a:rPr lang="en-US" dirty="0" err="1" smtClean="0"/>
              <a:t>pool.on</a:t>
            </a:r>
            <a:r>
              <a:rPr lang="en-US" dirty="0" smtClean="0"/>
              <a:t>('</a:t>
            </a:r>
            <a:r>
              <a:rPr lang="en-US" dirty="0" err="1" smtClean="0"/>
              <a:t>enqueue</a:t>
            </a:r>
            <a:r>
              <a:rPr lang="en-US" dirty="0" smtClean="0"/>
              <a:t>', function () { console.log('Waiting for available connection slot'); });</a:t>
            </a:r>
            <a:endParaRPr lang="en-US" dirty="0"/>
          </a:p>
        </p:txBody>
      </p:sp>
      <p:sp>
        <p:nvSpPr>
          <p:cNvPr id="2" name="Title 1"/>
          <p:cNvSpPr>
            <a:spLocks noGrp="1"/>
          </p:cNvSpPr>
          <p:nvPr>
            <p:ph type="title"/>
          </p:nvPr>
        </p:nvSpPr>
        <p:spPr/>
        <p:txBody>
          <a:bodyPr/>
          <a:lstStyle/>
          <a:p>
            <a:r>
              <a:rPr lang="en-US" dirty="0" smtClean="0"/>
              <a:t>Pool Events: </a:t>
            </a:r>
            <a:r>
              <a:rPr lang="en-US" dirty="0" err="1" smtClean="0"/>
              <a:t>enqueue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249</TotalTime>
  <Words>955</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Concourse</vt:lpstr>
      <vt:lpstr>NODEJS</vt:lpstr>
      <vt:lpstr>Using DATABASE</vt:lpstr>
      <vt:lpstr>Adding MYSQL to Node.js</vt:lpstr>
      <vt:lpstr>Create connection</vt:lpstr>
      <vt:lpstr>Pooling connections</vt:lpstr>
      <vt:lpstr>Connection Pool</vt:lpstr>
      <vt:lpstr>Pool Options</vt:lpstr>
      <vt:lpstr>Pool Events: connection </vt:lpstr>
      <vt:lpstr>Pool Events: enqueue</vt:lpstr>
      <vt:lpstr>Terminate connection</vt:lpstr>
      <vt:lpstr>Switching users</vt:lpstr>
      <vt:lpstr>Escaping Query values</vt:lpstr>
      <vt:lpstr>Escaping query values</vt:lpstr>
      <vt:lpstr>Escape Query values</vt:lpstr>
      <vt:lpstr>Order By</vt:lpstr>
      <vt:lpstr>Preparing Query</vt:lpstr>
      <vt:lpstr>Inserting Data</vt:lpstr>
      <vt:lpstr>Deleting</vt:lpstr>
      <vt:lpstr>Stored Procedures</vt:lpstr>
      <vt:lpstr>Execute Stored Procedure in Node.js</vt:lpstr>
      <vt:lpstr>Multiple statement queries</vt:lpstr>
      <vt:lpstr>Multiple statement queries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Bhimsen</dc:creator>
  <cp:lastModifiedBy>Bhimsen</cp:lastModifiedBy>
  <cp:revision>38</cp:revision>
  <dcterms:created xsi:type="dcterms:W3CDTF">2017-04-06T05:20:10Z</dcterms:created>
  <dcterms:modified xsi:type="dcterms:W3CDTF">2017-04-25T11:39:07Z</dcterms:modified>
</cp:coreProperties>
</file>