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1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5EA12B-20F0-4885-B604-A616D3234426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B24E44-7DA7-461E-9113-BA174621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EA12B-20F0-4885-B604-A616D3234426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24E44-7DA7-461E-9113-BA174621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EA12B-20F0-4885-B604-A616D3234426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24E44-7DA7-461E-9113-BA174621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EA12B-20F0-4885-B604-A616D3234426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24E44-7DA7-461E-9113-BA17462151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EA12B-20F0-4885-B604-A616D3234426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24E44-7DA7-461E-9113-BA17462151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EA12B-20F0-4885-B604-A616D3234426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24E44-7DA7-461E-9113-BA17462151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EA12B-20F0-4885-B604-A616D3234426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24E44-7DA7-461E-9113-BA174621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EA12B-20F0-4885-B604-A616D3234426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24E44-7DA7-461E-9113-BA17462151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EA12B-20F0-4885-B604-A616D3234426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24E44-7DA7-461E-9113-BA174621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65EA12B-20F0-4885-B604-A616D3234426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B24E44-7DA7-461E-9113-BA174621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5EA12B-20F0-4885-B604-A616D3234426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B24E44-7DA7-461E-9113-BA17462151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65EA12B-20F0-4885-B604-A616D3234426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B24E44-7DA7-461E-9113-BA174621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sp/jstl_sql_query_tag.htm" TargetMode="External"/><Relationship Id="rId7" Type="http://schemas.openxmlformats.org/officeDocument/2006/relationships/hyperlink" Target="http://www.tutorialspoint.com/jsp/jstl_sql_transaction_tag.htm" TargetMode="External"/><Relationship Id="rId2" Type="http://schemas.openxmlformats.org/officeDocument/2006/relationships/hyperlink" Target="http://www.tutorialspoint.com/jsp/jstl_sql_setdatasource_ta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sp/jstl_sql_dateparam_tag.htm" TargetMode="External"/><Relationship Id="rId5" Type="http://schemas.openxmlformats.org/officeDocument/2006/relationships/hyperlink" Target="http://www.tutorialspoint.com/jsp/jstl_sql_param_tag.htm" TargetMode="External"/><Relationship Id="rId4" Type="http://schemas.openxmlformats.org/officeDocument/2006/relationships/hyperlink" Target="http://www.tutorialspoint.com/jsp/jstl_sql_update_tag.ht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sp/jstl_core_set_tag.htm" TargetMode="External"/><Relationship Id="rId7" Type="http://schemas.openxmlformats.org/officeDocument/2006/relationships/hyperlink" Target="http://www.tutorialspoint.com/jsp/jstl_core_choose_tag.htm" TargetMode="External"/><Relationship Id="rId2" Type="http://schemas.openxmlformats.org/officeDocument/2006/relationships/hyperlink" Target="http://www.tutorialspoint.com/jsp/jstl_core_out_ta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sp/jstl_core_if_tag.htm" TargetMode="External"/><Relationship Id="rId5" Type="http://schemas.openxmlformats.org/officeDocument/2006/relationships/hyperlink" Target="http://www.tutorialspoint.com/jsp/jstl_core_catch_tag.htm" TargetMode="External"/><Relationship Id="rId4" Type="http://schemas.openxmlformats.org/officeDocument/2006/relationships/hyperlink" Target="http://www.tutorialspoint.com/jsp/jstl_core_remove_tag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sp/jstl_core_import_tag.htm" TargetMode="External"/><Relationship Id="rId7" Type="http://schemas.openxmlformats.org/officeDocument/2006/relationships/hyperlink" Target="http://www.tutorialspoint.com/jsp/jstl_core_url_tag.htm" TargetMode="External"/><Relationship Id="rId2" Type="http://schemas.openxmlformats.org/officeDocument/2006/relationships/hyperlink" Target="http://www.tutorialspoint.com/jsp/jstl_core_choose_ta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sp/jstl_core_redirect_tag.htm" TargetMode="External"/><Relationship Id="rId5" Type="http://schemas.openxmlformats.org/officeDocument/2006/relationships/hyperlink" Target="http://www.tutorialspoint.com/jsp/jstl_core_param_tag.htm" TargetMode="External"/><Relationship Id="rId4" Type="http://schemas.openxmlformats.org/officeDocument/2006/relationships/hyperlink" Target="http://www.tutorialspoint.com/jsp/jstl_core_foreach_tag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&lt;%@ </a:t>
            </a:r>
            <a:r>
              <a:rPr lang="en-US" sz="1600" dirty="0" err="1" smtClean="0"/>
              <a:t>taglib</a:t>
            </a:r>
            <a:r>
              <a:rPr lang="en-US" sz="1600" dirty="0" smtClean="0"/>
              <a:t> </a:t>
            </a:r>
            <a:r>
              <a:rPr lang="en-US" sz="1600" dirty="0" err="1" smtClean="0"/>
              <a:t>uri</a:t>
            </a:r>
            <a:r>
              <a:rPr lang="en-US" sz="1600" dirty="0" smtClean="0"/>
              <a:t>="http://java.sun.com/jsp/jstl/core" prefix="c" %&gt; </a:t>
            </a:r>
          </a:p>
          <a:p>
            <a:pPr>
              <a:buNone/>
            </a:pPr>
            <a:r>
              <a:rPr lang="en-US" sz="1600" dirty="0" smtClean="0"/>
              <a:t>&lt;html&gt; &lt;head&gt; &lt;title&gt;Tag Example&lt;/title&gt; </a:t>
            </a:r>
          </a:p>
          <a:p>
            <a:pPr>
              <a:buNone/>
            </a:pPr>
            <a:r>
              <a:rPr lang="en-US" sz="1600" dirty="0" smtClean="0"/>
              <a:t>&lt;/head&gt; </a:t>
            </a:r>
          </a:p>
          <a:p>
            <a:pPr>
              <a:buNone/>
            </a:pPr>
            <a:r>
              <a:rPr lang="en-US" sz="1600" dirty="0" smtClean="0"/>
              <a:t>&lt;body&gt; </a:t>
            </a:r>
          </a:p>
          <a:p>
            <a:pPr>
              <a:buNone/>
            </a:pPr>
            <a:r>
              <a:rPr lang="en-US" sz="1600" dirty="0" smtClean="0"/>
              <a:t>&lt;c:set </a:t>
            </a:r>
            <a:r>
              <a:rPr lang="en-US" sz="1600" dirty="0" err="1" smtClean="0"/>
              <a:t>var</a:t>
            </a:r>
            <a:r>
              <a:rPr lang="en-US" sz="1600" dirty="0" smtClean="0"/>
              <a:t>="salary" scope="session" value="${2000*2}"/&gt; </a:t>
            </a:r>
          </a:p>
          <a:p>
            <a:pPr>
              <a:buNone/>
            </a:pPr>
            <a:r>
              <a:rPr lang="en-US" sz="1600" dirty="0" smtClean="0"/>
              <a:t>        &lt;p&gt;Your salary is : &lt;c:out value="${salary}"/&gt;&lt;/p&gt;</a:t>
            </a:r>
          </a:p>
          <a:p>
            <a:pPr>
              <a:buNone/>
            </a:pPr>
            <a:r>
              <a:rPr lang="en-US" sz="1600" dirty="0" smtClean="0"/>
              <a:t>            &lt;c:choose&gt; </a:t>
            </a:r>
          </a:p>
          <a:p>
            <a:pPr>
              <a:buNone/>
            </a:pPr>
            <a:r>
              <a:rPr lang="en-US" sz="1600" dirty="0" smtClean="0"/>
              <a:t>                   &lt;c:when test="${salary &lt;= 0}"&gt; </a:t>
            </a:r>
          </a:p>
          <a:p>
            <a:pPr>
              <a:buNone/>
            </a:pPr>
            <a:r>
              <a:rPr lang="en-US" sz="1600" dirty="0" smtClean="0"/>
              <a:t>                                     Salary is very low to survive. </a:t>
            </a:r>
          </a:p>
          <a:p>
            <a:pPr>
              <a:buNone/>
            </a:pPr>
            <a:r>
              <a:rPr lang="en-US" sz="1600" dirty="0" smtClean="0"/>
              <a:t>                  &lt;/c:when&gt; </a:t>
            </a:r>
          </a:p>
          <a:p>
            <a:pPr>
              <a:buNone/>
            </a:pPr>
            <a:r>
              <a:rPr lang="en-US" sz="1600" dirty="0" smtClean="0"/>
              <a:t>                 &lt;c:when test="${salary &gt; 1000}"&gt; </a:t>
            </a:r>
          </a:p>
          <a:p>
            <a:pPr>
              <a:buNone/>
            </a:pPr>
            <a:r>
              <a:rPr lang="en-US" sz="1600" dirty="0" smtClean="0"/>
              <a:t>                    Salary is very good. </a:t>
            </a:r>
          </a:p>
          <a:p>
            <a:pPr>
              <a:buNone/>
            </a:pPr>
            <a:r>
              <a:rPr lang="en-US" sz="1600" dirty="0" smtClean="0"/>
              <a:t>                &lt;/c:when&gt; </a:t>
            </a:r>
          </a:p>
          <a:p>
            <a:pPr>
              <a:buNone/>
            </a:pPr>
            <a:r>
              <a:rPr lang="en-US" sz="1600" dirty="0" smtClean="0"/>
              <a:t>                &lt;c:otherwise&gt; No comment... &lt;/c:otherwise&gt; </a:t>
            </a:r>
          </a:p>
          <a:p>
            <a:pPr>
              <a:buNone/>
            </a:pPr>
            <a:r>
              <a:rPr lang="en-US" sz="1600" dirty="0" smtClean="0"/>
              <a:t>&lt;/c:choose&gt; </a:t>
            </a:r>
          </a:p>
          <a:p>
            <a:pPr>
              <a:buNone/>
            </a:pPr>
            <a:r>
              <a:rPr lang="en-US" sz="1600" dirty="0" smtClean="0"/>
              <a:t>&lt;/body&gt; &lt;/html&gt;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JSTL-</a:t>
            </a:r>
            <a:r>
              <a:rPr lang="en-US" dirty="0" err="1" smtClean="0"/>
              <a:t>When,Otherwise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</a:t>
            </a:r>
            <a:r>
              <a:rPr lang="en-US" u="sng" dirty="0"/>
              <a:t>core</a:t>
            </a:r>
            <a:r>
              <a:rPr lang="en-US" dirty="0" smtClean="0"/>
              <a:t>" prefix="c" %&gt;</a:t>
            </a:r>
          </a:p>
          <a:p>
            <a:pPr>
              <a:buNone/>
            </a:pPr>
            <a:r>
              <a:rPr lang="en-US" dirty="0" smtClean="0"/>
              <a:t> &lt;html&gt; </a:t>
            </a:r>
          </a:p>
          <a:p>
            <a:pPr>
              <a:buNone/>
            </a:pPr>
            <a:r>
              <a:rPr lang="en-US" dirty="0" smtClean="0"/>
              <a:t>&lt;head&gt; &lt;title&gt;Tag Example&lt;/title&gt; 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     &lt;c:forEach 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en-US" dirty="0" err="1" smtClean="0"/>
              <a:t>i</a:t>
            </a:r>
            <a:r>
              <a:rPr lang="en-US" dirty="0" smtClean="0"/>
              <a:t>" begin="1" end="5"&gt; </a:t>
            </a:r>
          </a:p>
          <a:p>
            <a:pPr>
              <a:buNone/>
            </a:pPr>
            <a:r>
              <a:rPr lang="en-US" dirty="0" smtClean="0"/>
              <a:t>               Item &lt;c:out value="${</a:t>
            </a:r>
            <a:r>
              <a:rPr lang="en-US" dirty="0" err="1" smtClean="0"/>
              <a:t>i</a:t>
            </a:r>
            <a:r>
              <a:rPr lang="en-US" dirty="0" smtClean="0"/>
              <a:t>}"/&gt;&lt;p&gt; </a:t>
            </a:r>
          </a:p>
          <a:p>
            <a:pPr>
              <a:buNone/>
            </a:pPr>
            <a:r>
              <a:rPr lang="en-US" dirty="0" smtClean="0"/>
              <a:t>       &lt;/c:forEach&gt; </a:t>
            </a:r>
          </a:p>
          <a:p>
            <a:pPr>
              <a:buNone/>
            </a:pPr>
            <a:r>
              <a:rPr lang="en-US" dirty="0" smtClean="0"/>
              <a:t>&lt;/body&gt; 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JSTL-</a:t>
            </a:r>
            <a:r>
              <a:rPr lang="en-US" dirty="0" err="1" smtClean="0"/>
              <a:t>forEach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="http://java.sun.com/jsp/jstl/core" prefix="c" %&gt;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html&gt;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head&gt; &lt;</a:t>
            </a:r>
            <a:r>
              <a:rPr lang="en-US" dirty="0" smtClean="0"/>
              <a:t>title&gt;Tag </a:t>
            </a:r>
            <a:r>
              <a:rPr lang="en-US" dirty="0"/>
              <a:t>Example&lt;/title&gt; &lt;/head&gt;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c:forTokens items="</a:t>
            </a:r>
            <a:r>
              <a:rPr lang="en-US" dirty="0" err="1"/>
              <a:t>Zara,nuha,roshy</a:t>
            </a:r>
            <a:r>
              <a:rPr lang="en-US" dirty="0"/>
              <a:t>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delims</a:t>
            </a:r>
            <a:r>
              <a:rPr lang="en-US" dirty="0"/>
              <a:t>="," </a:t>
            </a:r>
            <a:r>
              <a:rPr lang="en-US" dirty="0" err="1"/>
              <a:t>var</a:t>
            </a:r>
            <a:r>
              <a:rPr lang="en-US" dirty="0"/>
              <a:t>="name"&gt;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&lt;</a:t>
            </a:r>
            <a:r>
              <a:rPr lang="en-US" dirty="0"/>
              <a:t>c:out value="${name</a:t>
            </a:r>
            <a:r>
              <a:rPr lang="en-US" dirty="0" smtClean="0"/>
              <a:t>}"/&gt;&lt;</a:t>
            </a:r>
            <a:r>
              <a:rPr lang="en-US" dirty="0" err="1" smtClean="0"/>
              <a:t>br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/>
              <a:t>c:forTokens&gt;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/>
              <a:t>body</a:t>
            </a:r>
            <a:r>
              <a:rPr lang="en-US" smtClean="0"/>
              <a:t>&gt;</a:t>
            </a:r>
          </a:p>
          <a:p>
            <a:pPr>
              <a:buNone/>
            </a:pPr>
            <a:r>
              <a:rPr lang="en-US" smtClean="0"/>
              <a:t> </a:t>
            </a:r>
            <a:r>
              <a:rPr lang="en-US" dirty="0"/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JSTL-</a:t>
            </a:r>
            <a:r>
              <a:rPr lang="en-US" dirty="0" err="1" smtClean="0"/>
              <a:t>forTokens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0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2"/>
                        </a:rPr>
                        <a:t>&lt;sql:setDataSource&gt;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Creates a simple DataSource suitable only for prototyping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3"/>
                        </a:rPr>
                        <a:t>&lt;sql:query&gt;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Executes the SQL query defined in its body or through the sql attribute.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4"/>
                        </a:rPr>
                        <a:t>&lt;sql:update&gt;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Executes the SQL update defined in its body or through the sql attribute.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5"/>
                        </a:rPr>
                        <a:t>&lt;sql:param&gt;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a parameter in an SQL statement to the specified value.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6"/>
                        </a:rPr>
                        <a:t>&lt;sql:dateParam&gt;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a parameter in an SQL statement to the specified java.util.Date value.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7"/>
                        </a:rPr>
                        <a:t>&lt;sql:transaction 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nested database action elements with a shared Connection, set up to execute all statements as one transaction.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Tags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&lt;%@ page import="java.io.*,</a:t>
            </a:r>
            <a:r>
              <a:rPr lang="en-US" dirty="0" err="1"/>
              <a:t>java.util</a:t>
            </a:r>
            <a:r>
              <a:rPr lang="en-US" dirty="0"/>
              <a:t>.*,java.sql.*"%&gt;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/>
              <a:t>page import="</a:t>
            </a:r>
            <a:r>
              <a:rPr lang="en-US" dirty="0" err="1"/>
              <a:t>javax.servlet.http</a:t>
            </a:r>
            <a:r>
              <a:rPr lang="en-US" dirty="0"/>
              <a:t>.*,</a:t>
            </a:r>
            <a:r>
              <a:rPr lang="en-US" dirty="0" err="1"/>
              <a:t>javax.servlet</a:t>
            </a:r>
            <a:r>
              <a:rPr lang="en-US" dirty="0"/>
              <a:t>.*" %&gt;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="http://java.sun.com/jsp/jstl/core" prefix="c"%&gt;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="http://java.sun.com/jsp/jstl/sql" prefix="</a:t>
            </a:r>
            <a:r>
              <a:rPr lang="en-US" dirty="0" err="1"/>
              <a:t>sql</a:t>
            </a:r>
            <a:r>
              <a:rPr lang="en-US" dirty="0"/>
              <a:t>"%&gt;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html&gt; &lt;head&gt; &lt;title&gt;JSTL </a:t>
            </a:r>
            <a:r>
              <a:rPr lang="en-US" dirty="0" err="1"/>
              <a:t>sql:query</a:t>
            </a:r>
            <a:r>
              <a:rPr lang="en-US" dirty="0"/>
              <a:t> Tag&lt;/title&gt;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/>
              <a:t>head&gt;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/>
              <a:t>sql:setDataSource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="snapshot" driver="</a:t>
            </a:r>
            <a:r>
              <a:rPr lang="en-US" dirty="0" err="1"/>
              <a:t>com.mysql.jdbc.Driver</a:t>
            </a:r>
            <a:r>
              <a:rPr lang="en-US" dirty="0"/>
              <a:t>" </a:t>
            </a:r>
            <a:r>
              <a:rPr lang="en-US" dirty="0" err="1"/>
              <a:t>url</a:t>
            </a:r>
            <a:r>
              <a:rPr lang="en-US" dirty="0"/>
              <a:t>="</a:t>
            </a:r>
            <a:r>
              <a:rPr lang="en-US" dirty="0" err="1"/>
              <a:t>jdbc:mysql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/TEST"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user</a:t>
            </a:r>
            <a:r>
              <a:rPr lang="en-US" dirty="0"/>
              <a:t>="root" password="pass123"/&gt;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/>
              <a:t>sql:query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>="${snapshot}" </a:t>
            </a:r>
            <a:r>
              <a:rPr lang="en-US" dirty="0" err="1"/>
              <a:t>var</a:t>
            </a:r>
            <a:r>
              <a:rPr lang="en-US" dirty="0"/>
              <a:t>="result"&gt; SELECT * from Employees; &lt;/</a:t>
            </a:r>
            <a:r>
              <a:rPr lang="en-US" dirty="0" err="1"/>
              <a:t>sql:query</a:t>
            </a:r>
            <a:r>
              <a:rPr lang="en-US" dirty="0"/>
              <a:t>&gt;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JSTL-SQL 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6019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Continue….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&lt;table border="1" width="100%"&gt;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Emp</a:t>
            </a:r>
            <a:r>
              <a:rPr lang="en-US" dirty="0" smtClean="0"/>
              <a:t> ID&lt;/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&gt;First Name&lt;/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&gt;Last Name&lt;/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&gt;Age&lt;/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&lt;c:forEach </a:t>
            </a:r>
            <a:r>
              <a:rPr lang="en-US" dirty="0" err="1" smtClean="0"/>
              <a:t>var</a:t>
            </a:r>
            <a:r>
              <a:rPr lang="en-US" dirty="0" smtClean="0"/>
              <a:t>="row" items="${</a:t>
            </a:r>
            <a:r>
              <a:rPr lang="en-US" dirty="0" err="1" smtClean="0"/>
              <a:t>result.rows</a:t>
            </a:r>
            <a:r>
              <a:rPr lang="en-US" dirty="0" smtClean="0"/>
              <a:t>}"&gt;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&lt;td&gt;&lt;c:out value="${row.id}"/&gt;&lt;/td&gt; </a:t>
            </a:r>
          </a:p>
          <a:p>
            <a:pPr>
              <a:buNone/>
            </a:pPr>
            <a:r>
              <a:rPr lang="en-US" dirty="0" smtClean="0"/>
              <a:t>&lt;td&gt;&lt;c:out value="${</a:t>
            </a:r>
            <a:r>
              <a:rPr lang="en-US" dirty="0" err="1" smtClean="0"/>
              <a:t>row.first</a:t>
            </a:r>
            <a:r>
              <a:rPr lang="en-US" dirty="0" smtClean="0"/>
              <a:t>}"/&gt;&lt;/td&gt;</a:t>
            </a:r>
          </a:p>
          <a:p>
            <a:pPr>
              <a:buNone/>
            </a:pPr>
            <a:r>
              <a:rPr lang="en-US" dirty="0" smtClean="0"/>
              <a:t> &lt;td&gt;&lt;c:out value="${</a:t>
            </a:r>
            <a:r>
              <a:rPr lang="en-US" dirty="0" err="1" smtClean="0"/>
              <a:t>row.last</a:t>
            </a:r>
            <a:r>
              <a:rPr lang="en-US" dirty="0" smtClean="0"/>
              <a:t>}"/&gt;&lt;/td&gt; </a:t>
            </a:r>
          </a:p>
          <a:p>
            <a:pPr>
              <a:buNone/>
            </a:pPr>
            <a:r>
              <a:rPr lang="en-US" dirty="0" smtClean="0"/>
              <a:t>&lt;td&gt;&lt;c:out value="${</a:t>
            </a:r>
            <a:r>
              <a:rPr lang="en-US" dirty="0" err="1" smtClean="0"/>
              <a:t>row.age</a:t>
            </a:r>
            <a:r>
              <a:rPr lang="en-US" dirty="0" smtClean="0"/>
              <a:t>}"/&gt;&lt;/td&gt; 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&lt;/c:forEach&gt;</a:t>
            </a:r>
          </a:p>
          <a:p>
            <a:pPr>
              <a:buNone/>
            </a:pPr>
            <a:r>
              <a:rPr lang="en-US" dirty="0" smtClean="0"/>
              <a:t> &lt;/table&gt; </a:t>
            </a:r>
          </a:p>
          <a:p>
            <a:pPr>
              <a:buNone/>
            </a:pPr>
            <a:r>
              <a:rPr lang="en-US" dirty="0" smtClean="0"/>
              <a:t>&lt;/body&gt; &lt;/html&gt;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JSTL-SQL Query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602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&lt;%@ page import="java.io.*,</a:t>
            </a:r>
            <a:r>
              <a:rPr lang="en-US" dirty="0" err="1"/>
              <a:t>java.util</a:t>
            </a:r>
            <a:r>
              <a:rPr lang="en-US" dirty="0"/>
              <a:t>.*,java.sql</a:t>
            </a:r>
            <a:r>
              <a:rPr lang="en-US" dirty="0" smtClean="0"/>
              <a:t>.*,</a:t>
            </a:r>
            <a:r>
              <a:rPr lang="en-US" dirty="0" err="1" smtClean="0"/>
              <a:t>javax.servlet.http</a:t>
            </a:r>
            <a:r>
              <a:rPr lang="en-US" dirty="0"/>
              <a:t>.*,</a:t>
            </a:r>
            <a:r>
              <a:rPr lang="en-US" dirty="0" err="1"/>
              <a:t>javax.servlet</a:t>
            </a:r>
            <a:r>
              <a:rPr lang="en-US" dirty="0"/>
              <a:t>.*" %&gt;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/>
              <a:t>page import="</a:t>
            </a:r>
            <a:r>
              <a:rPr lang="en-US" dirty="0" err="1"/>
              <a:t>java.util.Date,java.text</a:t>
            </a:r>
            <a:r>
              <a:rPr lang="en-US" dirty="0"/>
              <a:t>.*" %&gt;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="http://java.sun.com/jsp/jstl/core" prefix="c"%&gt;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="http://java.sun.com/jsp/jstl/sql" prefix="</a:t>
            </a:r>
            <a:r>
              <a:rPr lang="en-US" dirty="0" err="1"/>
              <a:t>sql</a:t>
            </a:r>
            <a:r>
              <a:rPr lang="en-US" dirty="0"/>
              <a:t>"%&gt;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html&gt; &lt;head&gt; &lt;title&gt;JSTL </a:t>
            </a:r>
            <a:r>
              <a:rPr lang="en-US" dirty="0" err="1"/>
              <a:t>sql:dataParam</a:t>
            </a:r>
            <a:r>
              <a:rPr lang="en-US" dirty="0"/>
              <a:t> Tag&lt;/title&gt; &lt;/head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&lt;body&gt;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/>
              <a:t>sql:setDataSource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="snapshot" </a:t>
            </a:r>
            <a:r>
              <a:rPr lang="en-US" dirty="0" smtClean="0"/>
              <a:t> driver</a:t>
            </a:r>
            <a:r>
              <a:rPr lang="en-US" dirty="0"/>
              <a:t>="</a:t>
            </a:r>
            <a:r>
              <a:rPr lang="en-US" dirty="0" err="1"/>
              <a:t>com.mysql.jdbc.Driver</a:t>
            </a:r>
            <a:r>
              <a:rPr lang="en-US" dirty="0"/>
              <a:t>" </a:t>
            </a:r>
            <a:r>
              <a:rPr lang="en-US" dirty="0" err="1"/>
              <a:t>url</a:t>
            </a:r>
            <a:r>
              <a:rPr lang="en-US" dirty="0"/>
              <a:t>="</a:t>
            </a:r>
            <a:r>
              <a:rPr lang="en-US" dirty="0" err="1"/>
              <a:t>jdbc:mysql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/TEST" </a:t>
            </a:r>
            <a:r>
              <a:rPr lang="en-US" dirty="0" smtClean="0"/>
              <a:t> user</a:t>
            </a:r>
            <a:r>
              <a:rPr lang="en-US" dirty="0"/>
              <a:t>="root" password="pass123</a:t>
            </a:r>
            <a:r>
              <a:rPr lang="en-US" dirty="0" smtClean="0"/>
              <a:t>"/&gt;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&lt;% </a:t>
            </a:r>
            <a:r>
              <a:rPr lang="en-US" dirty="0"/>
              <a:t>Date </a:t>
            </a:r>
            <a:r>
              <a:rPr lang="en-US" dirty="0" err="1"/>
              <a:t>DoB</a:t>
            </a:r>
            <a:r>
              <a:rPr lang="en-US" dirty="0"/>
              <a:t> = new Date("2001/12/16");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studentId</a:t>
            </a:r>
            <a:r>
              <a:rPr lang="en-US" dirty="0"/>
              <a:t> = 100; </a:t>
            </a:r>
            <a:r>
              <a:rPr lang="en-US" dirty="0" smtClean="0"/>
              <a:t>%&gt;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 </a:t>
            </a:r>
            <a:r>
              <a:rPr lang="en-US" dirty="0" err="1" smtClean="0"/>
              <a:t>sql:dataParam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624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Continue….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sql:update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="${snapshot}" </a:t>
            </a:r>
            <a:r>
              <a:rPr lang="en-US" dirty="0" err="1" smtClean="0"/>
              <a:t>var</a:t>
            </a:r>
            <a:r>
              <a:rPr lang="en-US" dirty="0" smtClean="0"/>
              <a:t>="count"&gt; </a:t>
            </a:r>
          </a:p>
          <a:p>
            <a:pPr>
              <a:buNone/>
            </a:pPr>
            <a:r>
              <a:rPr lang="en-US" dirty="0" smtClean="0"/>
              <a:t>UPDATE Students SET dob = ? WHERE Id = ?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sql:dateParam</a:t>
            </a:r>
            <a:r>
              <a:rPr lang="en-US" dirty="0" smtClean="0"/>
              <a:t> value="&lt;%=</a:t>
            </a:r>
            <a:r>
              <a:rPr lang="en-US" dirty="0" err="1" smtClean="0"/>
              <a:t>DoB</a:t>
            </a:r>
            <a:r>
              <a:rPr lang="en-US" dirty="0" smtClean="0"/>
              <a:t>%&gt;" type="DATE" /&gt;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sql:param</a:t>
            </a:r>
            <a:r>
              <a:rPr lang="en-US" dirty="0" smtClean="0"/>
              <a:t> value="&lt;%=</a:t>
            </a:r>
            <a:r>
              <a:rPr lang="en-US" dirty="0" err="1" smtClean="0"/>
              <a:t>studentId</a:t>
            </a:r>
            <a:r>
              <a:rPr lang="en-US" dirty="0" smtClean="0"/>
              <a:t>%&gt;" /&gt; 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sql:update</a:t>
            </a:r>
            <a:r>
              <a:rPr lang="en-US" dirty="0" smtClean="0"/>
              <a:t>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sql:query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="${snapshot}" </a:t>
            </a:r>
            <a:r>
              <a:rPr lang="en-US" dirty="0" err="1" smtClean="0"/>
              <a:t>var</a:t>
            </a:r>
            <a:r>
              <a:rPr lang="en-US" dirty="0" smtClean="0"/>
              <a:t>="result"&gt; </a:t>
            </a:r>
          </a:p>
          <a:p>
            <a:pPr>
              <a:buNone/>
            </a:pPr>
            <a:r>
              <a:rPr lang="en-US" dirty="0" smtClean="0"/>
              <a:t>SELECT * from Students; &lt;/</a:t>
            </a:r>
            <a:r>
              <a:rPr lang="en-US" dirty="0" err="1" smtClean="0"/>
              <a:t>sql:query</a:t>
            </a:r>
            <a:r>
              <a:rPr lang="en-US" dirty="0" smtClean="0"/>
              <a:t>&gt;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 </a:t>
            </a:r>
            <a:r>
              <a:rPr lang="en-US" dirty="0" err="1" smtClean="0"/>
              <a:t>sql:dataParam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Continue….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&lt;table border="1" width="100%"&gt;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Emp</a:t>
            </a:r>
            <a:r>
              <a:rPr lang="en-US" dirty="0" smtClean="0"/>
              <a:t> ID&lt;/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&gt;First Name&lt;/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&gt;Last Name&lt;/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DoB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 </a:t>
            </a:r>
            <a:r>
              <a:rPr lang="en-US" dirty="0" err="1" smtClean="0"/>
              <a:t>sql:dataParam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6172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Continue….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&lt;c:forEach </a:t>
            </a:r>
            <a:r>
              <a:rPr lang="en-US" dirty="0" err="1" smtClean="0"/>
              <a:t>var</a:t>
            </a:r>
            <a:r>
              <a:rPr lang="en-US" dirty="0" smtClean="0"/>
              <a:t>="row" items="${</a:t>
            </a:r>
            <a:r>
              <a:rPr lang="en-US" dirty="0" err="1" smtClean="0"/>
              <a:t>result.rows</a:t>
            </a:r>
            <a:r>
              <a:rPr lang="en-US" dirty="0" smtClean="0"/>
              <a:t>}"&gt;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&lt;td&gt;&lt;c:out value="${row.id}"/&gt;&lt;/td&gt; </a:t>
            </a:r>
          </a:p>
          <a:p>
            <a:pPr>
              <a:buNone/>
            </a:pPr>
            <a:r>
              <a:rPr lang="en-US" dirty="0" smtClean="0"/>
              <a:t>&lt;td&gt;&lt;c:out value="${</a:t>
            </a:r>
            <a:r>
              <a:rPr lang="en-US" dirty="0" err="1" smtClean="0"/>
              <a:t>row.first</a:t>
            </a:r>
            <a:r>
              <a:rPr lang="en-US" dirty="0" smtClean="0"/>
              <a:t>}"/&gt;&lt;/td&gt; </a:t>
            </a:r>
          </a:p>
          <a:p>
            <a:pPr>
              <a:buNone/>
            </a:pPr>
            <a:r>
              <a:rPr lang="en-US" dirty="0" smtClean="0"/>
              <a:t>&lt;td&gt;&lt;c:out value="${</a:t>
            </a:r>
            <a:r>
              <a:rPr lang="en-US" dirty="0" err="1" smtClean="0"/>
              <a:t>row.last</a:t>
            </a:r>
            <a:r>
              <a:rPr lang="en-US" dirty="0" smtClean="0"/>
              <a:t>}"/&gt;&lt;/td&gt; </a:t>
            </a:r>
          </a:p>
          <a:p>
            <a:pPr>
              <a:buNone/>
            </a:pPr>
            <a:r>
              <a:rPr lang="en-US" dirty="0" smtClean="0"/>
              <a:t>&lt;td&gt;&lt;c:out value="${row.dob}"/&gt;&lt;/td&gt; 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&lt;/c:forEach&gt; </a:t>
            </a:r>
          </a:p>
          <a:p>
            <a:pPr>
              <a:buNone/>
            </a:pPr>
            <a:r>
              <a:rPr lang="en-US" dirty="0" smtClean="0"/>
              <a:t>&lt;/table&gt; &lt;/body&gt; 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 </a:t>
            </a:r>
            <a:r>
              <a:rPr lang="en-US" dirty="0" err="1" smtClean="0"/>
              <a:t>sql:dataParam</a:t>
            </a:r>
            <a:r>
              <a:rPr lang="en-US" dirty="0" smtClean="0"/>
              <a:t> Tag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JSTL has support for common, structural tasks such as iteration and conditionals, tags for manipulating XML documents, internationalization tags, and SQL tags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also provides a framework for integrating existing </a:t>
            </a:r>
            <a:r>
              <a:rPr lang="en-US" u="sng" dirty="0"/>
              <a:t>custom tags</a:t>
            </a:r>
            <a:r>
              <a:rPr lang="en-US" dirty="0"/>
              <a:t> with JSTL tags.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Tags</a:t>
            </a:r>
            <a:endParaRPr lang="en-US" dirty="0"/>
          </a:p>
          <a:p>
            <a:r>
              <a:rPr lang="en-US" b="1" dirty="0"/>
              <a:t>Formatting tags</a:t>
            </a:r>
            <a:endParaRPr lang="en-US" dirty="0"/>
          </a:p>
          <a:p>
            <a:r>
              <a:rPr lang="en-US" b="1" dirty="0"/>
              <a:t>SQL tags</a:t>
            </a:r>
            <a:endParaRPr lang="en-US" dirty="0"/>
          </a:p>
          <a:p>
            <a:r>
              <a:rPr lang="en-US" b="1" dirty="0"/>
              <a:t>XML tags</a:t>
            </a:r>
            <a:endParaRPr lang="en-US" dirty="0"/>
          </a:p>
          <a:p>
            <a:r>
              <a:rPr lang="en-US" b="1" dirty="0"/>
              <a:t>JSTL Functions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 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2"/>
                        </a:rPr>
                        <a:t>&lt;c:out 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Like &lt;%= ... &gt;, but for expressions.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3"/>
                        </a:rPr>
                        <a:t>&lt;c:set 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the result of an expression evaluation in a 'scope'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4"/>
                        </a:rPr>
                        <a:t>&lt;c:remove 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Removes a scoped variable (from a particular scope, if specified).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5"/>
                        </a:rPr>
                        <a:t>&lt;c:catch&gt;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Catches any Throwable that occurs in its body and optionally exposes it.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6"/>
                        </a:rPr>
                        <a:t>&lt;c:if&gt;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conditional tag which evalutes its body if the supplied condition is true.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7"/>
                        </a:rPr>
                        <a:t>&lt;c:choose&gt;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conditional tag that establishes a context for mutually exclusive conditional operations, marked by &lt;when&gt; and &lt;otherwise&gt;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</a:t>
            </a:r>
            <a:r>
              <a:rPr lang="en-US" dirty="0" smtClean="0"/>
              <a:t>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914400"/>
          <a:ext cx="8686800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834"/>
                <a:gridCol w="667596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900B09"/>
                          </a:solidFill>
                          <a:hlinkClick r:id="rId2"/>
                        </a:rPr>
                        <a:t>&lt;c:when&gt;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Subtag of &lt;choose&gt; that includes its body if its condition evalutes to 'true'.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900B09"/>
                          </a:solidFill>
                          <a:hlinkClick r:id="rId2"/>
                        </a:rPr>
                        <a:t>&lt;c:otherwise &gt;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Subtag</a:t>
                      </a:r>
                      <a:r>
                        <a:rPr lang="en-US" dirty="0"/>
                        <a:t> of &lt;choose&gt; that follows &lt;when&gt; tags and runs only if all of the prior conditions evaluated to 'false'.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3"/>
                        </a:rPr>
                        <a:t>&lt;c:import&gt;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an absolute or relative URL and exposes its contents to either the page, a String in '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', or a Reader in '</a:t>
                      </a:r>
                      <a:r>
                        <a:rPr lang="en-US" dirty="0" err="1"/>
                        <a:t>varReader</a:t>
                      </a:r>
                      <a:r>
                        <a:rPr lang="en-US" dirty="0"/>
                        <a:t>'.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4"/>
                        </a:rPr>
                        <a:t>&lt;c:forEach 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basic iteration tag, accepting many different collection types and supporting </a:t>
                      </a:r>
                      <a:r>
                        <a:rPr lang="en-US" dirty="0" err="1"/>
                        <a:t>subsetting</a:t>
                      </a:r>
                      <a:r>
                        <a:rPr lang="en-US" dirty="0"/>
                        <a:t> and other functionality 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4"/>
                        </a:rPr>
                        <a:t>&lt;c:forTokens&gt;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Iterates over tokens, separated by the supplied </a:t>
                      </a:r>
                      <a:r>
                        <a:rPr lang="en-US" dirty="0" err="1"/>
                        <a:t>delimeters</a:t>
                      </a:r>
                      <a:r>
                        <a:rPr lang="en-US" dirty="0"/>
                        <a:t>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5"/>
                        </a:rPr>
                        <a:t>&lt;c:param&gt;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parameter to a containing 'import' tag's URL.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900B09"/>
                          </a:solidFill>
                          <a:hlinkClick r:id="rId6"/>
                        </a:rPr>
                        <a:t>&lt;c:redirect &gt;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Redirects to a new URL.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900B09"/>
                          </a:solidFill>
                          <a:hlinkClick r:id="rId7"/>
                        </a:rPr>
                        <a:t>&lt;c:url&gt;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URL with optional query parameters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68362"/>
          </a:xfrm>
        </p:spPr>
        <p:txBody>
          <a:bodyPr/>
          <a:lstStyle/>
          <a:p>
            <a:r>
              <a:rPr lang="en-US" dirty="0" smtClean="0"/>
              <a:t>Core 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="http://</a:t>
            </a:r>
            <a:r>
              <a:rPr lang="en-US" u="sng" dirty="0"/>
              <a:t>java</a:t>
            </a:r>
            <a:r>
              <a:rPr lang="en-US" dirty="0"/>
              <a:t>.sun.com/jsp/jstl/core" prefix="c" %&gt;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html&gt;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head&gt;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&lt;title&gt;Tag </a:t>
            </a:r>
            <a:r>
              <a:rPr lang="en-US" dirty="0"/>
              <a:t>Example&lt;/title&gt;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/>
              <a:t>head&gt;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&lt;</a:t>
            </a:r>
            <a:r>
              <a:rPr lang="en-US" dirty="0"/>
              <a:t>c:out value="${'&lt;tag&gt; , </a:t>
            </a:r>
            <a:r>
              <a:rPr lang="en-US" dirty="0" smtClean="0"/>
              <a:t>&amp;'}"/&gt;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&lt;/body&gt;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/>
              <a:t>html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JSTL-c:out Tag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="http://</a:t>
            </a:r>
            <a:r>
              <a:rPr lang="en-US" u="sng" dirty="0"/>
              <a:t>java</a:t>
            </a:r>
            <a:r>
              <a:rPr lang="en-US" dirty="0"/>
              <a:t>.sun.com/jsp/jstl/core" prefix="c" %&gt;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html&gt; &lt;head&gt; &lt;</a:t>
            </a:r>
            <a:r>
              <a:rPr lang="en-US" dirty="0" smtClean="0"/>
              <a:t>title&gt;Tag </a:t>
            </a:r>
            <a:r>
              <a:rPr lang="en-US" dirty="0"/>
              <a:t>Example&lt;/title&gt; &lt;/head&gt;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c:set </a:t>
            </a:r>
            <a:r>
              <a:rPr lang="en-US" dirty="0" err="1"/>
              <a:t>var</a:t>
            </a:r>
            <a:r>
              <a:rPr lang="en-US" dirty="0"/>
              <a:t>="salary" scope="session" value="${2000*2}"/&gt;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c:out value="${salary}"/&gt;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/>
              <a:t>body&gt; 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JSTL:set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</a:t>
            </a:r>
            <a:r>
              <a:rPr lang="en-US" u="sng" dirty="0"/>
              <a:t>java</a:t>
            </a:r>
            <a:r>
              <a:rPr lang="en-US" dirty="0" smtClean="0"/>
              <a:t>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&lt;title&gt;Tag Example&lt;/title&gt; 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="salary" scope="session" value="${2000*2}"/&gt;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&lt;c:if test="${salary &gt; 2000}"&gt; </a:t>
            </a:r>
          </a:p>
          <a:p>
            <a:pPr>
              <a:buNone/>
            </a:pPr>
            <a:r>
              <a:rPr lang="en-US" dirty="0" smtClean="0"/>
              <a:t>          &lt;p&gt;My salary is: &lt;c:out value="${salary}"/&gt;&lt;p&gt;</a:t>
            </a:r>
          </a:p>
          <a:p>
            <a:pPr>
              <a:buNone/>
            </a:pPr>
            <a:r>
              <a:rPr lang="en-US" dirty="0" smtClean="0"/>
              <a:t>     &lt;/c:if&gt; </a:t>
            </a:r>
          </a:p>
          <a:p>
            <a:pPr>
              <a:buNone/>
            </a:pPr>
            <a:r>
              <a:rPr lang="en-US" dirty="0" smtClean="0"/>
              <a:t>&lt;/body&gt; &lt;/html&gt;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JSTL-If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="http://java.sun.com/jsp/jstl/</a:t>
            </a:r>
            <a:r>
              <a:rPr lang="en-US" u="sng" dirty="0"/>
              <a:t>core</a:t>
            </a:r>
            <a:r>
              <a:rPr lang="en-US" dirty="0"/>
              <a:t>" prefix="c" </a:t>
            </a:r>
            <a:r>
              <a:rPr lang="en-US" dirty="0" smtClean="0"/>
              <a:t>%&gt;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&lt;head&gt; &lt;</a:t>
            </a:r>
            <a:r>
              <a:rPr lang="en-US" dirty="0" smtClean="0"/>
              <a:t>title&gt;Tag </a:t>
            </a:r>
            <a:r>
              <a:rPr lang="en-US" dirty="0"/>
              <a:t>Example&lt;/title&gt; &lt;/head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&lt;body&gt;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c:catch </a:t>
            </a:r>
            <a:r>
              <a:rPr lang="en-US" dirty="0" err="1"/>
              <a:t>var</a:t>
            </a:r>
            <a:r>
              <a:rPr lang="en-US" dirty="0"/>
              <a:t> ="</a:t>
            </a:r>
            <a:r>
              <a:rPr lang="en-US" dirty="0" err="1"/>
              <a:t>catchException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&lt;% </a:t>
            </a:r>
            <a:r>
              <a:rPr lang="en-US" dirty="0" err="1"/>
              <a:t>int</a:t>
            </a:r>
            <a:r>
              <a:rPr lang="en-US" dirty="0"/>
              <a:t> x = 5/0;%&gt;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/>
              <a:t>c:catch&gt;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c:if test = "${</a:t>
            </a:r>
            <a:r>
              <a:rPr lang="en-US" dirty="0" err="1"/>
              <a:t>catchException</a:t>
            </a:r>
            <a:r>
              <a:rPr lang="en-US" dirty="0"/>
              <a:t> != null}"&gt;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p&gt;The exception is : ${</a:t>
            </a:r>
            <a:r>
              <a:rPr lang="en-US" dirty="0" err="1"/>
              <a:t>catchException</a:t>
            </a:r>
            <a:r>
              <a:rPr lang="en-US" dirty="0"/>
              <a:t>} &lt;</a:t>
            </a:r>
            <a:r>
              <a:rPr lang="en-US" dirty="0" err="1"/>
              <a:t>br</a:t>
            </a:r>
            <a:r>
              <a:rPr lang="en-US" dirty="0"/>
              <a:t> /&gt;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There </a:t>
            </a:r>
            <a:r>
              <a:rPr lang="en-US" dirty="0"/>
              <a:t>is an exception: ${</a:t>
            </a:r>
            <a:r>
              <a:rPr lang="en-US" dirty="0" err="1"/>
              <a:t>catchException.message</a:t>
            </a:r>
            <a:r>
              <a:rPr lang="en-US" dirty="0"/>
              <a:t>}&lt;/p&gt;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/>
              <a:t>c:if&gt;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/>
              <a:t>body&gt; 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JSTL-if, Exception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</TotalTime>
  <Words>1409</Words>
  <Application>Microsoft Office PowerPoint</Application>
  <PresentationFormat>On-screen Show (4:3)</PresentationFormat>
  <Paragraphs>206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JSTL</vt:lpstr>
      <vt:lpstr>JSTL</vt:lpstr>
      <vt:lpstr>JSTL Tags</vt:lpstr>
      <vt:lpstr>Core Tags</vt:lpstr>
      <vt:lpstr>Core Tags</vt:lpstr>
      <vt:lpstr>JSTL-c:out Tag</vt:lpstr>
      <vt:lpstr>JSTL:set</vt:lpstr>
      <vt:lpstr>JSTL-If</vt:lpstr>
      <vt:lpstr>JSTL-if, Exception</vt:lpstr>
      <vt:lpstr>JSTL-When,Otherwise</vt:lpstr>
      <vt:lpstr>JSTL-forEach</vt:lpstr>
      <vt:lpstr>JSTL-forTokens</vt:lpstr>
      <vt:lpstr>SQL Tags</vt:lpstr>
      <vt:lpstr>JSTL-SQL Query</vt:lpstr>
      <vt:lpstr>JSTL-SQL Query</vt:lpstr>
      <vt:lpstr>JSTL sql:dataParam Tag</vt:lpstr>
      <vt:lpstr>JSTL sql:dataParam Tag</vt:lpstr>
      <vt:lpstr>JSTL sql:dataParam Tag</vt:lpstr>
      <vt:lpstr>JSTL sql:dataParam Tag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JSTL</dc:title>
  <dc:creator>Bhimsen</dc:creator>
  <cp:lastModifiedBy>Bhimsen</cp:lastModifiedBy>
  <cp:revision>23</cp:revision>
  <dcterms:created xsi:type="dcterms:W3CDTF">2014-10-27T17:52:22Z</dcterms:created>
  <dcterms:modified xsi:type="dcterms:W3CDTF">2019-01-17T11:18:18Z</dcterms:modified>
</cp:coreProperties>
</file>