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9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Spring Project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392561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80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56" y="1600200"/>
            <a:ext cx="49434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56" y="1600200"/>
            <a:ext cx="49434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44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your Maven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&lt;project </a:t>
            </a:r>
            <a:r>
              <a:rPr lang="en-IN" dirty="0" err="1"/>
              <a:t>xmlns</a:t>
            </a:r>
            <a:r>
              <a:rPr lang="en-IN" dirty="0"/>
              <a:t>=</a:t>
            </a:r>
            <a:r>
              <a:rPr lang="en-IN" i="1" dirty="0"/>
              <a:t>"http://maven.apache.org/POM/4.0.0" </a:t>
            </a:r>
            <a:r>
              <a:rPr lang="en-IN" i="1" dirty="0" err="1"/>
              <a:t>xmlns:xsi</a:t>
            </a:r>
            <a:r>
              <a:rPr lang="en-IN" i="1" dirty="0"/>
              <a:t>="http://www.w3.org/2001/XMLSchema-instance" </a:t>
            </a:r>
            <a:r>
              <a:rPr lang="en-IN" i="1" dirty="0" err="1"/>
              <a:t>xsi:schemaLocation</a:t>
            </a:r>
            <a:r>
              <a:rPr lang="en-IN" i="1" dirty="0"/>
              <a:t>="http://maven.apache.org/POM/4.0.0 http://maven.apache.org/xsd/maven-4.0.0.xsd"&gt;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/>
              <a:t>modelVersion</a:t>
            </a:r>
            <a:r>
              <a:rPr lang="en-IN" dirty="0"/>
              <a:t>&gt;4.0.0&lt;/</a:t>
            </a:r>
            <a:r>
              <a:rPr lang="en-IN" dirty="0" err="1"/>
              <a:t>modelVersion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 smtClean="0"/>
              <a:t>groupId</a:t>
            </a:r>
            <a:r>
              <a:rPr lang="en-IN" dirty="0" smtClean="0"/>
              <a:t>&gt;com.spr1&lt;/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sprin</a:t>
            </a:r>
            <a:r>
              <a:rPr lang="en-IN" dirty="0"/>
              <a:t>-boot-</a:t>
            </a:r>
            <a:r>
              <a:rPr lang="en-IN" dirty="0" err="1"/>
              <a:t>exmple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&lt;version&gt;0.0.1-SNAPSHOT&lt;/version&gt;</a:t>
            </a:r>
          </a:p>
          <a:p>
            <a:pPr marL="0" indent="0">
              <a:buNone/>
            </a:pPr>
            <a:r>
              <a:rPr lang="en-IN" dirty="0"/>
              <a:t>  &lt;name&gt;Spring Boot Example&lt;/name&gt;</a:t>
            </a:r>
          </a:p>
          <a:p>
            <a:pPr marL="0" indent="0">
              <a:buNone/>
            </a:pPr>
            <a:r>
              <a:rPr lang="en-IN" dirty="0"/>
              <a:t>&lt;parent&gt;  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&gt;spring-boot-starter-parent&lt;/</a:t>
            </a:r>
            <a:r>
              <a:rPr lang="en-IN" dirty="0" err="1"/>
              <a:t>artifactId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&lt;version&gt;1.4.2.RELEASE&lt;/version&gt;  </a:t>
            </a:r>
          </a:p>
          <a:p>
            <a:pPr marL="0" indent="0">
              <a:buNone/>
            </a:pPr>
            <a:r>
              <a:rPr lang="en-IN" dirty="0"/>
              <a:t>&lt;/parent&gt;  </a:t>
            </a:r>
          </a:p>
          <a:p>
            <a:pPr marL="0" indent="0">
              <a:buNone/>
            </a:pPr>
            <a:r>
              <a:rPr lang="en-IN" dirty="0"/>
              <a:t>&lt;dependencies&gt;  </a:t>
            </a:r>
          </a:p>
          <a:p>
            <a:pPr marL="0" indent="0">
              <a:buNone/>
            </a:pPr>
            <a:r>
              <a:rPr lang="en-IN" dirty="0"/>
              <a:t>    &lt;dependency&gt;  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artifactId</a:t>
            </a:r>
            <a:r>
              <a:rPr lang="en-IN" dirty="0"/>
              <a:t>&gt;spring-boot-starter-web&lt;/</a:t>
            </a:r>
            <a:r>
              <a:rPr lang="en-IN" dirty="0" err="1"/>
              <a:t>artifactId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&lt;/dependency&gt;  </a:t>
            </a:r>
          </a:p>
          <a:p>
            <a:pPr marL="0" indent="0">
              <a:buNone/>
            </a:pPr>
            <a:r>
              <a:rPr lang="en-IN" dirty="0"/>
              <a:t>&lt;/dependencies&gt;  </a:t>
            </a:r>
          </a:p>
          <a:p>
            <a:pPr marL="0" indent="0">
              <a:buNone/>
            </a:pPr>
            <a:r>
              <a:rPr lang="en-IN" dirty="0"/>
              <a:t>&lt;properties&gt;  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java.version</a:t>
            </a:r>
            <a:r>
              <a:rPr lang="en-IN" dirty="0"/>
              <a:t>&gt;1.8&lt;/</a:t>
            </a:r>
            <a:r>
              <a:rPr lang="en-IN" dirty="0" err="1"/>
              <a:t>java.version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&lt;/properties&gt;  </a:t>
            </a:r>
          </a:p>
          <a:p>
            <a:pPr marL="0" indent="0">
              <a:buNone/>
            </a:pPr>
            <a:r>
              <a:rPr lang="en-IN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85739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10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16" y="1600200"/>
            <a:ext cx="35727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05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your </a:t>
            </a:r>
            <a:r>
              <a:rPr lang="en-IN" dirty="0" err="1" smtClean="0"/>
              <a:t>javacode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package </a:t>
            </a:r>
            <a:r>
              <a:rPr lang="en-IN" b="1" dirty="0" smtClean="0"/>
              <a:t>com.spr1;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org.springframework.boot.SpringApplication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org.springframework.boot.autoconfigure.SpringBootApplication</a:t>
            </a:r>
            <a:r>
              <a:rPr lang="en-IN" b="1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SpringBootApplication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FirstProgram</a:t>
            </a:r>
            <a:r>
              <a:rPr lang="en-IN" b="1" dirty="0"/>
              <a:t>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IN" dirty="0" err="1"/>
              <a:t>SpringApplication.</a:t>
            </a:r>
            <a:r>
              <a:rPr lang="en-IN" i="1" dirty="0" err="1"/>
              <a:t>run</a:t>
            </a:r>
            <a:r>
              <a:rPr lang="en-IN" i="1" dirty="0"/>
              <a:t>(</a:t>
            </a:r>
            <a:r>
              <a:rPr lang="en-IN" i="1" dirty="0" err="1"/>
              <a:t>FirstProgram.</a:t>
            </a:r>
            <a:r>
              <a:rPr lang="en-IN" b="1" i="1" dirty="0" err="1"/>
              <a:t>class</a:t>
            </a:r>
            <a:r>
              <a:rPr lang="en-IN" b="1" i="1" dirty="0"/>
              <a:t>, </a:t>
            </a:r>
            <a:r>
              <a:rPr lang="en-IN" b="1" i="1" dirty="0" err="1"/>
              <a:t>args</a:t>
            </a:r>
            <a:r>
              <a:rPr lang="en-IN" b="1" i="1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</a:t>
            </a:r>
            <a:r>
              <a:rPr lang="en-IN" dirty="0" smtClean="0">
                <a:sym typeface="Wingdings" pitchFamily="2" charset="2"/>
              </a:rPr>
              <a:t> Execute your program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24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95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0228"/>
            <a:ext cx="8229600" cy="438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41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an open source Java-based framework used to create a Micro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developed by Pivotal Team. </a:t>
            </a:r>
            <a:endParaRPr lang="en-US" dirty="0" smtClean="0"/>
          </a:p>
          <a:p>
            <a:r>
              <a:rPr lang="en-US" dirty="0" smtClean="0"/>
              <a:t>Spring boot is </a:t>
            </a:r>
            <a:r>
              <a:rPr lang="en-US" dirty="0"/>
              <a:t>easy to create a stand-alone and production ready spring applications using Spring Boot. 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63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Micro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Service is an architecture that allows the developers to develop and deploy services independently. </a:t>
            </a:r>
          </a:p>
          <a:p>
            <a:r>
              <a:rPr lang="en-US" dirty="0"/>
              <a:t>Each service running has its own process and this achieves the lightweight model to support business applications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7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deployment</a:t>
            </a:r>
          </a:p>
          <a:p>
            <a:r>
              <a:rPr lang="en-US" dirty="0"/>
              <a:t>Simple scalability</a:t>
            </a:r>
          </a:p>
          <a:p>
            <a:r>
              <a:rPr lang="en-US" dirty="0"/>
              <a:t>Compatible with Containers</a:t>
            </a:r>
          </a:p>
          <a:p>
            <a:r>
              <a:rPr lang="en-US" dirty="0"/>
              <a:t>Minimum configuration</a:t>
            </a:r>
          </a:p>
          <a:p>
            <a:r>
              <a:rPr lang="en-US" dirty="0"/>
              <a:t>Lesser production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1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provides a good platform for Java developers to develop a stand-alone and production-grade spring application that you can </a:t>
            </a:r>
            <a:r>
              <a:rPr lang="en-US" b="1" dirty="0"/>
              <a:t>just run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get started with minimum configurations without the need for an entire Spring configuration setup.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boot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understand and develop spring applications</a:t>
            </a:r>
          </a:p>
          <a:p>
            <a:r>
              <a:rPr lang="en-US" dirty="0"/>
              <a:t>Increases productivity</a:t>
            </a:r>
          </a:p>
          <a:p>
            <a:r>
              <a:rPr lang="en-US" dirty="0"/>
              <a:t>Reduces the development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60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Spring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Development</a:t>
            </a:r>
          </a:p>
          <a:p>
            <a:r>
              <a:rPr lang="en-US" dirty="0" err="1"/>
              <a:t>SpringApplication</a:t>
            </a:r>
            <a:endParaRPr lang="en-US" dirty="0"/>
          </a:p>
          <a:p>
            <a:r>
              <a:rPr lang="en-US" dirty="0"/>
              <a:t>Application events and listeners</a:t>
            </a:r>
          </a:p>
          <a:p>
            <a:r>
              <a:rPr lang="en-US" dirty="0"/>
              <a:t>Admin features</a:t>
            </a:r>
          </a:p>
          <a:p>
            <a:r>
              <a:rPr lang="en-US" dirty="0"/>
              <a:t>Externalized Configuration</a:t>
            </a:r>
          </a:p>
          <a:p>
            <a:r>
              <a:rPr lang="en-US" dirty="0"/>
              <a:t>Properties Files</a:t>
            </a:r>
          </a:p>
          <a:p>
            <a:r>
              <a:rPr lang="en-US" dirty="0"/>
              <a:t>YAML Support</a:t>
            </a:r>
          </a:p>
          <a:p>
            <a:r>
              <a:rPr lang="en-US" dirty="0"/>
              <a:t>Type-safe Configuration</a:t>
            </a:r>
          </a:p>
          <a:p>
            <a:r>
              <a:rPr lang="en-US" dirty="0"/>
              <a:t>Logging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Maven </a:t>
            </a:r>
            <a:r>
              <a:rPr lang="en-IN" dirty="0" err="1" smtClean="0"/>
              <a:t>Projet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scenario we are using Sprint Tool Suite (</a:t>
            </a:r>
            <a:r>
              <a:rPr lang="en-IN" dirty="0" err="1" smtClean="0"/>
              <a:t>sts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This is integrated with Eclipse</a:t>
            </a:r>
          </a:p>
          <a:p>
            <a:r>
              <a:rPr lang="en-IN" dirty="0" smtClean="0"/>
              <a:t>We follow steps to create project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6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331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Spring Boot</vt:lpstr>
      <vt:lpstr>PowerPoint Presentation</vt:lpstr>
      <vt:lpstr>What is Spring boot</vt:lpstr>
      <vt:lpstr>What is Micro Service</vt:lpstr>
      <vt:lpstr>Advantages</vt:lpstr>
      <vt:lpstr>Spring Boot</vt:lpstr>
      <vt:lpstr>Spring boot Advantages</vt:lpstr>
      <vt:lpstr>Features of Spring Boot</vt:lpstr>
      <vt:lpstr>Spring Maven Projet</vt:lpstr>
      <vt:lpstr>Maven Spring Project</vt:lpstr>
      <vt:lpstr>PowerPoint Presentation</vt:lpstr>
      <vt:lpstr>PowerPoint Presentation</vt:lpstr>
      <vt:lpstr>Update your Maven File</vt:lpstr>
      <vt:lpstr>PowerPoint Presentation</vt:lpstr>
      <vt:lpstr>PowerPoint Presentation</vt:lpstr>
      <vt:lpstr>Write your javacode</vt:lpstr>
      <vt:lpstr>Execution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8</cp:revision>
  <dcterms:created xsi:type="dcterms:W3CDTF">2006-08-16T00:00:00Z</dcterms:created>
  <dcterms:modified xsi:type="dcterms:W3CDTF">2019-09-09T10:03:17Z</dcterms:modified>
</cp:coreProperties>
</file>