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Boot Starter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 Starter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3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Steps</a:t>
            </a:r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" y="1752600"/>
            <a:ext cx="34713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44958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8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Spring Boot Starter</vt:lpstr>
      <vt:lpstr>Spring Boot Starter</vt:lpstr>
      <vt:lpstr>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Bhimsen</dc:creator>
  <cp:lastModifiedBy>Bhimsen</cp:lastModifiedBy>
  <cp:revision>3</cp:revision>
  <dcterms:created xsi:type="dcterms:W3CDTF">2006-08-16T00:00:00Z</dcterms:created>
  <dcterms:modified xsi:type="dcterms:W3CDTF">2019-09-09T10:39:20Z</dcterms:modified>
</cp:coreProperties>
</file>