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2" r:id="rId11"/>
    <p:sldId id="26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Spring Boot Modules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93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attach other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In-order to attach other server as embedded server we need add dependency.</a:t>
            </a:r>
          </a:p>
          <a:p>
            <a:r>
              <a:rPr lang="en-IN" dirty="0" smtClean="0"/>
              <a:t>Example: adding glassfish server dependency</a:t>
            </a:r>
          </a:p>
          <a:p>
            <a:pPr marL="0" indent="0">
              <a:buNone/>
            </a:pPr>
            <a:r>
              <a:rPr lang="en-IN" dirty="0"/>
              <a:t>&lt;!-- https://mvnrepository.com/artifact/org.glassfish.main.core/glassfish --&gt;</a:t>
            </a:r>
          </a:p>
          <a:p>
            <a:pPr marL="0" indent="0">
              <a:buNone/>
            </a:pPr>
            <a:r>
              <a:rPr lang="en-IN" dirty="0"/>
              <a:t>&lt;dependency&gt;</a:t>
            </a:r>
          </a:p>
          <a:p>
            <a:pPr marL="0" indent="0">
              <a:buNone/>
            </a:pPr>
            <a:r>
              <a:rPr lang="en-IN" dirty="0"/>
              <a:t>    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org.glassfish.main.core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&lt;</a:t>
            </a:r>
            <a:r>
              <a:rPr lang="en-IN" dirty="0" err="1"/>
              <a:t>artifactId</a:t>
            </a:r>
            <a:r>
              <a:rPr lang="en-IN" dirty="0"/>
              <a:t>&gt;glassfish&lt;/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&lt;version&gt;4.1&lt;/version&gt;</a:t>
            </a:r>
          </a:p>
          <a:p>
            <a:pPr marL="0" indent="0">
              <a:buNone/>
            </a:pPr>
            <a:r>
              <a:rPr lang="en-IN" dirty="0"/>
              <a:t>&lt;/dependency&gt;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702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Bootstrapping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 </a:t>
            </a:r>
            <a:r>
              <a:rPr lang="en-US" b="1" dirty="0"/>
              <a:t>run the application</a:t>
            </a:r>
            <a:r>
              <a:rPr lang="en-US" dirty="0"/>
              <a:t>, we need to use @</a:t>
            </a:r>
            <a:r>
              <a:rPr lang="en-US" dirty="0" smtClean="0"/>
              <a:t>SpringBootApplication</a:t>
            </a:r>
            <a:r>
              <a:rPr lang="en-US" dirty="0"/>
              <a:t> </a:t>
            </a:r>
            <a:r>
              <a:rPr lang="en-US" dirty="0" smtClean="0"/>
              <a:t>annotation</a:t>
            </a:r>
            <a:r>
              <a:rPr lang="en-US" dirty="0"/>
              <a:t>. Behind the scenes, that’s equivalent to 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/>
              <a:t>Configuration</a:t>
            </a:r>
            <a:r>
              <a:rPr lang="en-US" dirty="0"/>
              <a:t>, 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/>
              <a:t>EnableAutoConfiguration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ComponentScan</a:t>
            </a:r>
            <a:r>
              <a:rPr lang="en-US" dirty="0"/>
              <a:t> together.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43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Configure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Open </a:t>
            </a:r>
            <a:r>
              <a:rPr lang="en-IN" dirty="0" err="1" smtClean="0"/>
              <a:t>application.properties</a:t>
            </a:r>
            <a:r>
              <a:rPr lang="en-IN" dirty="0" smtClean="0"/>
              <a:t> file</a:t>
            </a:r>
          </a:p>
          <a:p>
            <a:pPr fontAlgn="base"/>
            <a:r>
              <a:rPr lang="en-IN" dirty="0" smtClean="0"/>
              <a:t>Set server port as per your choice</a:t>
            </a:r>
          </a:p>
          <a:p>
            <a:pPr fontAlgn="base"/>
            <a:r>
              <a:rPr lang="en-IN" dirty="0" smtClean="0"/>
              <a:t>### </a:t>
            </a:r>
            <a:r>
              <a:rPr lang="en-IN" dirty="0"/>
              <a:t>Server port #########</a:t>
            </a:r>
          </a:p>
          <a:p>
            <a:pPr fontAlgn="base"/>
            <a:r>
              <a:rPr lang="en-IN" dirty="0" err="1" smtClean="0"/>
              <a:t>server.port</a:t>
            </a:r>
            <a:r>
              <a:rPr lang="en-IN" smtClean="0"/>
              <a:t>=8980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32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532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 understood Spring Boot as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Spring Boot</a:t>
            </a:r>
            <a:r>
              <a:rPr lang="en-US" dirty="0"/>
              <a:t> is a Spring framework module which provides RAD (</a:t>
            </a:r>
            <a:r>
              <a:rPr lang="en-US" b="1" dirty="0"/>
              <a:t>Rapid Application Development</a:t>
            </a:r>
            <a:r>
              <a:rPr lang="en-US" dirty="0"/>
              <a:t>) feature to the Spring framework.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highly dependent on the </a:t>
            </a:r>
            <a:r>
              <a:rPr lang="en-US" b="1" dirty="0"/>
              <a:t>starter templates</a:t>
            </a:r>
            <a:r>
              <a:rPr lang="en-US" dirty="0"/>
              <a:t> feature which is very powerful and works flawlessly.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651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Spring boot modu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9208"/>
            <a:ext cx="8839200" cy="475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78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Starter Template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Spring Boot starters are templates that </a:t>
            </a:r>
            <a:r>
              <a:rPr lang="en-US" dirty="0" smtClean="0"/>
              <a:t>has the collection </a:t>
            </a:r>
            <a:r>
              <a:rPr lang="en-US" dirty="0"/>
              <a:t>of all the relevant transitive dependencies that are needed to start a particular functionality. </a:t>
            </a:r>
            <a:endParaRPr lang="en-US" dirty="0" smtClean="0"/>
          </a:p>
          <a:p>
            <a:r>
              <a:rPr lang="en-US" dirty="0" smtClean="0"/>
              <a:t>Advantage:</a:t>
            </a:r>
          </a:p>
          <a:p>
            <a:pPr lvl="1"/>
            <a:r>
              <a:rPr lang="en-US" dirty="0" smtClean="0"/>
              <a:t>If we create </a:t>
            </a:r>
            <a:r>
              <a:rPr lang="en-US" dirty="0"/>
              <a:t>a Spring </a:t>
            </a:r>
            <a:r>
              <a:rPr lang="en-US" dirty="0" err="1"/>
              <a:t>WebMVC</a:t>
            </a:r>
            <a:r>
              <a:rPr lang="en-US" dirty="0"/>
              <a:t> application </a:t>
            </a:r>
            <a:r>
              <a:rPr lang="en-US" dirty="0" smtClean="0"/>
              <a:t>in </a:t>
            </a:r>
            <a:r>
              <a:rPr lang="en-US" dirty="0"/>
              <a:t>a traditional setup, </a:t>
            </a:r>
            <a:r>
              <a:rPr lang="en-US" dirty="0" smtClean="0"/>
              <a:t>we have to included </a:t>
            </a:r>
            <a:r>
              <a:rPr lang="en-US" dirty="0"/>
              <a:t>all required dependencies </a:t>
            </a:r>
            <a:r>
              <a:rPr lang="en-US" dirty="0" err="1" smtClean="0"/>
              <a:t>ourself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leaves the chances of </a:t>
            </a:r>
            <a:r>
              <a:rPr lang="en-US" b="1" dirty="0"/>
              <a:t>version conflict</a:t>
            </a:r>
            <a:r>
              <a:rPr lang="en-US" dirty="0"/>
              <a:t> which ultimately result in more </a:t>
            </a:r>
            <a:r>
              <a:rPr lang="en-US" b="1" dirty="0"/>
              <a:t>runtime exceptions</a:t>
            </a:r>
            <a:r>
              <a:rPr lang="en-US" dirty="0"/>
              <a:t>.</a:t>
            </a:r>
          </a:p>
          <a:p>
            <a:r>
              <a:rPr lang="en-US" dirty="0"/>
              <a:t>With Spring boot, to create MVC application all you need to import is spring-boot-starter-web dependency.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258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 pom.xml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IN" dirty="0"/>
              <a:t>&lt;parent&gt;</a:t>
            </a:r>
          </a:p>
          <a:p>
            <a:pPr marL="0" indent="0" fontAlgn="base">
              <a:buNone/>
            </a:pPr>
            <a:r>
              <a:rPr lang="en-IN" dirty="0"/>
              <a:t>    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org.springframework.boot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pPr marL="0" indent="0" fontAlgn="base">
              <a:buNone/>
            </a:pPr>
            <a:r>
              <a:rPr lang="en-IN" dirty="0"/>
              <a:t>    &lt;</a:t>
            </a:r>
            <a:r>
              <a:rPr lang="en-IN" dirty="0" err="1"/>
              <a:t>artifactId</a:t>
            </a:r>
            <a:r>
              <a:rPr lang="en-IN" dirty="0"/>
              <a:t>&gt;spring-boot-starter-parent&lt;/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pPr marL="0" indent="0" fontAlgn="base">
              <a:buNone/>
            </a:pPr>
            <a:r>
              <a:rPr lang="en-IN" dirty="0"/>
              <a:t>    &lt;version&gt;2.1.6.RELEASE&lt;/version&gt;</a:t>
            </a:r>
          </a:p>
          <a:p>
            <a:pPr marL="0" indent="0" fontAlgn="base">
              <a:buNone/>
            </a:pPr>
            <a:r>
              <a:rPr lang="en-IN" dirty="0"/>
              <a:t>    &lt;</a:t>
            </a:r>
            <a:r>
              <a:rPr lang="en-IN" dirty="0" err="1"/>
              <a:t>relativePath</a:t>
            </a:r>
            <a:r>
              <a:rPr lang="en-IN" dirty="0"/>
              <a:t> /&gt;</a:t>
            </a:r>
          </a:p>
          <a:p>
            <a:pPr marL="0" indent="0" fontAlgn="base">
              <a:buNone/>
            </a:pPr>
            <a:r>
              <a:rPr lang="en-IN" dirty="0"/>
              <a:t>&lt;/parent&gt;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&lt;!-- Spring web brings all required dependencies to build web application. --&gt;</a:t>
            </a:r>
          </a:p>
          <a:p>
            <a:pPr marL="0" indent="0" fontAlgn="base">
              <a:buNone/>
            </a:pPr>
            <a:r>
              <a:rPr lang="en-IN" dirty="0"/>
              <a:t>&lt;dependency&gt;</a:t>
            </a:r>
          </a:p>
          <a:p>
            <a:pPr marL="0" indent="0" fontAlgn="base">
              <a:buNone/>
            </a:pPr>
            <a:r>
              <a:rPr lang="en-IN" dirty="0"/>
              <a:t>    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org.springframework.boot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pPr marL="0" indent="0" fontAlgn="base">
              <a:buNone/>
            </a:pPr>
            <a:r>
              <a:rPr lang="en-IN" dirty="0"/>
              <a:t>    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b="1" dirty="0"/>
              <a:t>spring-boot-starter-web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pPr marL="0" indent="0" fontAlgn="base">
              <a:buNone/>
            </a:pPr>
            <a:r>
              <a:rPr lang="en-IN" dirty="0"/>
              <a:t>&lt;/dependency&gt;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Note:</a:t>
            </a:r>
            <a:r>
              <a:rPr lang="en-US" dirty="0"/>
              <a:t> </a:t>
            </a:r>
            <a:r>
              <a:rPr lang="en-US" b="1" dirty="0"/>
              <a:t>spring-boot-starter-web</a:t>
            </a:r>
            <a:r>
              <a:rPr lang="en-US" dirty="0"/>
              <a:t> dependency, internally imports all given dependencies and add to your project.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13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boot </a:t>
            </a:r>
            <a:r>
              <a:rPr lang="en-IN" dirty="0" err="1" smtClean="0"/>
              <a:t>Autoconfiguration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Autoconfiguration</a:t>
            </a:r>
            <a:r>
              <a:rPr lang="en-US" dirty="0"/>
              <a:t> is enabled with </a:t>
            </a:r>
            <a:r>
              <a:rPr lang="en-US" dirty="0"/>
              <a:t>@</a:t>
            </a:r>
            <a:r>
              <a:rPr lang="en-US" dirty="0" err="1"/>
              <a:t>EnableAutoConfiguration</a:t>
            </a:r>
            <a:r>
              <a:rPr lang="en-US" dirty="0"/>
              <a:t> annotation. 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/>
              <a:t>boot auto configuration scans the </a:t>
            </a:r>
            <a:r>
              <a:rPr lang="en-US" dirty="0" err="1"/>
              <a:t>classpath</a:t>
            </a:r>
            <a:r>
              <a:rPr lang="en-US" dirty="0"/>
              <a:t>, finds the libraries in the </a:t>
            </a:r>
            <a:r>
              <a:rPr lang="en-US" dirty="0" err="1"/>
              <a:t>classpath</a:t>
            </a:r>
            <a:r>
              <a:rPr lang="en-US" dirty="0"/>
              <a:t> and then attempt to guess the best configuration for them, and finally configure all such beans.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45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Auto-configuration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Scan </a:t>
            </a:r>
            <a:r>
              <a:rPr lang="en-US" b="1" dirty="0" err="1"/>
              <a:t>classpath</a:t>
            </a:r>
            <a:r>
              <a:rPr lang="en-US" dirty="0"/>
              <a:t> to see if </a:t>
            </a:r>
            <a:r>
              <a:rPr lang="en-US" dirty="0" err="1"/>
              <a:t>EnableAspectJAutoProxy</a:t>
            </a:r>
            <a:r>
              <a:rPr lang="en-US" dirty="0"/>
              <a:t>, Aspect, Advice and </a:t>
            </a:r>
            <a:r>
              <a:rPr lang="en-US" dirty="0" err="1"/>
              <a:t>AnnotatedElement</a:t>
            </a:r>
            <a:r>
              <a:rPr lang="en-US" dirty="0"/>
              <a:t> classes are present.</a:t>
            </a:r>
          </a:p>
          <a:p>
            <a:r>
              <a:rPr lang="en-US" dirty="0"/>
              <a:t>If classes are not present, no </a:t>
            </a:r>
            <a:r>
              <a:rPr lang="en-US" dirty="0" err="1"/>
              <a:t>autoconfiguration</a:t>
            </a:r>
            <a:r>
              <a:rPr lang="en-US" dirty="0"/>
              <a:t> will be made for Spring AOP.</a:t>
            </a:r>
          </a:p>
          <a:p>
            <a:r>
              <a:rPr lang="en-US" dirty="0"/>
              <a:t>If classes are found then AOP is configured with Java </a:t>
            </a:r>
            <a:r>
              <a:rPr lang="en-US" dirty="0" err="1"/>
              <a:t>config</a:t>
            </a:r>
            <a:r>
              <a:rPr lang="en-US" dirty="0"/>
              <a:t> annotation @</a:t>
            </a:r>
            <a:r>
              <a:rPr lang="en-US" dirty="0" err="1"/>
              <a:t>EnableAspectJAutoProxy</a:t>
            </a:r>
            <a:r>
              <a:rPr lang="en-US" dirty="0"/>
              <a:t>.</a:t>
            </a:r>
          </a:p>
          <a:p>
            <a:r>
              <a:rPr lang="en-US" dirty="0"/>
              <a:t>It checks for property </a:t>
            </a:r>
            <a:r>
              <a:rPr lang="en-US" dirty="0" err="1"/>
              <a:t>spring.aop</a:t>
            </a:r>
            <a:r>
              <a:rPr lang="en-US" dirty="0"/>
              <a:t> which value can be true or false</a:t>
            </a:r>
            <a:r>
              <a:rPr lang="en-US" dirty="0" smtClean="0"/>
              <a:t>.</a:t>
            </a:r>
          </a:p>
          <a:p>
            <a:r>
              <a:rPr lang="en-US" dirty="0"/>
              <a:t>Based on the value of property,  </a:t>
            </a:r>
            <a:r>
              <a:rPr lang="en-US" dirty="0" err="1"/>
              <a:t>proxyTargetClass</a:t>
            </a:r>
            <a:r>
              <a:rPr lang="en-US" dirty="0"/>
              <a:t> attribute is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7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Embedded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applications always include </a:t>
            </a:r>
            <a:r>
              <a:rPr lang="en-US" b="1" dirty="0"/>
              <a:t>tomcat</a:t>
            </a:r>
            <a:r>
              <a:rPr lang="en-US" dirty="0"/>
              <a:t> as </a:t>
            </a:r>
            <a:r>
              <a:rPr lang="en-US" b="1" dirty="0"/>
              <a:t>embedded server</a:t>
            </a:r>
            <a:r>
              <a:rPr lang="en-US" dirty="0"/>
              <a:t> dependency.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means you can run the Spring boot applications from the command prompt without needling complex server infrastructure.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19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125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Spring Boot Modules</vt:lpstr>
      <vt:lpstr>PowerPoint Presentation</vt:lpstr>
      <vt:lpstr>I understood Spring Boot as </vt:lpstr>
      <vt:lpstr>PowerPoint Presentation</vt:lpstr>
      <vt:lpstr>Starter Template</vt:lpstr>
      <vt:lpstr>Example: pom.xml</vt:lpstr>
      <vt:lpstr>Spring boot Autoconfiguration</vt:lpstr>
      <vt:lpstr>How Auto-configuration works</vt:lpstr>
      <vt:lpstr>Embedded server</vt:lpstr>
      <vt:lpstr>How to attach other server</vt:lpstr>
      <vt:lpstr>Bootstrapping application</vt:lpstr>
      <vt:lpstr>Configure server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Modules</dc:title>
  <dc:creator>Bhimsen</dc:creator>
  <cp:lastModifiedBy>Bhimsen</cp:lastModifiedBy>
  <cp:revision>4</cp:revision>
  <dcterms:created xsi:type="dcterms:W3CDTF">2006-08-16T00:00:00Z</dcterms:created>
  <dcterms:modified xsi:type="dcterms:W3CDTF">2019-09-09T10:59:42Z</dcterms:modified>
</cp:coreProperties>
</file>