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Boot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Annotations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26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6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8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 </a:t>
            </a:r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 is the main class of a Spring Boot application and application starts from here</a:t>
            </a:r>
            <a:r>
              <a:rPr lang="en-US" dirty="0" smtClean="0"/>
              <a:t>.</a:t>
            </a:r>
          </a:p>
          <a:p>
            <a:r>
              <a:rPr lang="en-IN" dirty="0"/>
              <a:t>@</a:t>
            </a:r>
            <a:r>
              <a:rPr lang="en-IN" dirty="0" err="1"/>
              <a:t>EnableAutoConfiguration</a:t>
            </a:r>
            <a:r>
              <a:rPr lang="en-IN" dirty="0"/>
              <a:t> : enable auto-configuration </a:t>
            </a:r>
            <a:r>
              <a:rPr lang="en-IN" dirty="0" smtClean="0"/>
              <a:t>mechanism, </a:t>
            </a:r>
            <a:r>
              <a:rPr lang="en-US" dirty="0"/>
              <a:t>attempting to guess and configure beans that we are likely to need based on the presence of predefined classes in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example, if we have tomcat-embedded.jar on the </a:t>
            </a:r>
            <a:r>
              <a:rPr lang="en-US" dirty="0" err="1"/>
              <a:t>classpath</a:t>
            </a:r>
            <a:r>
              <a:rPr lang="en-US" dirty="0"/>
              <a:t>, we are likely to want a </a:t>
            </a:r>
            <a:r>
              <a:rPr lang="en-US" dirty="0" err="1"/>
              <a:t>TomcatServletWebServerFactory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It is also advised to include this annotation only once via </a:t>
            </a:r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6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@</a:t>
            </a:r>
            <a:r>
              <a:rPr lang="en-US" dirty="0" err="1"/>
              <a:t>SpringBootConfiguration</a:t>
            </a:r>
            <a:r>
              <a:rPr lang="en-US" dirty="0"/>
              <a:t> allows configuration to be automatically located. This can be especially useful for unit or integration tests</a:t>
            </a:r>
            <a:r>
              <a:rPr lang="en-US" dirty="0" smtClean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ImportAutoConfiguration</a:t>
            </a:r>
            <a:r>
              <a:rPr lang="en-US" dirty="0"/>
              <a:t> only runs the configuration classes that we provide in the annotation.</a:t>
            </a:r>
          </a:p>
          <a:p>
            <a:r>
              <a:rPr lang="en-US" dirty="0"/>
              <a:t>We should use @</a:t>
            </a:r>
            <a:r>
              <a:rPr lang="en-US" dirty="0" err="1"/>
              <a:t>ImportAutoConfiguration</a:t>
            </a:r>
            <a:r>
              <a:rPr lang="en-US" dirty="0"/>
              <a:t> when we don’t want to enable the default auto-configuration.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10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8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1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1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1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Spring Boot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Bhimsen</dc:creator>
  <cp:lastModifiedBy>Bhimsen</cp:lastModifiedBy>
  <cp:revision>2</cp:revision>
  <dcterms:created xsi:type="dcterms:W3CDTF">2006-08-16T00:00:00Z</dcterms:created>
  <dcterms:modified xsi:type="dcterms:W3CDTF">2019-09-09T11:11:28Z</dcterms:modified>
</cp:coreProperties>
</file>