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09346-ED5E-416B-8B6F-8D4CF58048B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77649-9525-4778-8E1B-4D1468C80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77649-9525-4778-8E1B-4D1468C80B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8/13/2019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JDBC/DAO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JdbcTemplate</a:t>
            </a:r>
            <a:r>
              <a:rPr lang="en-US" dirty="0" smtClean="0"/>
              <a:t> class is given in </a:t>
            </a:r>
            <a:r>
              <a:rPr lang="en-US" dirty="0" err="1" smtClean="0"/>
              <a:t>org.springframework.jdbc.core</a:t>
            </a:r>
            <a:r>
              <a:rPr lang="en-US" dirty="0" smtClean="0"/>
              <a:t>.*  package and this class will provides methods for executing the SQL commands on a database.</a:t>
            </a:r>
          </a:p>
          <a:p>
            <a:r>
              <a:rPr lang="en-US" dirty="0" err="1" smtClean="0"/>
              <a:t>JdbcTemplate</a:t>
            </a:r>
            <a:r>
              <a:rPr lang="en-US" dirty="0" smtClean="0"/>
              <a:t> class provided the following </a:t>
            </a:r>
            <a:r>
              <a:rPr lang="en-US" b="1" dirty="0" smtClean="0"/>
              <a:t>3</a:t>
            </a:r>
            <a:r>
              <a:rPr lang="en-US" dirty="0" smtClean="0"/>
              <a:t> type of methods to execute SQL operations on the database</a:t>
            </a:r>
          </a:p>
          <a:p>
            <a:pPr lvl="1"/>
            <a:r>
              <a:rPr lang="en-US" dirty="0" smtClean="0"/>
              <a:t>execute()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smtClean="0"/>
              <a:t>query()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queryForInt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queryForLong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queryForObject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queryForList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 o1 = </a:t>
            </a:r>
            <a:r>
              <a:rPr lang="en-US" dirty="0" err="1" smtClean="0"/>
              <a:t>queryForObject</a:t>
            </a:r>
            <a:r>
              <a:rPr lang="en-US" dirty="0" smtClean="0"/>
              <a:t>(” select </a:t>
            </a:r>
            <a:r>
              <a:rPr lang="en-US" dirty="0" err="1" smtClean="0"/>
              <a:t>sysdate</a:t>
            </a:r>
            <a:r>
              <a:rPr lang="en-US" dirty="0" smtClean="0"/>
              <a:t> from dual “, </a:t>
            </a:r>
            <a:r>
              <a:rPr lang="en-US" dirty="0" err="1" smtClean="0"/>
              <a:t>Date.class</a:t>
            </a:r>
            <a:r>
              <a:rPr lang="en-US" dirty="0" smtClean="0"/>
              <a:t>) ;</a:t>
            </a:r>
          </a:p>
          <a:p>
            <a:pPr lvl="1"/>
            <a:r>
              <a:rPr lang="en-US" dirty="0" smtClean="0"/>
              <a:t>Object o2 = </a:t>
            </a:r>
            <a:r>
              <a:rPr lang="en-US" dirty="0" err="1" smtClean="0"/>
              <a:t>queryForObject</a:t>
            </a:r>
            <a:r>
              <a:rPr lang="en-US" dirty="0" smtClean="0"/>
              <a:t>(” select salary from </a:t>
            </a:r>
            <a:r>
              <a:rPr lang="en-US" dirty="0" err="1" smtClean="0"/>
              <a:t>emp</a:t>
            </a:r>
            <a:r>
              <a:rPr lang="en-US" dirty="0" smtClean="0"/>
              <a:t>”, </a:t>
            </a:r>
            <a:r>
              <a:rPr lang="en-US" dirty="0" err="1" smtClean="0"/>
              <a:t>Integer.class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Object o3 = </a:t>
            </a:r>
            <a:r>
              <a:rPr lang="en-US" dirty="0" err="1" smtClean="0"/>
              <a:t>queryForObject</a:t>
            </a:r>
            <a:r>
              <a:rPr lang="en-US" dirty="0" smtClean="0"/>
              <a:t>(” select </a:t>
            </a:r>
            <a:r>
              <a:rPr lang="en-US" dirty="0" err="1" smtClean="0"/>
              <a:t>empName</a:t>
            </a:r>
            <a:r>
              <a:rPr lang="en-US" dirty="0" smtClean="0"/>
              <a:t> from </a:t>
            </a:r>
            <a:r>
              <a:rPr lang="en-US" dirty="0" err="1" smtClean="0"/>
              <a:t>emp”,String.class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Date d = (Date)o1;</a:t>
            </a:r>
            <a:br>
              <a:rPr lang="en-US" dirty="0" smtClean="0"/>
            </a:br>
            <a:r>
              <a:rPr lang="en-US" dirty="0" smtClean="0"/>
              <a:t>Integer </a:t>
            </a:r>
            <a:r>
              <a:rPr lang="en-US" dirty="0" err="1" smtClean="0"/>
              <a:t>i</a:t>
            </a:r>
            <a:r>
              <a:rPr lang="en-US" dirty="0" smtClean="0"/>
              <a:t> = (Integer)o2;</a:t>
            </a:r>
            <a:br>
              <a:rPr lang="en-US" dirty="0" smtClean="0"/>
            </a:br>
            <a:r>
              <a:rPr lang="en-US" dirty="0" smtClean="0"/>
              <a:t>String s = (String)o3;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property file</a:t>
            </a:r>
          </a:p>
          <a:p>
            <a:r>
              <a:rPr lang="en-US" dirty="0" smtClean="0"/>
              <a:t>Add reference of this to spconfig.xml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1" dirty="0" err="1" smtClean="0"/>
              <a:t>jdbcBund.properties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jdbc.className</a:t>
            </a:r>
            <a:r>
              <a:rPr lang="en-US" sz="2800" dirty="0" smtClean="0"/>
              <a:t> = </a:t>
            </a:r>
            <a:r>
              <a:rPr lang="en-US" sz="2800" dirty="0" err="1" smtClean="0"/>
              <a:t>oracle.jdbc.driver.OracleDriver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jdbc.url = </a:t>
            </a:r>
            <a:r>
              <a:rPr lang="en-US" sz="2800" dirty="0" err="1" smtClean="0"/>
              <a:t>jdbc:oracle:thin</a:t>
            </a:r>
            <a:r>
              <a:rPr lang="en-US" sz="2800" dirty="0" smtClean="0"/>
              <a:t>:@localhost:1521:orcl</a:t>
            </a:r>
          </a:p>
          <a:p>
            <a:pPr>
              <a:buNone/>
            </a:pPr>
            <a:r>
              <a:rPr lang="en-US" sz="2800" dirty="0" err="1" smtClean="0"/>
              <a:t>jdbc.user</a:t>
            </a:r>
            <a:r>
              <a:rPr lang="en-US" sz="2800" dirty="0" smtClean="0"/>
              <a:t> = hr</a:t>
            </a:r>
          </a:p>
          <a:p>
            <a:pPr>
              <a:buNone/>
            </a:pPr>
            <a:r>
              <a:rPr lang="en-US" sz="2800" dirty="0" err="1" smtClean="0"/>
              <a:t>jdbc.pass</a:t>
            </a:r>
            <a:r>
              <a:rPr lang="en-US" sz="2800" dirty="0" smtClean="0"/>
              <a:t> = hr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Spconfig.xml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943088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&lt;bean class="org.springframework.beans.factory.config.PropertyPlaceholderConfigurer"&gt; </a:t>
            </a:r>
          </a:p>
          <a:p>
            <a:pPr>
              <a:buNone/>
            </a:pPr>
            <a:r>
              <a:rPr lang="en-US" dirty="0" smtClean="0"/>
              <a:t>&lt;property name="location"&gt; </a:t>
            </a:r>
          </a:p>
          <a:p>
            <a:pPr>
              <a:buNone/>
            </a:pPr>
            <a:r>
              <a:rPr lang="en-US" dirty="0" smtClean="0"/>
              <a:t>&lt;value&gt;</a:t>
            </a:r>
            <a:r>
              <a:rPr lang="en-US" dirty="0" err="1" smtClean="0"/>
              <a:t>jdbcBund.properties</a:t>
            </a:r>
            <a:r>
              <a:rPr lang="en-US" dirty="0" smtClean="0"/>
              <a:t>&lt;/value&gt;&lt;/property&gt; </a:t>
            </a:r>
          </a:p>
          <a:p>
            <a:pPr>
              <a:buNone/>
            </a:pPr>
            <a:r>
              <a:rPr lang="en-US" dirty="0" smtClean="0"/>
              <a:t>&lt;/bean&gt;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&lt;bean id="id1" class="</a:t>
            </a:r>
            <a:r>
              <a:rPr lang="en-US" dirty="0" err="1" smtClean="0"/>
              <a:t>org.springframework.jdbc.datasource.DriverManagerDataSource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        &lt;property name="</a:t>
            </a:r>
            <a:r>
              <a:rPr lang="en-US" dirty="0" err="1" smtClean="0"/>
              <a:t>driverClassName</a:t>
            </a:r>
            <a:r>
              <a:rPr lang="en-US" dirty="0" smtClean="0"/>
              <a:t>" value="${</a:t>
            </a:r>
            <a:r>
              <a:rPr lang="en-US" dirty="0" err="1" smtClean="0"/>
              <a:t>jdbc.className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        &lt;property name="</a:t>
            </a:r>
            <a:r>
              <a:rPr lang="en-US" dirty="0" err="1" smtClean="0"/>
              <a:t>url</a:t>
            </a:r>
            <a:r>
              <a:rPr lang="en-US" dirty="0" smtClean="0"/>
              <a:t>" value="${jdbc.url}"/&gt;</a:t>
            </a:r>
          </a:p>
          <a:p>
            <a:pPr>
              <a:buNone/>
            </a:pPr>
            <a:r>
              <a:rPr lang="en-US" dirty="0" smtClean="0"/>
              <a:t>        &lt;property name="username" value="${</a:t>
            </a:r>
            <a:r>
              <a:rPr lang="en-US" dirty="0" err="1" smtClean="0"/>
              <a:t>jdbc.user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        &lt;property name="password" value="${</a:t>
            </a:r>
            <a:r>
              <a:rPr lang="en-US" dirty="0" err="1" smtClean="0"/>
              <a:t>jdbc.pass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     &lt;/bean&gt;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Resource res = new </a:t>
            </a:r>
            <a:r>
              <a:rPr lang="en-US" dirty="0" err="1" smtClean="0"/>
              <a:t>ClassPathResource</a:t>
            </a:r>
            <a:r>
              <a:rPr lang="en-US" dirty="0" smtClean="0"/>
              <a:t>("spconfig.xml");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XmlBeanFactory</a:t>
            </a:r>
            <a:r>
              <a:rPr lang="en-US" dirty="0" smtClean="0"/>
              <a:t> factory = new </a:t>
            </a:r>
            <a:r>
              <a:rPr lang="en-US" dirty="0" err="1" smtClean="0"/>
              <a:t>XmlBeanFactory</a:t>
            </a:r>
            <a:r>
              <a:rPr lang="en-US" dirty="0" smtClean="0"/>
              <a:t>(res);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 </a:t>
            </a:r>
            <a:r>
              <a:rPr lang="en-US" dirty="0" err="1" smtClean="0"/>
              <a:t>ppc</a:t>
            </a:r>
            <a:r>
              <a:rPr lang="en-US" dirty="0" smtClean="0"/>
              <a:t> = new 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ppc.setLocation</a:t>
            </a:r>
            <a:r>
              <a:rPr lang="en-US" dirty="0" smtClean="0"/>
              <a:t>(new </a:t>
            </a:r>
            <a:r>
              <a:rPr lang="en-US" dirty="0" err="1" smtClean="0"/>
              <a:t>ClassPathResource</a:t>
            </a:r>
            <a:r>
              <a:rPr lang="en-US" dirty="0" smtClean="0"/>
              <a:t>("/</a:t>
            </a:r>
            <a:r>
              <a:rPr lang="en-US" dirty="0" err="1" smtClean="0"/>
              <a:t>jdbcBund.properties</a:t>
            </a:r>
            <a:r>
              <a:rPr lang="en-US" dirty="0" smtClean="0"/>
              <a:t>"));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ppc.postProcessBeanFactory</a:t>
            </a:r>
            <a:r>
              <a:rPr lang="en-US" dirty="0" smtClean="0"/>
              <a:t>(factory);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JDBC technology will be involved either directly or indirectly for getting a connection with database, regardless of type of framework/technology. </a:t>
            </a:r>
          </a:p>
          <a:p>
            <a:r>
              <a:rPr lang="en-US" dirty="0" smtClean="0"/>
              <a:t>Without using JDBC we cannot able to connect with the databases using java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Exception handing is explicit may cause complexity and repetitive code.</a:t>
            </a:r>
          </a:p>
          <a:p>
            <a:r>
              <a:rPr lang="en-US" dirty="0" smtClean="0"/>
              <a:t>In JDBC, open and close of connection is explicit.  If connection not closed may get some connection issues.</a:t>
            </a:r>
          </a:p>
          <a:p>
            <a:r>
              <a:rPr lang="en-US" dirty="0" smtClean="0"/>
              <a:t>Error code raised by the database is unknown to the developer. This may lead to in-appropriate coding.</a:t>
            </a:r>
          </a:p>
          <a:p>
            <a:r>
              <a:rPr lang="en-US" dirty="0" smtClean="0"/>
              <a:t>Error codes are different from one database to other database, so finally our application will be database dependent.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spring supports JDBC?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framework has provided one abstraction layer on top of existing JDBC technology. </a:t>
            </a:r>
          </a:p>
          <a:p>
            <a:r>
              <a:rPr lang="en-US" dirty="0" smtClean="0"/>
              <a:t>We used to call this layer as Spring-JDBC. In this layer spring programmers will work with this abstraction layer and that layer will internally uses JDBC technology.</a:t>
            </a:r>
          </a:p>
          <a:p>
            <a:r>
              <a:rPr lang="en-US" dirty="0" smtClean="0"/>
              <a:t>spring-JDBC layer will take cares about connection management and error managements, and programmers will concentrate on their logics.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framework has provided an exception translator and it translates the checked exceptions obtained using JDBC to un-checked exceptions of spring type and finally the un-checked exceptions are thrown to java programmer.</a:t>
            </a:r>
          </a:p>
          <a:p>
            <a:r>
              <a:rPr lang="en-US" dirty="0" smtClean="0"/>
              <a:t>while working with spring-JDBC, the programmer no need to open and close the database connection and it will be taken care by the spring framework.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source for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java application can get connection with database using following 2 ways</a:t>
            </a:r>
          </a:p>
          <a:p>
            <a:pPr lvl="1"/>
            <a:r>
              <a:rPr lang="en-US" dirty="0" smtClean="0"/>
              <a:t>By using </a:t>
            </a:r>
            <a:r>
              <a:rPr lang="en-US" dirty="0" err="1" smtClean="0"/>
              <a:t>java.sql.DriverManager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By using </a:t>
            </a:r>
            <a:r>
              <a:rPr lang="en-US" dirty="0" err="1" smtClean="0"/>
              <a:t>javax.sql.DataSource</a:t>
            </a:r>
            <a:endParaRPr lang="en-US" dirty="0" smtClean="0"/>
          </a:p>
          <a:p>
            <a:r>
              <a:rPr lang="en-US" dirty="0" smtClean="0"/>
              <a:t>Spring connect Database by using</a:t>
            </a:r>
          </a:p>
          <a:p>
            <a:pPr lvl="1"/>
            <a:r>
              <a:rPr lang="en-US" dirty="0" err="1" smtClean="0"/>
              <a:t>org.springframework.jdbc.datasource.DriverManagerDataSource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org.apache.commons.dbcp.BasicDataSource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Cofigure</a:t>
            </a:r>
            <a:r>
              <a:rPr lang="en-US" dirty="0" smtClean="0"/>
              <a:t> 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&lt;bean id=”id1” class=”</a:t>
            </a:r>
            <a:r>
              <a:rPr lang="en-US" dirty="0" err="1" smtClean="0"/>
              <a:t>org.springframework.datasource.DriverManagerDataSource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                           [ or ]</a:t>
            </a:r>
          </a:p>
          <a:p>
            <a:pPr>
              <a:buNone/>
            </a:pPr>
            <a:r>
              <a:rPr lang="en-US" dirty="0" smtClean="0"/>
              <a:t>&lt;bean id=”id1” class=” </a:t>
            </a:r>
            <a:r>
              <a:rPr lang="en-US" dirty="0" err="1" smtClean="0"/>
              <a:t>org.apache.commons.dbcp.BasicDataSource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    &lt;property name=”</a:t>
            </a:r>
            <a:r>
              <a:rPr lang="en-US" dirty="0" err="1" smtClean="0"/>
              <a:t>driverClassName</a:t>
            </a:r>
            <a:r>
              <a:rPr lang="en-US" dirty="0" smtClean="0"/>
              <a:t>” value=”” /&gt;</a:t>
            </a:r>
          </a:p>
          <a:p>
            <a:pPr>
              <a:buNone/>
            </a:pPr>
            <a:r>
              <a:rPr lang="en-US" dirty="0" smtClean="0"/>
              <a:t>     &lt;property name=”</a:t>
            </a:r>
            <a:r>
              <a:rPr lang="en-US" dirty="0" err="1" smtClean="0"/>
              <a:t>url</a:t>
            </a:r>
            <a:r>
              <a:rPr lang="en-US" dirty="0" smtClean="0"/>
              <a:t>” value=”” /&gt;</a:t>
            </a:r>
          </a:p>
          <a:p>
            <a:pPr>
              <a:buNone/>
            </a:pPr>
            <a:r>
              <a:rPr lang="en-US" dirty="0" smtClean="0"/>
              <a:t>     &lt;property name=”username” value=”” /&gt;</a:t>
            </a:r>
          </a:p>
          <a:p>
            <a:pPr>
              <a:buNone/>
            </a:pPr>
            <a:r>
              <a:rPr lang="en-US" dirty="0" smtClean="0"/>
              <a:t>     &lt;property name=”password” value=”” /&gt;</a:t>
            </a:r>
          </a:p>
          <a:p>
            <a:pPr>
              <a:buNone/>
            </a:pPr>
            <a:r>
              <a:rPr lang="en-US" dirty="0" smtClean="0"/>
              <a:t>&lt;/bean&gt;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MySQL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&lt;bean id=</a:t>
            </a:r>
            <a:r>
              <a:rPr lang="en-IN" i="1" dirty="0"/>
              <a:t>"</a:t>
            </a:r>
            <a:r>
              <a:rPr lang="en-IN" i="1" dirty="0" err="1"/>
              <a:t>dataSource</a:t>
            </a:r>
            <a:r>
              <a:rPr lang="en-IN" i="1" dirty="0"/>
              <a:t>" </a:t>
            </a:r>
          </a:p>
          <a:p>
            <a:pPr marL="0" indent="0">
              <a:buNone/>
            </a:pPr>
            <a:r>
              <a:rPr lang="en-IN" dirty="0"/>
              <a:t>      class = </a:t>
            </a:r>
            <a:r>
              <a:rPr lang="en-IN" i="1" dirty="0"/>
              <a:t>"</a:t>
            </a:r>
            <a:r>
              <a:rPr lang="en-IN" i="1" dirty="0" err="1"/>
              <a:t>org.springframework.jdbc.datasource.DriverManagerDataSource</a:t>
            </a:r>
            <a:r>
              <a:rPr lang="en-IN" i="1" dirty="0"/>
              <a:t>"&gt;</a:t>
            </a:r>
          </a:p>
          <a:p>
            <a:pPr marL="0" indent="0">
              <a:buNone/>
            </a:pPr>
            <a:r>
              <a:rPr lang="en-IN" dirty="0"/>
              <a:t>      &lt;property name = </a:t>
            </a:r>
            <a:r>
              <a:rPr lang="en-IN" i="1" dirty="0"/>
              <a:t>"</a:t>
            </a:r>
            <a:r>
              <a:rPr lang="en-IN" i="1" dirty="0" err="1"/>
              <a:t>driverClassName</a:t>
            </a:r>
            <a:r>
              <a:rPr lang="en-IN" i="1" dirty="0"/>
              <a:t>" value = "</a:t>
            </a:r>
            <a:r>
              <a:rPr lang="en-IN" i="1" dirty="0" err="1"/>
              <a:t>com.mysql.jdbc.Driver</a:t>
            </a:r>
            <a:r>
              <a:rPr lang="en-IN" i="1" dirty="0"/>
              <a:t>"/&gt;</a:t>
            </a:r>
          </a:p>
          <a:p>
            <a:pPr marL="0" indent="0">
              <a:buNone/>
            </a:pPr>
            <a:r>
              <a:rPr lang="en-US" dirty="0"/>
              <a:t>      &lt;property name = </a:t>
            </a:r>
            <a:r>
              <a:rPr lang="en-US" i="1" dirty="0"/>
              <a:t>"</a:t>
            </a:r>
            <a:r>
              <a:rPr lang="en-US" i="1" dirty="0" err="1"/>
              <a:t>url</a:t>
            </a:r>
            <a:r>
              <a:rPr lang="en-US" i="1" dirty="0"/>
              <a:t>" value = "</a:t>
            </a:r>
            <a:r>
              <a:rPr lang="en-US" i="1" dirty="0" err="1"/>
              <a:t>jdbc:mysql</a:t>
            </a:r>
            <a:r>
              <a:rPr lang="en-US" i="1" dirty="0"/>
              <a:t>://localhost:3306/</a:t>
            </a:r>
            <a:r>
              <a:rPr lang="en-US" i="1" dirty="0" err="1"/>
              <a:t>mydb</a:t>
            </a:r>
            <a:r>
              <a:rPr lang="en-US" i="1" dirty="0"/>
              <a:t>"/&gt;</a:t>
            </a:r>
          </a:p>
          <a:p>
            <a:pPr marL="0" indent="0">
              <a:buNone/>
            </a:pPr>
            <a:r>
              <a:rPr lang="en-US" dirty="0"/>
              <a:t>      &lt;property name = </a:t>
            </a:r>
            <a:r>
              <a:rPr lang="en-US" i="1" dirty="0"/>
              <a:t>"username" value = "root"/&gt;</a:t>
            </a:r>
          </a:p>
          <a:p>
            <a:pPr marL="0" indent="0">
              <a:buNone/>
            </a:pPr>
            <a:r>
              <a:rPr lang="en-US" dirty="0"/>
              <a:t>      &lt;property name = </a:t>
            </a:r>
            <a:r>
              <a:rPr lang="en-US" i="1" dirty="0"/>
              <a:t>"password" value = "root"/&gt;</a:t>
            </a:r>
          </a:p>
          <a:p>
            <a:pPr marL="0" indent="0">
              <a:buNone/>
            </a:pPr>
            <a:r>
              <a:rPr lang="en-IN" dirty="0"/>
              <a:t>   &lt;/bean&gt;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04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Oracle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&lt;bean id=</a:t>
            </a:r>
            <a:r>
              <a:rPr lang="en-IN" i="1" dirty="0"/>
              <a:t>"</a:t>
            </a:r>
            <a:r>
              <a:rPr lang="en-IN" i="1" dirty="0" err="1"/>
              <a:t>oraSource</a:t>
            </a:r>
            <a:r>
              <a:rPr lang="en-IN" i="1" dirty="0"/>
              <a:t>" </a:t>
            </a:r>
          </a:p>
          <a:p>
            <a:pPr marL="0" indent="0">
              <a:buNone/>
            </a:pPr>
            <a:r>
              <a:rPr lang="en-IN" dirty="0"/>
              <a:t>      class = </a:t>
            </a:r>
            <a:r>
              <a:rPr lang="en-IN" i="1" dirty="0"/>
              <a:t>"</a:t>
            </a:r>
            <a:r>
              <a:rPr lang="en-IN" i="1" dirty="0" err="1"/>
              <a:t>org.springframework.jdbc.datasource.DriverManagerDataSource</a:t>
            </a:r>
            <a:r>
              <a:rPr lang="en-IN" i="1" dirty="0"/>
              <a:t>"&gt;</a:t>
            </a:r>
          </a:p>
          <a:p>
            <a:pPr marL="0" indent="0">
              <a:buNone/>
            </a:pPr>
            <a:r>
              <a:rPr lang="en-IN" dirty="0"/>
              <a:t>      &lt;property name = </a:t>
            </a:r>
            <a:r>
              <a:rPr lang="en-IN" i="1" dirty="0"/>
              <a:t>"</a:t>
            </a:r>
            <a:r>
              <a:rPr lang="en-IN" i="1" dirty="0" err="1"/>
              <a:t>driverClassName</a:t>
            </a:r>
            <a:r>
              <a:rPr lang="en-IN" i="1" dirty="0"/>
              <a:t>" value = "</a:t>
            </a:r>
            <a:r>
              <a:rPr lang="en-IN" i="1" dirty="0" err="1"/>
              <a:t>oracle.jdbc.driver.OracleDriver</a:t>
            </a:r>
            <a:r>
              <a:rPr lang="en-IN" i="1" dirty="0"/>
              <a:t>"/&gt;</a:t>
            </a:r>
          </a:p>
          <a:p>
            <a:pPr marL="0" indent="0">
              <a:buNone/>
            </a:pPr>
            <a:r>
              <a:rPr lang="en-US" dirty="0"/>
              <a:t>      &lt;property name = </a:t>
            </a:r>
            <a:r>
              <a:rPr lang="en-US" i="1" dirty="0"/>
              <a:t>"</a:t>
            </a:r>
            <a:r>
              <a:rPr lang="en-US" i="1" dirty="0" err="1"/>
              <a:t>url</a:t>
            </a:r>
            <a:r>
              <a:rPr lang="en-US" i="1" dirty="0"/>
              <a:t>" value = "</a:t>
            </a:r>
            <a:r>
              <a:rPr lang="en-US" i="1" dirty="0" err="1"/>
              <a:t>jdbc:oracle:thin</a:t>
            </a:r>
            <a:r>
              <a:rPr lang="en-US" i="1" dirty="0"/>
              <a:t>:@</a:t>
            </a:r>
            <a:r>
              <a:rPr lang="en-US" i="1" dirty="0" smtClean="0"/>
              <a:t>localhost:1521:xe</a:t>
            </a:r>
            <a:r>
              <a:rPr lang="en-US" i="1" dirty="0"/>
              <a:t>"/&gt;</a:t>
            </a:r>
          </a:p>
          <a:p>
            <a:pPr marL="0" indent="0">
              <a:buNone/>
            </a:pPr>
            <a:r>
              <a:rPr lang="en-US" dirty="0"/>
              <a:t>      &lt;property name = </a:t>
            </a:r>
            <a:r>
              <a:rPr lang="en-US" i="1" dirty="0"/>
              <a:t>"username" value = "</a:t>
            </a:r>
            <a:r>
              <a:rPr lang="en-US" i="1" dirty="0" err="1"/>
              <a:t>hr</a:t>
            </a:r>
            <a:r>
              <a:rPr lang="en-US" i="1" dirty="0"/>
              <a:t>"/&gt;</a:t>
            </a:r>
          </a:p>
          <a:p>
            <a:pPr marL="0" indent="0">
              <a:buNone/>
            </a:pPr>
            <a:r>
              <a:rPr lang="en-US" dirty="0"/>
              <a:t>      &lt;property name = </a:t>
            </a:r>
            <a:r>
              <a:rPr lang="en-US" i="1" dirty="0"/>
              <a:t>"password" value = "</a:t>
            </a:r>
            <a:r>
              <a:rPr lang="en-US" i="1" dirty="0" err="1"/>
              <a:t>hr</a:t>
            </a:r>
            <a:r>
              <a:rPr lang="en-US" i="1" dirty="0"/>
              <a:t>"/&gt;</a:t>
            </a:r>
          </a:p>
          <a:p>
            <a:pPr marL="0" indent="0">
              <a:buNone/>
            </a:pPr>
            <a:r>
              <a:rPr lang="en-IN" dirty="0"/>
              <a:t>   &lt;/bean&gt;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608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</TotalTime>
  <Words>598</Words>
  <Application>Microsoft Office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Spring JDBC/DAO</vt:lpstr>
      <vt:lpstr>JDBC</vt:lpstr>
      <vt:lpstr>Disadvantage of JDBC</vt:lpstr>
      <vt:lpstr>How spring supports JDBC?</vt:lpstr>
      <vt:lpstr>Spring JDBC</vt:lpstr>
      <vt:lpstr>Driver source for JDBC</vt:lpstr>
      <vt:lpstr>Cofigure Beans.xml</vt:lpstr>
      <vt:lpstr>MySQL Configuration</vt:lpstr>
      <vt:lpstr>Oracle Configuration</vt:lpstr>
      <vt:lpstr>jdbcTemplate</vt:lpstr>
      <vt:lpstr>query methods </vt:lpstr>
      <vt:lpstr>Resourcebundle</vt:lpstr>
      <vt:lpstr>Example: jdbcBund.properties</vt:lpstr>
      <vt:lpstr>Spconfig.xml</vt:lpstr>
      <vt:lpstr>Source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JDBC</dc:title>
  <dc:creator>bhimsen</dc:creator>
  <cp:lastModifiedBy>Bhimsen</cp:lastModifiedBy>
  <cp:revision>22</cp:revision>
  <dcterms:created xsi:type="dcterms:W3CDTF">2014-03-21T06:52:55Z</dcterms:created>
  <dcterms:modified xsi:type="dcterms:W3CDTF">2019-08-13T04:00:51Z</dcterms:modified>
</cp:coreProperties>
</file>