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Restful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cache?</a:t>
            </a:r>
          </a:p>
          <a:p>
            <a:r>
              <a:rPr lang="en-US" dirty="0" smtClean="0"/>
              <a:t>Steps to Cache</a:t>
            </a:r>
          </a:p>
          <a:p>
            <a:r>
              <a:rPr lang="en-US" dirty="0" smtClean="0"/>
              <a:t>Test Cache from Browser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refers to storing the server response in the </a:t>
            </a:r>
            <a:r>
              <a:rPr lang="en-US" dirty="0" smtClean="0"/>
              <a:t>client.</a:t>
            </a:r>
          </a:p>
          <a:p>
            <a:r>
              <a:rPr lang="en-US" dirty="0" smtClean="0"/>
              <a:t> After Cache, client </a:t>
            </a:r>
            <a:r>
              <a:rPr lang="en-US" dirty="0" smtClean="0"/>
              <a:t>need not make a server request for the same resource again and again.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Cache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Description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597" y="2057400"/>
          <a:ext cx="7315202" cy="4064000"/>
        </p:xfrm>
        <a:graphic>
          <a:graphicData uri="http://schemas.openxmlformats.org/drawingml/2006/table">
            <a:tbl>
              <a:tblPr/>
              <a:tblGrid>
                <a:gridCol w="1828803"/>
                <a:gridCol w="5486399"/>
              </a:tblGrid>
              <a:tr h="2709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/>
                        <a:t>Sr.No.</a:t>
                      </a:r>
                    </a:p>
                  </a:txBody>
                  <a:tcPr marL="48381" marR="48381" marT="48381" marB="483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/>
                        <a:t>Header &amp; Description</a:t>
                      </a:r>
                    </a:p>
                  </a:txBody>
                  <a:tcPr marL="48381" marR="48381" marT="48381" marB="483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93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48381" marR="48381" marT="48381" marB="483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solidFill>
                            <a:srgbClr val="000000"/>
                          </a:solidFill>
                        </a:rPr>
                        <a:t>Date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 and Time of the resource when it was created.</a:t>
                      </a:r>
                    </a:p>
                  </a:txBody>
                  <a:tcPr marL="48381" marR="48381" marT="48381" marB="483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48381" marR="48381" marT="48381" marB="483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solidFill>
                            <a:srgbClr val="000000"/>
                          </a:solidFill>
                        </a:rPr>
                        <a:t>Last Modified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 and Time of the resource when it was last modified.</a:t>
                      </a:r>
                    </a:p>
                  </a:txBody>
                  <a:tcPr marL="48381" marR="48381" marT="48381" marB="483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48381" marR="48381" marT="48381" marB="483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solidFill>
                            <a:srgbClr val="000000"/>
                          </a:solidFill>
                        </a:rPr>
                        <a:t>Cache-Control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Primary header to control caching.</a:t>
                      </a:r>
                    </a:p>
                  </a:txBody>
                  <a:tcPr marL="48381" marR="48381" marT="48381" marB="483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48381" marR="48381" marT="48381" marB="483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solidFill>
                            <a:srgbClr val="000000"/>
                          </a:solidFill>
                        </a:rPr>
                        <a:t>Expires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Expiration date and time of caching.</a:t>
                      </a:r>
                    </a:p>
                  </a:txBody>
                  <a:tcPr marL="48381" marR="48381" marT="48381" marB="483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48381" marR="48381" marT="48381" marB="483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Age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Duration in seconds from when resource was fetched from the server.</a:t>
                      </a:r>
                    </a:p>
                  </a:txBody>
                  <a:tcPr marL="48381" marR="48381" marT="48381" marB="483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Cache-Control Header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828800"/>
          <a:ext cx="7772400" cy="4063999"/>
        </p:xfrm>
        <a:graphic>
          <a:graphicData uri="http://schemas.openxmlformats.org/drawingml/2006/table">
            <a:tbl>
              <a:tblPr/>
              <a:tblGrid>
                <a:gridCol w="1676400"/>
                <a:gridCol w="6096000"/>
              </a:tblGrid>
              <a:tr h="223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/>
                        <a:t>Sr.No.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/>
                        <a:t>Directive &amp; Description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534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39843" marR="39843" marT="39843" marB="398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baseline="0" dirty="0">
                          <a:solidFill>
                            <a:srgbClr val="000000"/>
                          </a:solidFill>
                        </a:rPr>
                        <a:t>Public</a:t>
                      </a:r>
                      <a:endParaRPr lang="en-US" sz="1400" baseline="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400" baseline="0" dirty="0">
                          <a:solidFill>
                            <a:srgbClr val="000000"/>
                          </a:solidFill>
                        </a:rPr>
                        <a:t>Indicates that resource is cacheable by any component.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39843" marR="39843" marT="39843" marB="398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baseline="0" dirty="0">
                          <a:solidFill>
                            <a:srgbClr val="000000"/>
                          </a:solidFill>
                        </a:rPr>
                        <a:t>Private</a:t>
                      </a:r>
                      <a:endParaRPr lang="en-US" sz="1400" baseline="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400" baseline="0" dirty="0">
                          <a:solidFill>
                            <a:srgbClr val="000000"/>
                          </a:solidFill>
                        </a:rPr>
                        <a:t>Indicates that resource is cacheable only by the client and the server, no intermediary can cache the resource.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4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39843" marR="39843" marT="39843" marB="398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baseline="0" dirty="0">
                          <a:solidFill>
                            <a:srgbClr val="000000"/>
                          </a:solidFill>
                        </a:rPr>
                        <a:t>no-cache/no-store</a:t>
                      </a:r>
                      <a:endParaRPr lang="en-US" sz="1400" baseline="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400" baseline="0" dirty="0">
                          <a:solidFill>
                            <a:srgbClr val="000000"/>
                          </a:solidFill>
                        </a:rPr>
                        <a:t>Indicates that a resource is not cacheable.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39843" marR="39843" marT="39843" marB="398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baseline="0" dirty="0">
                          <a:solidFill>
                            <a:srgbClr val="000000"/>
                          </a:solidFill>
                        </a:rPr>
                        <a:t>max-age</a:t>
                      </a:r>
                      <a:endParaRPr lang="en-US" sz="1400" baseline="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400" baseline="0" dirty="0">
                          <a:solidFill>
                            <a:srgbClr val="000000"/>
                          </a:solidFill>
                        </a:rPr>
                        <a:t>Indicates the caching is valid up to max-age in seconds. After this, client has to make another request.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4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39843" marR="39843" marT="39843" marB="398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baseline="0" dirty="0">
                          <a:solidFill>
                            <a:srgbClr val="000000"/>
                          </a:solidFill>
                        </a:rPr>
                        <a:t>must-revalidate</a:t>
                      </a:r>
                      <a:endParaRPr lang="en-US" sz="1400" baseline="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400" baseline="0" dirty="0">
                          <a:solidFill>
                            <a:srgbClr val="000000"/>
                          </a:solidFill>
                        </a:rPr>
                        <a:t>Indication to server to revalidate resource if max-age has passed.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keep static contents like images, CSS, JavaScript cacheable, with expiration date of 2 to 3 days.</a:t>
            </a:r>
          </a:p>
          <a:p>
            <a:r>
              <a:rPr lang="en-US" dirty="0" smtClean="0"/>
              <a:t>Never keep expiry date too high.</a:t>
            </a:r>
          </a:p>
          <a:p>
            <a:r>
              <a:rPr lang="en-US" dirty="0" smtClean="0"/>
              <a:t>Dynamic content should be cached for a few hours only.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CacheControl</a:t>
            </a:r>
            <a:r>
              <a:rPr lang="en-US" dirty="0" smtClean="0"/>
              <a:t> </a:t>
            </a:r>
            <a:r>
              <a:rPr lang="en-US" dirty="0" smtClean="0"/>
              <a:t>cc = new </a:t>
            </a:r>
            <a:r>
              <a:rPr lang="en-US" dirty="0" err="1" smtClean="0"/>
              <a:t>CacheControl</a:t>
            </a:r>
            <a:r>
              <a:rPr lang="en-US" dirty="0" smtClean="0"/>
              <a:t>(); </a:t>
            </a:r>
            <a:r>
              <a:rPr lang="en-US" dirty="0" err="1" smtClean="0"/>
              <a:t>cc.setMaxAge</a:t>
            </a:r>
            <a:r>
              <a:rPr lang="en-US" dirty="0" smtClean="0"/>
              <a:t>(86400);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cc.setPrivate</a:t>
            </a:r>
            <a:r>
              <a:rPr lang="en-US" dirty="0" smtClean="0"/>
              <a:t>(true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ResponseBuilder</a:t>
            </a:r>
            <a:r>
              <a:rPr lang="en-US" dirty="0" smtClean="0"/>
              <a:t> builder = </a:t>
            </a:r>
            <a:r>
              <a:rPr lang="en-US" dirty="0" err="1" smtClean="0"/>
              <a:t>Response.ok</a:t>
            </a:r>
            <a:r>
              <a:rPr lang="en-US" dirty="0" smtClean="0"/>
              <a:t>(</a:t>
            </a:r>
            <a:r>
              <a:rPr lang="en-US" dirty="0" err="1" smtClean="0"/>
              <a:t>myBook</a:t>
            </a:r>
            <a:r>
              <a:rPr lang="en-US" dirty="0" smtClean="0"/>
              <a:t>); </a:t>
            </a:r>
            <a:r>
              <a:rPr lang="en-US" dirty="0" err="1" smtClean="0"/>
              <a:t>builder.cacheControl</a:t>
            </a:r>
            <a:r>
              <a:rPr lang="en-US" dirty="0" smtClean="0"/>
              <a:t>(cc);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Cache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736"/>
            <a:ext cx="8839200" cy="648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52400"/>
            <a:ext cx="88519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262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Restful Service</vt:lpstr>
      <vt:lpstr>Objective</vt:lpstr>
      <vt:lpstr>What Is Cache</vt:lpstr>
      <vt:lpstr>Header Description</vt:lpstr>
      <vt:lpstr>Cache-Control Header</vt:lpstr>
      <vt:lpstr>Best Practice</vt:lpstr>
      <vt:lpstr>Steps to Cache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</dc:title>
  <dc:creator>Bhimsen</dc:creator>
  <cp:lastModifiedBy>Bhimsen</cp:lastModifiedBy>
  <cp:revision>2</cp:revision>
  <dcterms:created xsi:type="dcterms:W3CDTF">2006-08-16T00:00:00Z</dcterms:created>
  <dcterms:modified xsi:type="dcterms:W3CDTF">2017-11-17T08:26:49Z</dcterms:modified>
</cp:coreProperties>
</file>