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638B7A-36F0-4267-8D0F-FE6209F0A510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EDC325-FA40-4A63-AE07-50916F61C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24329_01/web.1211/e24983/secure.htm" TargetMode="External"/><Relationship Id="rId2" Type="http://schemas.openxmlformats.org/officeDocument/2006/relationships/hyperlink" Target="https://www.ibm.com/support/knowledgecenter/en/SSAW57_8.5.5/com.ibm.websphere.nd.doc/ae/twbs_jaxrs_impl_securejaxrs_annota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wtodoinjava.com/jersey/jersey-rest-security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smtClean="0"/>
              <a:t>Restful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SecuriyContext</a:t>
            </a:r>
            <a:endParaRPr lang="en-US" dirty="0" smtClean="0"/>
          </a:p>
          <a:p>
            <a:pPr lvl="1" fontAlgn="base">
              <a:buNone/>
            </a:pPr>
            <a:r>
              <a:rPr lang="en-US" dirty="0" smtClean="0"/>
              <a:t> @GET</a:t>
            </a:r>
          </a:p>
          <a:p>
            <a:pPr lvl="1" fontAlgn="base">
              <a:buNone/>
            </a:pPr>
            <a:r>
              <a:rPr lang="en-US" dirty="0" smtClean="0"/>
              <a:t>@Produces("text/</a:t>
            </a:r>
            <a:r>
              <a:rPr lang="en-US" dirty="0" err="1" smtClean="0"/>
              <a:t>plain;charset</a:t>
            </a:r>
            <a:r>
              <a:rPr lang="en-US" dirty="0" smtClean="0"/>
              <a:t>=UTF-8")</a:t>
            </a:r>
          </a:p>
          <a:p>
            <a:pPr lvl="1" fontAlgn="base">
              <a:buNone/>
            </a:pPr>
            <a:r>
              <a:rPr lang="en-US" dirty="0" smtClean="0"/>
              <a:t>@Path("/hello")</a:t>
            </a:r>
          </a:p>
          <a:p>
            <a:pPr lvl="1" fontAlgn="base">
              <a:buNone/>
            </a:pPr>
            <a:r>
              <a:rPr lang="en-US" dirty="0" smtClean="0"/>
              <a:t>public String </a:t>
            </a:r>
            <a:r>
              <a:rPr lang="en-US" dirty="0" err="1" smtClean="0"/>
              <a:t>sayHello</a:t>
            </a:r>
            <a:r>
              <a:rPr lang="en-US" dirty="0" smtClean="0"/>
              <a:t>(@Context </a:t>
            </a:r>
            <a:r>
              <a:rPr lang="en-US" dirty="0" err="1" smtClean="0"/>
              <a:t>SecurityContext</a:t>
            </a:r>
            <a:r>
              <a:rPr lang="en-US" dirty="0" smtClean="0"/>
              <a:t> sc) {</a:t>
            </a:r>
          </a:p>
          <a:p>
            <a:pPr lvl="1" fontAlgn="base">
              <a:buNone/>
            </a:pPr>
            <a:r>
              <a:rPr lang="en-US" dirty="0" smtClean="0"/>
              <a:t>        if (</a:t>
            </a:r>
            <a:r>
              <a:rPr lang="en-US" dirty="0" err="1" smtClean="0"/>
              <a:t>sc.isUserInRole</a:t>
            </a:r>
            <a:r>
              <a:rPr lang="en-US" dirty="0" smtClean="0"/>
              <a:t>("admin")) </a:t>
            </a:r>
          </a:p>
          <a:p>
            <a:pPr lvl="1" fontAlgn="base">
              <a:buNone/>
            </a:pPr>
            <a:r>
              <a:rPr lang="en-US" dirty="0" smtClean="0"/>
              <a:t>            return "Hello World!";</a:t>
            </a:r>
          </a:p>
          <a:p>
            <a:pPr lvl="1" fontAlgn="base">
              <a:buNone/>
            </a:pPr>
            <a:r>
              <a:rPr lang="en-US" dirty="0" smtClean="0"/>
              <a:t>        throw new </a:t>
            </a:r>
            <a:r>
              <a:rPr lang="en-US" dirty="0" err="1" smtClean="0"/>
              <a:t>SecurityException</a:t>
            </a:r>
            <a:r>
              <a:rPr lang="en-US" dirty="0" smtClean="0"/>
              <a:t>("User is unauthorized.");</a:t>
            </a:r>
          </a:p>
          <a:p>
            <a:pPr lvl="1" fontAlgn="base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 Security Implementations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 smtClean="0"/>
              <a:t>This technique is widely used in enterprise application and used to verify roles and </a:t>
            </a:r>
            <a:r>
              <a:rPr lang="en-US" dirty="0" err="1" smtClean="0"/>
              <a:t>responsibities</a:t>
            </a:r>
            <a:r>
              <a:rPr lang="en-US" dirty="0" smtClean="0"/>
              <a:t> of an authenticated used – for any certain operation. JAX-RS provides below annotations for this purpose.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PermitAll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DenyAll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RolesAllowed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Method level Authorization Using </a:t>
            </a:r>
            <a:r>
              <a:rPr lang="en-US" sz="3600" dirty="0" smtClean="0"/>
              <a:t>Annotations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 smtClean="0"/>
              <a:t>@</a:t>
            </a:r>
            <a:r>
              <a:rPr lang="en-US" dirty="0" err="1" smtClean="0"/>
              <a:t>RolesAllowed</a:t>
            </a:r>
            <a:r>
              <a:rPr lang="en-US" dirty="0" smtClean="0"/>
              <a:t>("ADMIN")</a:t>
            </a:r>
          </a:p>
          <a:p>
            <a:pPr fontAlgn="base">
              <a:buNone/>
            </a:pPr>
            <a:r>
              <a:rPr lang="en-US" dirty="0" smtClean="0"/>
              <a:t>@PUT</a:t>
            </a:r>
          </a:p>
          <a:p>
            <a:pPr fontAlgn="base">
              <a:buNone/>
            </a:pPr>
            <a:r>
              <a:rPr lang="en-US" dirty="0" smtClean="0"/>
              <a:t>@Path("/users/{id}")</a:t>
            </a:r>
          </a:p>
          <a:p>
            <a:pPr fontAlgn="base">
              <a:buNone/>
            </a:pPr>
            <a:r>
              <a:rPr lang="en-US" dirty="0" smtClean="0"/>
              <a:t>public Response </a:t>
            </a:r>
            <a:r>
              <a:rPr lang="en-US" dirty="0" err="1" smtClean="0"/>
              <a:t>updateUserById</a:t>
            </a:r>
            <a:r>
              <a:rPr lang="en-US" dirty="0" smtClean="0"/>
              <a:t>(@</a:t>
            </a:r>
            <a:r>
              <a:rPr lang="en-US" dirty="0" err="1" smtClean="0"/>
              <a:t>PathParam</a:t>
            </a:r>
            <a:r>
              <a:rPr lang="en-US" dirty="0" smtClean="0"/>
              <a:t>("id") </a:t>
            </a:r>
            <a:r>
              <a:rPr lang="en-US" dirty="0" err="1" smtClean="0"/>
              <a:t>int</a:t>
            </a:r>
            <a:r>
              <a:rPr lang="en-US" dirty="0" smtClean="0"/>
              <a:t> id)</a:t>
            </a:r>
          </a:p>
          <a:p>
            <a:pPr fontAlgn="base">
              <a:buNone/>
            </a:pPr>
            <a:r>
              <a:rPr lang="en-US" dirty="0" smtClean="0"/>
              <a:t>{</a:t>
            </a:r>
          </a:p>
          <a:p>
            <a:pPr fontAlgn="base">
              <a:buNone/>
            </a:pPr>
            <a:r>
              <a:rPr lang="en-US" dirty="0" smtClean="0"/>
              <a:t>    //Update the User resource</a:t>
            </a:r>
          </a:p>
          <a:p>
            <a:pPr fontAlgn="base"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UserDatabase.updateUser</a:t>
            </a:r>
            <a:r>
              <a:rPr lang="en-US" dirty="0" smtClean="0"/>
              <a:t>(id);</a:t>
            </a:r>
          </a:p>
          <a:p>
            <a:pPr fontAlgn="base">
              <a:buNone/>
            </a:pPr>
            <a:r>
              <a:rPr lang="en-US" dirty="0" smtClean="0"/>
              <a:t>    return </a:t>
            </a:r>
            <a:r>
              <a:rPr lang="en-US" dirty="0" err="1" smtClean="0"/>
              <a:t>Response.status</a:t>
            </a:r>
            <a:r>
              <a:rPr lang="en-US" dirty="0" smtClean="0"/>
              <a:t>(200).build();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&lt;security-constraint&gt;</a:t>
            </a:r>
          </a:p>
          <a:p>
            <a:pPr>
              <a:buNone/>
            </a:pPr>
            <a:r>
              <a:rPr lang="en-US" dirty="0" smtClean="0"/>
              <a:t>    &lt;web-resource-collection&gt;</a:t>
            </a:r>
          </a:p>
          <a:p>
            <a:pPr>
              <a:buNone/>
            </a:pPr>
            <a:r>
              <a:rPr lang="en-US" dirty="0" smtClean="0"/>
              <a:t>        &lt;web-resource-name&gt;view dept data&lt;/web-resource-name&gt;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url</a:t>
            </a:r>
            <a:r>
              <a:rPr lang="en-US" dirty="0" smtClean="0"/>
              <a:t>-pattern</a:t>
            </a:r>
            <a:r>
              <a:rPr lang="en-US" dirty="0" smtClean="0"/>
              <a:t>&gt;/rest/*&lt;/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pPr>
              <a:buNone/>
            </a:pPr>
            <a:r>
              <a:rPr lang="en-US" dirty="0" smtClean="0"/>
              <a:t>        &lt;http-method&gt;GET&lt;/http-method&gt;</a:t>
            </a:r>
          </a:p>
          <a:p>
            <a:pPr>
              <a:buNone/>
            </a:pPr>
            <a:r>
              <a:rPr lang="en-US" dirty="0" smtClean="0"/>
              <a:t>        &lt;http-method&gt;POST&lt;/http-method&gt;</a:t>
            </a:r>
          </a:p>
          <a:p>
            <a:pPr>
              <a:buNone/>
            </a:pPr>
            <a:r>
              <a:rPr lang="en-US" dirty="0" smtClean="0"/>
              <a:t>    &lt;/web-resource-collection&gt;</a:t>
            </a:r>
          </a:p>
          <a:p>
            <a:pPr>
              <a:buNone/>
            </a:pPr>
            <a:r>
              <a:rPr lang="en-US" dirty="0" smtClean="0"/>
              <a:t>    &lt;auth-constraint&gt;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smtClean="0"/>
              <a:t>role-name&gt;admin&lt;/</a:t>
            </a:r>
            <a:r>
              <a:rPr lang="en-US" dirty="0" smtClean="0"/>
              <a:t>role-name&gt;</a:t>
            </a:r>
          </a:p>
          <a:p>
            <a:pPr>
              <a:buNone/>
            </a:pPr>
            <a:r>
              <a:rPr lang="en-US" dirty="0" smtClean="0"/>
              <a:t>    &lt;/auth-constraint&gt;</a:t>
            </a:r>
          </a:p>
          <a:p>
            <a:pPr>
              <a:buNone/>
            </a:pPr>
            <a:r>
              <a:rPr lang="en-US" dirty="0" smtClean="0"/>
              <a:t>    &lt;user-data-constraint&gt;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smtClean="0"/>
              <a:t>transport-guarantee&gt;CONFIDENTIAL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transport-guarantee&gt;</a:t>
            </a:r>
          </a:p>
          <a:p>
            <a:pPr>
              <a:buNone/>
            </a:pPr>
            <a:r>
              <a:rPr lang="en-US" dirty="0" smtClean="0"/>
              <a:t>    &lt;/user-data-constraint&gt;</a:t>
            </a:r>
          </a:p>
          <a:p>
            <a:pPr>
              <a:buNone/>
            </a:pPr>
            <a:r>
              <a:rPr lang="en-US" dirty="0" smtClean="0"/>
              <a:t>&lt;/security-constraint&gt;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Role In Web.xml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&lt;security-constraint&gt;</a:t>
            </a:r>
          </a:p>
          <a:p>
            <a:pPr>
              <a:buNone/>
            </a:pPr>
            <a:r>
              <a:rPr lang="en-US" dirty="0" smtClean="0"/>
              <a:t>    &lt;web-resource-collection&gt;</a:t>
            </a:r>
          </a:p>
          <a:p>
            <a:pPr>
              <a:buNone/>
            </a:pPr>
            <a:r>
              <a:rPr lang="en-US" dirty="0" smtClean="0"/>
              <a:t>        &lt;web-resource-name&gt;change dept data&lt;/web-resource-name&gt;</a:t>
            </a:r>
          </a:p>
          <a:p>
            <a:pPr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url</a:t>
            </a:r>
            <a:r>
              <a:rPr lang="en-US" dirty="0" smtClean="0"/>
              <a:t>-pattern&gt;/hr/employee/*&lt;/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pPr>
              <a:buNone/>
            </a:pPr>
            <a:r>
              <a:rPr lang="en-US" dirty="0" smtClean="0"/>
              <a:t>        &lt;http-method&gt;GET&lt;/http-method&gt;</a:t>
            </a:r>
          </a:p>
          <a:p>
            <a:pPr>
              <a:buNone/>
            </a:pPr>
            <a:r>
              <a:rPr lang="en-US" dirty="0" smtClean="0"/>
              <a:t>        &lt;http-method&gt;PUT&lt;/http-method&gt;</a:t>
            </a:r>
          </a:p>
          <a:p>
            <a:pPr>
              <a:buNone/>
            </a:pPr>
            <a:r>
              <a:rPr lang="en-US" dirty="0" smtClean="0"/>
              <a:t>    &lt;/web-resource-collection&gt;</a:t>
            </a:r>
          </a:p>
          <a:p>
            <a:pPr>
              <a:buNone/>
            </a:pPr>
            <a:r>
              <a:rPr lang="en-US" dirty="0" smtClean="0"/>
              <a:t>    &lt;auth-constraint&gt;</a:t>
            </a:r>
          </a:p>
          <a:p>
            <a:pPr>
              <a:buNone/>
            </a:pPr>
            <a:r>
              <a:rPr lang="en-US" dirty="0" smtClean="0"/>
              <a:t>        &lt;role-name&gt;DIRECTOR&lt;/role-name&gt;</a:t>
            </a:r>
          </a:p>
          <a:p>
            <a:pPr>
              <a:buNone/>
            </a:pPr>
            <a:r>
              <a:rPr lang="en-US" dirty="0" smtClean="0"/>
              <a:t>    &lt;/auth-constraint&gt;</a:t>
            </a:r>
          </a:p>
          <a:p>
            <a:pPr>
              <a:buNone/>
            </a:pPr>
            <a:r>
              <a:rPr lang="en-US" dirty="0" smtClean="0"/>
              <a:t>    &lt;user-data-constraint&gt;</a:t>
            </a:r>
          </a:p>
          <a:p>
            <a:pPr>
              <a:buNone/>
            </a:pPr>
            <a:r>
              <a:rPr lang="en-US" dirty="0" smtClean="0"/>
              <a:t>        &lt;transport-guarantee&gt;CONFIDENTIAL&lt;/transport-guarantee&gt;</a:t>
            </a:r>
          </a:p>
          <a:p>
            <a:pPr>
              <a:buNone/>
            </a:pPr>
            <a:r>
              <a:rPr lang="en-US" dirty="0" smtClean="0"/>
              <a:t>    &lt;/user-data-constraint&gt;</a:t>
            </a:r>
          </a:p>
          <a:p>
            <a:pPr>
              <a:buNone/>
            </a:pPr>
            <a:r>
              <a:rPr lang="en-US" dirty="0" smtClean="0"/>
              <a:t>&lt;/security-constraint&gt;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Role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www.ibm.com/support/knowledgecenter/en/SSAW57_8.5.5/com.ibm.websphere.nd.doc/ae/twbs_jaxrs_impl_securejaxrs_annotations.html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docs.oracle.com/cd/E24329_01/web.1211/e24983/secure.htm#RESTF113</a:t>
            </a:r>
            <a:endParaRPr lang="en-US" dirty="0" smtClean="0"/>
          </a:p>
          <a:p>
            <a:r>
              <a:rPr lang="en-US" smtClean="0">
                <a:hlinkClick r:id="rId4"/>
              </a:rPr>
              <a:t>https://</a:t>
            </a:r>
            <a:r>
              <a:rPr lang="en-US" smtClean="0">
                <a:hlinkClick r:id="rId4"/>
              </a:rPr>
              <a:t>howtodoinjava.com/jersey/jersey-rest-security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Authentication vs. Authorization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Ways </a:t>
            </a:r>
            <a:r>
              <a:rPr lang="en-US" dirty="0" smtClean="0">
                <a:solidFill>
                  <a:srgbClr val="0070C0"/>
                </a:solidFill>
              </a:rPr>
              <a:t>to Secure </a:t>
            </a:r>
            <a:r>
              <a:rPr lang="en-US" dirty="0" err="1" smtClean="0">
                <a:solidFill>
                  <a:srgbClr val="0070C0"/>
                </a:solidFill>
              </a:rPr>
              <a:t>RESTful</a:t>
            </a:r>
            <a:r>
              <a:rPr lang="en-US" dirty="0" smtClean="0">
                <a:solidFill>
                  <a:srgbClr val="0070C0"/>
                </a:solidFill>
              </a:rPr>
              <a:t> Web Services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BASIC </a:t>
            </a:r>
            <a:r>
              <a:rPr lang="en-US" dirty="0" smtClean="0">
                <a:solidFill>
                  <a:srgbClr val="0070C0"/>
                </a:solidFill>
              </a:rPr>
              <a:t>Authentication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DIGEST </a:t>
            </a:r>
            <a:r>
              <a:rPr lang="en-US" dirty="0" smtClean="0">
                <a:solidFill>
                  <a:srgbClr val="0070C0"/>
                </a:solidFill>
              </a:rPr>
              <a:t>Authentication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CLIENT </a:t>
            </a:r>
            <a:r>
              <a:rPr lang="en-US" dirty="0" smtClean="0">
                <a:solidFill>
                  <a:srgbClr val="0070C0"/>
                </a:solidFill>
              </a:rPr>
              <a:t>CERT Authentication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Using </a:t>
            </a:r>
            <a:r>
              <a:rPr lang="en-US" dirty="0" smtClean="0">
                <a:solidFill>
                  <a:srgbClr val="0070C0"/>
                </a:solidFill>
              </a:rPr>
              <a:t>API Keys </a:t>
            </a:r>
            <a:r>
              <a:rPr lang="en-US" dirty="0" err="1" smtClean="0">
                <a:solidFill>
                  <a:srgbClr val="0070C0"/>
                </a:solidFill>
              </a:rPr>
              <a:t>RESTful</a:t>
            </a:r>
            <a:r>
              <a:rPr lang="en-US" dirty="0" smtClean="0">
                <a:solidFill>
                  <a:srgbClr val="0070C0"/>
                </a:solidFill>
              </a:rPr>
              <a:t> Web Services Security Implementations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Using </a:t>
            </a:r>
            <a:r>
              <a:rPr lang="en-US" dirty="0" err="1" smtClean="0">
                <a:solidFill>
                  <a:srgbClr val="0070C0"/>
                </a:solidFill>
              </a:rPr>
              <a:t>SecurityContext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Using </a:t>
            </a:r>
            <a:r>
              <a:rPr lang="en-US" dirty="0" smtClean="0">
                <a:solidFill>
                  <a:srgbClr val="0070C0"/>
                </a:solidFill>
              </a:rPr>
              <a:t>Annotations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 is the process of ascertaining that somebody really is who he claims to be.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technical terms, it’s process of login to system through username/password </a:t>
            </a:r>
            <a:r>
              <a:rPr lang="en-US" dirty="0" smtClean="0"/>
              <a:t>Restful </a:t>
            </a:r>
            <a:r>
              <a:rPr lang="en-US" dirty="0" smtClean="0"/>
              <a:t>web services must be safeguarded.</a:t>
            </a:r>
          </a:p>
          <a:p>
            <a:r>
              <a:rPr lang="en-US" b="1" dirty="0" smtClean="0"/>
              <a:t>authentication</a:t>
            </a:r>
            <a:r>
              <a:rPr lang="en-US" dirty="0" smtClean="0"/>
              <a:t> is the process of ascertaining that somebody really is who he claims to be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In technical terms, it’s process of login to system through username/password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Authentication &amp; </a:t>
            </a:r>
            <a:r>
              <a:rPr lang="en-US" dirty="0" err="1" smtClean="0"/>
              <a:t>Autherization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2800" dirty="0" smtClean="0"/>
              <a:t>Validation</a:t>
            </a:r>
          </a:p>
          <a:p>
            <a:r>
              <a:rPr lang="en-US" sz="2800" dirty="0" smtClean="0"/>
              <a:t>Session based Authentication.</a:t>
            </a:r>
          </a:p>
          <a:p>
            <a:r>
              <a:rPr lang="en-US" sz="2800" dirty="0" smtClean="0"/>
              <a:t>Non Sensitive data in the URL</a:t>
            </a:r>
          </a:p>
          <a:p>
            <a:r>
              <a:rPr lang="en-US" sz="2800" dirty="0" smtClean="0"/>
              <a:t>Method Execution restriction.</a:t>
            </a:r>
          </a:p>
          <a:p>
            <a:r>
              <a:rPr lang="en-US" sz="2800" dirty="0" smtClean="0"/>
              <a:t>Validate malformed XML/JSON</a:t>
            </a:r>
          </a:p>
          <a:p>
            <a:r>
              <a:rPr lang="en-US" sz="2800" dirty="0" smtClean="0"/>
              <a:t>Throw Generic Error Messages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Rules to be followed for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381000"/>
          <a:ext cx="87630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/>
                <a:gridCol w="803275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/>
                        <a:t>Sr.No</a:t>
                      </a:r>
                      <a:r>
                        <a:rPr lang="en-US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HTTP Code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OK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 − shows success.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201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CREATED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 − when a resource is successfully created using POST or PUT request. Returns link to the newly created resource using the location header.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204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NO CONTENT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 − when response body is empty. For example, a DELETE request.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304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NOT MODIFIED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 − used to reduce network bandwidth usage in case of conditional GET requests. Response body should be empty. Headers should have date, location, etc.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BAD REQUEST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− states that an invalid input is provided. For example, validation error, missing data.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/>
                        <a:t>Sr.No</a:t>
                      </a:r>
                      <a:r>
                        <a:rPr lang="en-US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HTTP Code &amp;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401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UNAUTHORIZED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 − states that user is using invalid or wrong authentication token.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403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FORBIDDEN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− states that the user is not having access to the method being used. For example, Delete access without admin rights.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404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NOT FOUND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 − states that the method is not available.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409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CONFLICT</a:t>
                      </a:r>
                      <a:r>
                        <a:rPr lang="en-US">
                          <a:solidFill>
                            <a:srgbClr val="000000"/>
                          </a:solidFill>
                        </a:rPr>
                        <a:t> − states conflict situation while executing the method. For example, adding duplicate entry.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INTERNAL SERVER ERROR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− states that the server has thrown some exception while executing the method.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It’s simplest of all techniques and probably most used as well. You use login/password forms – it’s basic authentication only.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BASIC Authentication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DIGEST Authentication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authentication method makes use of a hashing algorithms to encrypt the password (called </a:t>
            </a:r>
            <a:r>
              <a:rPr lang="en-US" b="1" dirty="0" smtClean="0"/>
              <a:t>password hash</a:t>
            </a:r>
            <a:r>
              <a:rPr lang="en-US" dirty="0" smtClean="0"/>
              <a:t>) entered by the user before sending it to the server.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This is a mechanism in which a trust agreement is established between the server and the client through certificates.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must be signed by an agency established to ensure that the certificate presented for authentication is legitimate, which is known as CA.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CLIENT CERT Authentication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441</Words>
  <Application>Microsoft Office PowerPoint</Application>
  <PresentationFormat>On-screen Show (4:3)</PresentationFormat>
  <Paragraphs>124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Restful Service</vt:lpstr>
      <vt:lpstr>Objective</vt:lpstr>
      <vt:lpstr>Authentication &amp; Autherization</vt:lpstr>
      <vt:lpstr>Rules to be followed for Security</vt:lpstr>
      <vt:lpstr>Slide 5</vt:lpstr>
      <vt:lpstr>Slide 6</vt:lpstr>
      <vt:lpstr>BASIC Authentication</vt:lpstr>
      <vt:lpstr>DIGEST Authentication</vt:lpstr>
      <vt:lpstr>CLIENT CERT Authentication</vt:lpstr>
      <vt:lpstr>RESTful Web Services Security Implementations</vt:lpstr>
      <vt:lpstr>Method level Authorization Using Annotations</vt:lpstr>
      <vt:lpstr>Example</vt:lpstr>
      <vt:lpstr>Declare Role In Web.xml</vt:lpstr>
      <vt:lpstr>Declaration of Role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Bhimsen</dc:creator>
  <cp:lastModifiedBy>Bhimsen</cp:lastModifiedBy>
  <cp:revision>13</cp:revision>
  <dcterms:created xsi:type="dcterms:W3CDTF">2017-04-11T06:21:53Z</dcterms:created>
  <dcterms:modified xsi:type="dcterms:W3CDTF">2017-10-13T04:08:59Z</dcterms:modified>
</cp:coreProperties>
</file>