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829761"/>
          </a:xfr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indent="-457200" algn="ctr"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Web Services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611607"/>
            <a:ext cx="7543800" cy="1199704"/>
          </a:xfr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smtClean="0"/>
              <a:t>Fundamentals of Web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Restful Web Services are basically REST Architecture based Web Services. </a:t>
            </a:r>
          </a:p>
          <a:p>
            <a:r>
              <a:rPr lang="en-US" dirty="0" smtClean="0"/>
              <a:t>In REST Architecture everything is a resource. 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services are light weight, highly scalable and maintainable and are very commonly used to create APIs for web-based applications.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What is Restful Web Service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 are fast because there is no strict specification like SOAP. </a:t>
            </a:r>
          </a:p>
          <a:p>
            <a:r>
              <a:rPr lang="en-US" dirty="0" smtClean="0"/>
              <a:t>It consumes less bandwidth and resource.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services can be written in any programming language and executed in any platform.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permits different data format such as Plain Text, HTML, XML and JSON.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Advantages of </a:t>
            </a:r>
            <a:r>
              <a:rPr lang="en-US" sz="3600" dirty="0" err="1" smtClean="0">
                <a:latin typeface="Calibri" pitchFamily="34" charset="0"/>
              </a:rPr>
              <a:t>RESTful</a:t>
            </a:r>
            <a:r>
              <a:rPr lang="en-US" sz="3600" dirty="0" smtClean="0">
                <a:latin typeface="Calibri" pitchFamily="34" charset="0"/>
              </a:rPr>
              <a:t> Web Services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86800" cy="423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966"/>
                <a:gridCol w="4423834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/>
                        </a:rPr>
                        <a:t>SOAP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/>
                        </a:rPr>
                        <a:t>REST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SOAP is a protocol.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REST is an architectural style.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SOAP can't use REST because it is a protocol.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REST can use SOAP web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services.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SOAP uses services interfaces to expose the business logic.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REST uses URI to expose business logic.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JAX-WS is the java API for SOAP web services.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JAX-RS is the java API for RESTful web services.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SOAP defines standards to be strictly followed.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REST does not define too much standards like SOAP.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SOAP requires more bandwidth and resource than REST.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REST requires less bandwidth and resource than SOAP.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SOAP defines its own security.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RESTful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web services inherits security measures from the underlying transport.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Comparison of services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an web service</a:t>
            </a:r>
          </a:p>
          <a:p>
            <a:r>
              <a:rPr lang="en-US" dirty="0" smtClean="0"/>
              <a:t>Types of Services</a:t>
            </a:r>
          </a:p>
          <a:p>
            <a:r>
              <a:rPr lang="en-US" dirty="0" smtClean="0"/>
              <a:t>What is SOAP, REST</a:t>
            </a:r>
          </a:p>
          <a:p>
            <a:r>
              <a:rPr lang="en-US" dirty="0" smtClean="0"/>
              <a:t>Components of SOAP web services</a:t>
            </a:r>
          </a:p>
          <a:p>
            <a:r>
              <a:rPr lang="en-US" dirty="0" smtClean="0"/>
              <a:t>Disadvantages of SOAP</a:t>
            </a:r>
          </a:p>
          <a:p>
            <a:r>
              <a:rPr lang="en-US" dirty="0" smtClean="0"/>
              <a:t>Advantages of REST over SOAP.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Objective of Learning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This is a piece of software application that is made available over internet.</a:t>
            </a:r>
          </a:p>
          <a:p>
            <a:r>
              <a:rPr lang="en-US" dirty="0" smtClean="0"/>
              <a:t>This application is standardized with common language.</a:t>
            </a:r>
          </a:p>
          <a:p>
            <a:r>
              <a:rPr lang="en-US" dirty="0" smtClean="0"/>
              <a:t>This language can be xml, </a:t>
            </a:r>
            <a:r>
              <a:rPr lang="en-US" dirty="0" err="1" smtClean="0"/>
              <a:t>json</a:t>
            </a:r>
            <a:r>
              <a:rPr lang="en-US" dirty="0" smtClean="0"/>
              <a:t> etc.,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What is an web service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SOAP</a:t>
            </a:r>
          </a:p>
          <a:p>
            <a:r>
              <a:rPr lang="en-US" dirty="0" smtClean="0"/>
              <a:t>REST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Types of WEB service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Simple Object Access Protocol.</a:t>
            </a:r>
          </a:p>
          <a:p>
            <a:r>
              <a:rPr lang="en-US" dirty="0" smtClean="0"/>
              <a:t>SOAP is designed to communicate via Internet.</a:t>
            </a:r>
          </a:p>
          <a:p>
            <a:r>
              <a:rPr lang="en-US" dirty="0" smtClean="0"/>
              <a:t>SOAP provides data transport for web services.</a:t>
            </a:r>
          </a:p>
          <a:p>
            <a:r>
              <a:rPr lang="en-US" dirty="0" smtClean="0"/>
              <a:t>SOAP acts as message broadcasting API</a:t>
            </a:r>
          </a:p>
          <a:p>
            <a:r>
              <a:rPr lang="en-US" dirty="0" smtClean="0"/>
              <a:t>SOAP is independent of platform and language.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What is SOAP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SOAP</a:t>
            </a:r>
          </a:p>
          <a:p>
            <a:r>
              <a:rPr lang="en-US" dirty="0" smtClean="0"/>
              <a:t>WSDL</a:t>
            </a:r>
          </a:p>
          <a:p>
            <a:r>
              <a:rPr lang="en-US" dirty="0" smtClean="0"/>
              <a:t>UDDI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Web Service Components for SOAP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Web Services Description Language.</a:t>
            </a:r>
          </a:p>
          <a:p>
            <a:r>
              <a:rPr lang="en-US" dirty="0" smtClean="0"/>
              <a:t>This is an XML document.</a:t>
            </a:r>
          </a:p>
          <a:p>
            <a:r>
              <a:rPr lang="en-US" dirty="0" smtClean="0"/>
              <a:t>This contains information about method name, parameters and it’s accessibility.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What is WSDL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Universal Description, Discovery and Integration.</a:t>
            </a:r>
          </a:p>
          <a:p>
            <a:r>
              <a:rPr lang="en-US" dirty="0" smtClean="0"/>
              <a:t>UDDI is a framework of XML based that provides discovery and description of web service that integrates with web services.</a:t>
            </a:r>
          </a:p>
          <a:p>
            <a:r>
              <a:rPr lang="en-US" dirty="0" smtClean="0"/>
              <a:t>UDDI is described by WSDL.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UDDI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SOAP uses XML format that must be parsed to be read. </a:t>
            </a:r>
          </a:p>
          <a:p>
            <a:r>
              <a:rPr lang="en-US" dirty="0" smtClean="0"/>
              <a:t>It defines many standards that must be followed while developing the SOAP applications. </a:t>
            </a:r>
          </a:p>
          <a:p>
            <a:r>
              <a:rPr lang="en-US" dirty="0" smtClean="0"/>
              <a:t>So it is slow and consumes more bandwidth and resource.</a:t>
            </a:r>
          </a:p>
          <a:p>
            <a:r>
              <a:rPr lang="en-US" dirty="0" smtClean="0"/>
              <a:t>SOAP is WSDL dependant.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</a:rPr>
              <a:t>Disadvantages of Soap Web Services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373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Web Services</vt:lpstr>
      <vt:lpstr>Objective of Learning</vt:lpstr>
      <vt:lpstr>What is an web service</vt:lpstr>
      <vt:lpstr>Types of WEB service</vt:lpstr>
      <vt:lpstr>What is SOAP</vt:lpstr>
      <vt:lpstr>Web Service Components for SOAP</vt:lpstr>
      <vt:lpstr>What is WSDL</vt:lpstr>
      <vt:lpstr>UDDI</vt:lpstr>
      <vt:lpstr>Disadvantages of Soap Web Services</vt:lpstr>
      <vt:lpstr>What is Restful Web Service</vt:lpstr>
      <vt:lpstr>Advantages of RESTful Web Services</vt:lpstr>
      <vt:lpstr>Comparison of services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Bhimsen</dc:creator>
  <cp:lastModifiedBy>Bhimsen</cp:lastModifiedBy>
  <cp:revision>15</cp:revision>
  <dcterms:created xsi:type="dcterms:W3CDTF">2006-08-16T00:00:00Z</dcterms:created>
  <dcterms:modified xsi:type="dcterms:W3CDTF">2017-04-11T07:43:47Z</dcterms:modified>
</cp:coreProperties>
</file>