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FDEE50-344A-496D-9215-6D69458776F1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2ED6AE-5358-48EC-BF55-2C0924E54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DEE50-344A-496D-9215-6D69458776F1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ED6AE-5358-48EC-BF55-2C0924E54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DEE50-344A-496D-9215-6D69458776F1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ED6AE-5358-48EC-BF55-2C0924E54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DEE50-344A-496D-9215-6D69458776F1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ED6AE-5358-48EC-BF55-2C0924E54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DEE50-344A-496D-9215-6D69458776F1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ED6AE-5358-48EC-BF55-2C0924E54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DEE50-344A-496D-9215-6D69458776F1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ED6AE-5358-48EC-BF55-2C0924E54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DEE50-344A-496D-9215-6D69458776F1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ED6AE-5358-48EC-BF55-2C0924E54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DEE50-344A-496D-9215-6D69458776F1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ED6AE-5358-48EC-BF55-2C0924E54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DEE50-344A-496D-9215-6D69458776F1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ED6AE-5358-48EC-BF55-2C0924E54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7FDEE50-344A-496D-9215-6D69458776F1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ED6AE-5358-48EC-BF55-2C0924E54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FDEE50-344A-496D-9215-6D69458776F1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2ED6AE-5358-48EC-BF55-2C0924E54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FDEE50-344A-496D-9215-6D69458776F1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62ED6AE-5358-48EC-BF55-2C0924E54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ersey.java.net/downloa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dirty="0" smtClean="0"/>
              <a:t>Restful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 smtClean="0"/>
              <a:t>Basics of Restful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Having basic knowledge of Java</a:t>
            </a:r>
          </a:p>
          <a:p>
            <a:r>
              <a:rPr lang="en-US" dirty="0" smtClean="0"/>
              <a:t>Knowledge of xml</a:t>
            </a:r>
          </a:p>
          <a:p>
            <a:r>
              <a:rPr lang="en-US" dirty="0" smtClean="0"/>
              <a:t>Optionally the knowledge of JSON</a:t>
            </a:r>
          </a:p>
          <a:p>
            <a:r>
              <a:rPr lang="en-US" dirty="0" smtClean="0"/>
              <a:t>Designing knowledge of </a:t>
            </a:r>
            <a:r>
              <a:rPr lang="en-US" dirty="0" err="1" smtClean="0"/>
              <a:t>Servlet</a:t>
            </a:r>
            <a:r>
              <a:rPr lang="en-US" dirty="0" smtClean="0"/>
              <a:t> and JSP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Pre Requisites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For SOAP </a:t>
            </a:r>
            <a:r>
              <a:rPr lang="en-US" dirty="0" err="1" smtClean="0"/>
              <a:t>wsdl</a:t>
            </a:r>
            <a:r>
              <a:rPr lang="en-US" dirty="0" smtClean="0"/>
              <a:t> (web service Description Language)</a:t>
            </a:r>
          </a:p>
          <a:p>
            <a:r>
              <a:rPr lang="en-US" dirty="0" smtClean="0"/>
              <a:t>For REST </a:t>
            </a:r>
            <a:r>
              <a:rPr lang="en-US" dirty="0" err="1" smtClean="0"/>
              <a:t>wadl</a:t>
            </a:r>
            <a:r>
              <a:rPr lang="en-US" dirty="0" smtClean="0"/>
              <a:t> (Web Application Description Language)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Types of extension for</a:t>
            </a:r>
            <a:br>
              <a:rPr lang="en-US" dirty="0" smtClean="0"/>
            </a:br>
            <a:r>
              <a:rPr lang="en-US" dirty="0" smtClean="0"/>
              <a:t>Web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b="1" dirty="0" err="1" smtClean="0"/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T</a:t>
            </a:r>
            <a:r>
              <a:rPr lang="en-US" dirty="0" smtClean="0"/>
              <a:t>ransformation(rest)</a:t>
            </a:r>
          </a:p>
          <a:p>
            <a:r>
              <a:rPr lang="en-US" dirty="0" smtClean="0"/>
              <a:t>In the year 2000 from the University of California, it is introduced Roy Fielding.</a:t>
            </a:r>
          </a:p>
          <a:p>
            <a:r>
              <a:rPr lang="en-US" dirty="0" smtClean="0"/>
              <a:t>The App that is hosted  in the back-end that is ready  to serve.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dirty="0" smtClean="0"/>
              <a:t>What is Restful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This service explicitly  uses the methods of Http.</a:t>
            </a:r>
          </a:p>
          <a:p>
            <a:r>
              <a:rPr lang="en-US" dirty="0" smtClean="0"/>
              <a:t>This will expose directory structures like URI</a:t>
            </a:r>
          </a:p>
          <a:p>
            <a:r>
              <a:rPr lang="en-US" dirty="0" smtClean="0"/>
              <a:t>This will transform data in the form XML, JSON, etc..,</a:t>
            </a:r>
          </a:p>
          <a:p>
            <a:r>
              <a:rPr lang="en-US" dirty="0" smtClean="0"/>
              <a:t>Http service is called stateless.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Guidelines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Any Application server with IDEs.</a:t>
            </a:r>
          </a:p>
          <a:p>
            <a:r>
              <a:rPr lang="en-US" dirty="0" smtClean="0"/>
              <a:t>Use JEE container.</a:t>
            </a:r>
          </a:p>
          <a:p>
            <a:r>
              <a:rPr lang="en-US" dirty="0" smtClean="0"/>
              <a:t>Relational Database can be attached.</a:t>
            </a:r>
          </a:p>
          <a:p>
            <a:r>
              <a:rPr lang="en-US" dirty="0" smtClean="0"/>
              <a:t>Browser used can be Chrome</a:t>
            </a:r>
          </a:p>
          <a:p>
            <a:r>
              <a:rPr lang="en-US" dirty="0" smtClean="0"/>
              <a:t>Use can use repository GIT Hub.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Software requirement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Reasons of Rest </a:t>
            </a:r>
          </a:p>
          <a:p>
            <a:pPr lvl="1"/>
            <a:r>
              <a:rPr lang="en-US" dirty="0" smtClean="0"/>
              <a:t>Simpler than SOAP</a:t>
            </a:r>
          </a:p>
          <a:p>
            <a:pPr lvl="1"/>
            <a:r>
              <a:rPr lang="en-US" dirty="0" smtClean="0"/>
              <a:t>Result is human readable and expressive</a:t>
            </a:r>
          </a:p>
          <a:p>
            <a:pPr lvl="1"/>
            <a:r>
              <a:rPr lang="en-US" dirty="0" smtClean="0"/>
              <a:t>Transformation can be on XML or JSON</a:t>
            </a:r>
            <a:endParaRPr lang="en-US" dirty="0"/>
          </a:p>
          <a:p>
            <a:r>
              <a:rPr lang="en-US" dirty="0" smtClean="0"/>
              <a:t>Used in</a:t>
            </a:r>
          </a:p>
          <a:p>
            <a:pPr lvl="1"/>
            <a:r>
              <a:rPr lang="en-US" dirty="0" smtClean="0"/>
              <a:t>Smart Phones</a:t>
            </a:r>
          </a:p>
          <a:p>
            <a:pPr lvl="1"/>
            <a:r>
              <a:rPr lang="en-US" dirty="0" smtClean="0"/>
              <a:t>Social media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Need of Rest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9000"/>
            <a:duotone>
              <a:schemeClr val="bg1">
                <a:shade val="60000"/>
                <a:satMod val="110000"/>
              </a:schemeClr>
              <a:schemeClr val="bg1">
                <a:tint val="95000"/>
              </a:schemeClr>
            </a:duotone>
            <a:lum/>
          </a:blip>
          <a:srcRect/>
          <a:tile tx="0" ty="0" sx="50000" sy="5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Rise of </a:t>
            </a:r>
            <a:r>
              <a:rPr lang="en-US" dirty="0" err="1" smtClean="0"/>
              <a:t>Mobilty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comparision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ln>
            <a:solidFill>
              <a:srgbClr val="92D050"/>
            </a:solidFill>
          </a:ln>
        </p:spPr>
        <p:txBody>
          <a:bodyPr/>
          <a:lstStyle/>
          <a:p>
            <a:r>
              <a:rPr lang="en-US" dirty="0" smtClean="0"/>
              <a:t>In the Year of 2000</a:t>
            </a:r>
          </a:p>
          <a:p>
            <a:pPr lvl="1"/>
            <a:r>
              <a:rPr lang="en-US" dirty="0" smtClean="0"/>
              <a:t>OS  were used are</a:t>
            </a:r>
          </a:p>
          <a:p>
            <a:pPr lvl="2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Mac</a:t>
            </a:r>
          </a:p>
          <a:p>
            <a:pPr lvl="2"/>
            <a:r>
              <a:rPr lang="en-US" dirty="0" smtClean="0"/>
              <a:t>Linux, Unix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ln>
            <a:solidFill>
              <a:srgbClr val="92D050"/>
            </a:solidFill>
          </a:ln>
        </p:spPr>
        <p:txBody>
          <a:bodyPr/>
          <a:lstStyle/>
          <a:p>
            <a:r>
              <a:rPr lang="en-US" dirty="0" smtClean="0"/>
              <a:t>In the year of 2013 and Latest</a:t>
            </a:r>
          </a:p>
          <a:p>
            <a:pPr lvl="1"/>
            <a:r>
              <a:rPr lang="en-US" dirty="0" smtClean="0"/>
              <a:t>OS in use</a:t>
            </a:r>
          </a:p>
          <a:p>
            <a:pPr lvl="2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Mac</a:t>
            </a:r>
          </a:p>
          <a:p>
            <a:pPr lvl="2"/>
            <a:r>
              <a:rPr lang="en-US" dirty="0" smtClean="0"/>
              <a:t>Linux, Unix</a:t>
            </a:r>
          </a:p>
          <a:p>
            <a:pPr lvl="2"/>
            <a:r>
              <a:rPr lang="en-US" dirty="0" smtClean="0"/>
              <a:t>Android</a:t>
            </a:r>
          </a:p>
          <a:p>
            <a:pPr lvl="2"/>
            <a:r>
              <a:rPr lang="en-US" dirty="0" err="1" smtClean="0"/>
              <a:t>Ubuntu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381000"/>
            <a:ext cx="8915399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776472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Jersey framework Libraries </a:t>
            </a:r>
          </a:p>
          <a:p>
            <a:r>
              <a:rPr lang="en-US" dirty="0" smtClean="0"/>
              <a:t>OS preference is based on demand</a:t>
            </a:r>
          </a:p>
          <a:p>
            <a:r>
              <a:rPr lang="en-US" dirty="0" smtClean="0"/>
              <a:t>Download the latest version of Jersey framework binaries from the following link:  </a:t>
            </a:r>
            <a:r>
              <a:rPr lang="en-US" dirty="0" smtClean="0">
                <a:hlinkClick r:id="rId2"/>
              </a:rPr>
              <a:t>https://jersey.java.net/download.html</a:t>
            </a:r>
            <a:endParaRPr lang="en-US" dirty="0" smtClean="0"/>
          </a:p>
          <a:p>
            <a:r>
              <a:rPr lang="en-US" dirty="0" smtClean="0"/>
              <a:t>You will find all the Jersey libraries in the directories where  you extracted.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Framework required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Client and Server applications must carry clear understanding of Resource that is preferred.</a:t>
            </a:r>
          </a:p>
          <a:p>
            <a:r>
              <a:rPr lang="en-US" dirty="0" smtClean="0"/>
              <a:t>There must be Completeness of the structure  of resource whether is it simple or complex.</a:t>
            </a:r>
          </a:p>
          <a:p>
            <a:r>
              <a:rPr lang="en-US" dirty="0" smtClean="0"/>
              <a:t>Need to maintain proper linkage between resources.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Consideration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</TotalTime>
  <Words>276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Restful</vt:lpstr>
      <vt:lpstr>What is Restful</vt:lpstr>
      <vt:lpstr>Guidelines </vt:lpstr>
      <vt:lpstr>Software requirement</vt:lpstr>
      <vt:lpstr>Need of Rest</vt:lpstr>
      <vt:lpstr>Rise of Mobilty (comparision)</vt:lpstr>
      <vt:lpstr>Slide 7</vt:lpstr>
      <vt:lpstr>Framework required</vt:lpstr>
      <vt:lpstr>Consideration</vt:lpstr>
      <vt:lpstr>Pre Requisites</vt:lpstr>
      <vt:lpstr>Types of extension for Web Services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</dc:title>
  <dc:creator>Bhimsen</dc:creator>
  <cp:lastModifiedBy>Bhimsen</cp:lastModifiedBy>
  <cp:revision>22</cp:revision>
  <dcterms:created xsi:type="dcterms:W3CDTF">2017-04-06T08:53:37Z</dcterms:created>
  <dcterms:modified xsi:type="dcterms:W3CDTF">2017-04-11T07:38:44Z</dcterms:modified>
</cp:coreProperties>
</file>