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A0DDFB6-9B01-4299-8156-B1BB62619437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18DF0-206E-4DB8-8D37-FE58DE1031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Aspect Oriented </a:t>
            </a:r>
            <a:r>
              <a:rPr lang="en-US" dirty="0" err="1" smtClean="0"/>
              <a:t>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makes an contract with </a:t>
            </a:r>
            <a:r>
              <a:rPr lang="en-US" dirty="0" err="1" smtClean="0"/>
              <a:t>jdk</a:t>
            </a:r>
            <a:r>
              <a:rPr lang="en-US" dirty="0" smtClean="0"/>
              <a:t> or </a:t>
            </a:r>
            <a:r>
              <a:rPr lang="en-US" dirty="0" err="1" smtClean="0"/>
              <a:t>cglib</a:t>
            </a:r>
            <a:r>
              <a:rPr lang="en-US" dirty="0" smtClean="0"/>
              <a:t> spring framework to load business component, and execute in distributed mode.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AOP Architecture</a:t>
            </a:r>
            <a:endParaRPr lang="en-IN" dirty="0"/>
          </a:p>
        </p:txBody>
      </p:sp>
      <p:pic>
        <p:nvPicPr>
          <p:cNvPr id="1026" name="Picture 2" descr="spring aop advice inter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315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7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AspectJ</a:t>
            </a:r>
            <a:r>
              <a:rPr lang="en-IN" dirty="0" smtClean="0"/>
              <a:t> with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enables you to define the aspects, advices and </a:t>
            </a:r>
            <a:r>
              <a:rPr lang="en-US" dirty="0" smtClean="0"/>
              <a:t>point-cuts </a:t>
            </a:r>
            <a:r>
              <a:rPr lang="en-US" dirty="0"/>
              <a:t>in xml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tags are as follows:</a:t>
            </a:r>
          </a:p>
          <a:p>
            <a:pPr lvl="1"/>
            <a:r>
              <a:rPr lang="en-US" b="1" dirty="0" err="1"/>
              <a:t>aop:before</a:t>
            </a:r>
            <a:r>
              <a:rPr lang="en-US" dirty="0"/>
              <a:t> It is applied before calling the actual business logic method.</a:t>
            </a:r>
          </a:p>
          <a:p>
            <a:pPr lvl="1"/>
            <a:r>
              <a:rPr lang="en-US" b="1" dirty="0" err="1"/>
              <a:t>aop:after</a:t>
            </a:r>
            <a:r>
              <a:rPr lang="en-US" dirty="0"/>
              <a:t> It is applied after calling the actual business logic method.</a:t>
            </a:r>
          </a:p>
          <a:p>
            <a:pPr lvl="1"/>
            <a:r>
              <a:rPr lang="en-US" b="1" dirty="0" err="1"/>
              <a:t>aop:after-returning</a:t>
            </a:r>
            <a:r>
              <a:rPr lang="en-US" dirty="0"/>
              <a:t> it is applied after calling the actual business logic method. It can be used to intercept the return value in advice.</a:t>
            </a:r>
          </a:p>
          <a:p>
            <a:pPr lvl="1"/>
            <a:r>
              <a:rPr lang="en-US" b="1" dirty="0" err="1"/>
              <a:t>aop:around</a:t>
            </a:r>
            <a:r>
              <a:rPr lang="en-US" dirty="0"/>
              <a:t> It is applied before and after calling the actual business logic method.</a:t>
            </a:r>
          </a:p>
          <a:p>
            <a:pPr lvl="1"/>
            <a:r>
              <a:rPr lang="en-US" b="1" dirty="0" err="1"/>
              <a:t>aop:after-throwing</a:t>
            </a:r>
            <a:r>
              <a:rPr lang="en-US" dirty="0"/>
              <a:t> It is applied if actual business logic method throws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4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AOP </a:t>
            </a:r>
            <a:r>
              <a:rPr lang="en-IN" dirty="0" err="1"/>
              <a:t>AspectJ</a:t>
            </a:r>
            <a:r>
              <a:rPr lang="en-IN" dirty="0"/>
              <a:t> </a:t>
            </a:r>
            <a:r>
              <a:rPr lang="en-IN" dirty="0" smtClean="0"/>
              <a:t>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Spring </a:t>
            </a:r>
            <a:r>
              <a:rPr lang="en-US" dirty="0" err="1"/>
              <a:t>AspectJ</a:t>
            </a:r>
            <a:r>
              <a:rPr lang="en-US" dirty="0"/>
              <a:t> AOP implementation provides many annotations:</a:t>
            </a:r>
          </a:p>
          <a:p>
            <a:pPr lvl="1"/>
            <a:r>
              <a:rPr lang="en-US" b="1" dirty="0"/>
              <a:t>@Aspect</a:t>
            </a:r>
            <a:r>
              <a:rPr lang="en-US" dirty="0"/>
              <a:t> declares the class as aspect.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Pointcut</a:t>
            </a:r>
            <a:r>
              <a:rPr lang="en-US" dirty="0"/>
              <a:t> declares the </a:t>
            </a:r>
            <a:r>
              <a:rPr lang="en-US" dirty="0" err="1"/>
              <a:t>pointcut</a:t>
            </a:r>
            <a:r>
              <a:rPr lang="en-US" dirty="0"/>
              <a:t> expression.</a:t>
            </a:r>
          </a:p>
          <a:p>
            <a:r>
              <a:rPr lang="en-US" dirty="0" smtClean="0"/>
              <a:t>The </a:t>
            </a:r>
            <a:r>
              <a:rPr lang="en-US" dirty="0"/>
              <a:t>annotations used to create advices are given below:</a:t>
            </a:r>
          </a:p>
          <a:p>
            <a:pPr lvl="1"/>
            <a:r>
              <a:rPr lang="en-US" b="1" dirty="0"/>
              <a:t>@Before</a:t>
            </a:r>
            <a:r>
              <a:rPr lang="en-US" dirty="0"/>
              <a:t> declares the before advice. It is applied before calling the actual method.</a:t>
            </a:r>
          </a:p>
          <a:p>
            <a:pPr lvl="1"/>
            <a:r>
              <a:rPr lang="en-US" b="1" dirty="0"/>
              <a:t>@After</a:t>
            </a:r>
            <a:r>
              <a:rPr lang="en-US" dirty="0"/>
              <a:t> declares the after advice. It is applied after calling the actual method and before returning result.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AfterReturning</a:t>
            </a:r>
            <a:r>
              <a:rPr lang="en-US" dirty="0"/>
              <a:t> declares the after returning advice. It is applied after calling the actual method and before returning result. But you can get the result value in the advice.</a:t>
            </a:r>
          </a:p>
          <a:p>
            <a:pPr lvl="1"/>
            <a:r>
              <a:rPr lang="en-US" b="1" dirty="0"/>
              <a:t>@Around</a:t>
            </a:r>
            <a:r>
              <a:rPr lang="en-US" dirty="0"/>
              <a:t> declares the around advice. It is applied before and after calling the actual method.</a:t>
            </a:r>
          </a:p>
          <a:p>
            <a:pPr lvl="1"/>
            <a:r>
              <a:rPr lang="en-US" b="1" dirty="0"/>
              <a:t>@</a:t>
            </a:r>
            <a:r>
              <a:rPr lang="en-US" b="1" dirty="0" err="1"/>
              <a:t>AfterThrowing</a:t>
            </a:r>
            <a:r>
              <a:rPr lang="en-US" dirty="0"/>
              <a:t> declares the throws advice. It is applied if actual method throws exception.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r>
              <a:rPr lang="en-IN" dirty="0" smtClean="0"/>
              <a:t> is an expression for AOP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92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Pointcut</a:t>
            </a:r>
            <a:r>
              <a:rPr lang="en-IN" dirty="0" smtClean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try the understand the </a:t>
            </a:r>
            <a:r>
              <a:rPr lang="en-US" dirty="0" err="1"/>
              <a:t>pointcut</a:t>
            </a:r>
            <a:r>
              <a:rPr lang="en-US" dirty="0"/>
              <a:t> expressions by the examples given below: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* *(..))")  </a:t>
            </a:r>
          </a:p>
          <a:p>
            <a:pPr lvl="2"/>
            <a:r>
              <a:rPr lang="en-US" dirty="0"/>
              <a:t>It will be applied on all the public methods.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Operation.*(..))")  </a:t>
            </a:r>
          </a:p>
          <a:p>
            <a:pPr lvl="2"/>
            <a:r>
              <a:rPr lang="en-US" dirty="0"/>
              <a:t>It will be applied on all the public methods of Operation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("execution(* Operation.*(..))")  </a:t>
            </a:r>
          </a:p>
          <a:p>
            <a:pPr lvl="2"/>
            <a:r>
              <a:rPr lang="en-US" dirty="0"/>
              <a:t>It will be applied on all the methods of Operation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("execution(public </a:t>
            </a:r>
            <a:r>
              <a:rPr lang="en-US" dirty="0" err="1"/>
              <a:t>Employee.set</a:t>
            </a:r>
            <a:r>
              <a:rPr lang="en-US" dirty="0"/>
              <a:t>*(..))")  </a:t>
            </a:r>
          </a:p>
          <a:p>
            <a:pPr lvl="2"/>
            <a:r>
              <a:rPr lang="en-US" dirty="0"/>
              <a:t>It will be applied on all the public setter methods of Employee class.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Pointcut</a:t>
            </a:r>
            <a:r>
              <a:rPr lang="en-US" dirty="0"/>
              <a:t>("execution(</a:t>
            </a:r>
            <a:r>
              <a:rPr lang="en-US" dirty="0" err="1"/>
              <a:t>int</a:t>
            </a:r>
            <a:r>
              <a:rPr lang="en-US" dirty="0"/>
              <a:t> Operation.*(..))")  </a:t>
            </a:r>
          </a:p>
          <a:p>
            <a:pPr lvl="2"/>
            <a:r>
              <a:rPr lang="en-US" dirty="0"/>
              <a:t>It will be applied on all the methods of Operation class that returns </a:t>
            </a:r>
            <a:r>
              <a:rPr lang="en-US" dirty="0" err="1"/>
              <a:t>int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2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AOP is used to simplify your programming with cross cutting concerns.</a:t>
            </a:r>
          </a:p>
          <a:p>
            <a:r>
              <a:rPr lang="en-US" dirty="0" smtClean="0"/>
              <a:t>AOP will provides a way to increase the modularity of the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allow the user to implement custom requirements to the application.</a:t>
            </a:r>
          </a:p>
          <a:p>
            <a:r>
              <a:rPr lang="en-US" dirty="0" smtClean="0"/>
              <a:t>This type of requirement may include transactions, queries, security and authentication services etc…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concepts and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</a:p>
          <a:p>
            <a:r>
              <a:rPr lang="en-US" dirty="0" smtClean="0"/>
              <a:t>Advice</a:t>
            </a:r>
          </a:p>
          <a:p>
            <a:r>
              <a:rPr lang="en-US" dirty="0" smtClean="0"/>
              <a:t>Join point</a:t>
            </a:r>
          </a:p>
          <a:p>
            <a:r>
              <a:rPr lang="en-US" dirty="0" err="1" smtClean="0"/>
              <a:t>Pointcut</a:t>
            </a:r>
            <a:endParaRPr lang="en-US" dirty="0" smtClean="0"/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Weaving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 is a service required for implementation.</a:t>
            </a:r>
          </a:p>
          <a:p>
            <a:r>
              <a:rPr lang="en-US" dirty="0" smtClean="0"/>
              <a:t>Aspect is associated with the modularity of the requirements.</a:t>
            </a:r>
          </a:p>
          <a:p>
            <a:r>
              <a:rPr lang="en-US" dirty="0" smtClean="0"/>
              <a:t>This can be any individual functionality included such as, registration, enquiry, update, delete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point will always represents a particular method to execute from the given aspect.</a:t>
            </a:r>
          </a:p>
          <a:p>
            <a:r>
              <a:rPr lang="en-US" dirty="0" smtClean="0"/>
              <a:t>Based on the application requirements we are focusing a particular or group of methods to be executed.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Advice is an action taken from  the aspect according to the join point. </a:t>
            </a:r>
          </a:p>
          <a:p>
            <a:r>
              <a:rPr lang="en-US" dirty="0" smtClean="0"/>
              <a:t>This will load specific method for execution.</a:t>
            </a:r>
          </a:p>
          <a:p>
            <a:r>
              <a:rPr lang="en-US" dirty="0" smtClean="0"/>
              <a:t>Advices are classified into 4 types are:</a:t>
            </a:r>
          </a:p>
          <a:p>
            <a:pPr lvl="1"/>
            <a:r>
              <a:rPr lang="en-US" dirty="0" smtClean="0"/>
              <a:t>Before advice</a:t>
            </a:r>
          </a:p>
          <a:p>
            <a:pPr lvl="1"/>
            <a:r>
              <a:rPr lang="en-US" dirty="0" smtClean="0"/>
              <a:t>After advice</a:t>
            </a:r>
          </a:p>
          <a:p>
            <a:pPr lvl="1"/>
            <a:r>
              <a:rPr lang="en-US" dirty="0" smtClean="0"/>
              <a:t>Around advice</a:t>
            </a:r>
          </a:p>
          <a:p>
            <a:pPr lvl="1"/>
            <a:r>
              <a:rPr lang="en-US" dirty="0" smtClean="0"/>
              <a:t>Throws advice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Before Advice</a:t>
            </a:r>
            <a:r>
              <a:rPr lang="en-US" dirty="0"/>
              <a:t> it is executed before the actual method call.</a:t>
            </a:r>
          </a:p>
          <a:p>
            <a:r>
              <a:rPr lang="en-US" b="1" dirty="0"/>
              <a:t>After Advice</a:t>
            </a:r>
            <a:r>
              <a:rPr lang="en-US" dirty="0"/>
              <a:t> it is executed after the actual method call. If method returns a value, it is executed after returning value.</a:t>
            </a:r>
          </a:p>
          <a:p>
            <a:r>
              <a:rPr lang="en-US" b="1" dirty="0"/>
              <a:t>Around Advice</a:t>
            </a:r>
            <a:r>
              <a:rPr lang="en-US" dirty="0"/>
              <a:t> it is executed before and after the actual method call.</a:t>
            </a:r>
          </a:p>
          <a:p>
            <a:r>
              <a:rPr lang="en-US" b="1" dirty="0"/>
              <a:t>Throws Advice</a:t>
            </a:r>
            <a:r>
              <a:rPr lang="en-US" dirty="0"/>
              <a:t> it is executed if actual method throws </a:t>
            </a:r>
            <a:r>
              <a:rPr lang="en-US"/>
              <a:t>exception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r>
              <a:rPr lang="en-US" dirty="0" smtClean="0"/>
              <a:t> will cross check the availability of particular expression or method to execute.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273</TotalTime>
  <Words>295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Aspect Oriented Programing</vt:lpstr>
      <vt:lpstr>What is AOP</vt:lpstr>
      <vt:lpstr>Where to use AOP</vt:lpstr>
      <vt:lpstr>AOP concepts and terminologies</vt:lpstr>
      <vt:lpstr>Aspect </vt:lpstr>
      <vt:lpstr>Join point</vt:lpstr>
      <vt:lpstr>Advice</vt:lpstr>
      <vt:lpstr>Types of advices</vt:lpstr>
      <vt:lpstr>Pointcut</vt:lpstr>
      <vt:lpstr>Proxy</vt:lpstr>
      <vt:lpstr>AOP Architecture</vt:lpstr>
      <vt:lpstr>AspectJ with XML</vt:lpstr>
      <vt:lpstr>Spring AOP AspectJ Annotation</vt:lpstr>
      <vt:lpstr>pointcut</vt:lpstr>
      <vt:lpstr>Pointcut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Programing</dc:title>
  <dc:creator>Bhimsen</dc:creator>
  <cp:lastModifiedBy>Bhimsen</cp:lastModifiedBy>
  <cp:revision>9</cp:revision>
  <dcterms:created xsi:type="dcterms:W3CDTF">2016-01-24T09:43:02Z</dcterms:created>
  <dcterms:modified xsi:type="dcterms:W3CDTF">2019-08-10T12:12:12Z</dcterms:modified>
</cp:coreProperties>
</file>