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115BA-C5F6-4AA9-AD50-FB094F12A21F}" type="datetimeFigureOut">
              <a:rPr lang="en-IN" smtClean="0"/>
              <a:t>10-08-2019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CC4E6-B72F-4FDA-9E90-992515DB9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82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CC4E6-B72F-4FDA-9E90-992515DB9AF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0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ORM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Object Relational Mapping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20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JPA 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 need to write code for DML operations</a:t>
            </a:r>
          </a:p>
          <a:p>
            <a:r>
              <a:rPr lang="en-IN" dirty="0" smtClean="0"/>
              <a:t>This can be replaced by Persistency APIs such as </a:t>
            </a:r>
            <a:r>
              <a:rPr lang="en-IN" dirty="0" err="1" smtClean="0"/>
              <a:t>EntityManagerFactory</a:t>
            </a:r>
            <a:r>
              <a:rPr lang="en-IN" dirty="0" smtClean="0"/>
              <a:t>, </a:t>
            </a:r>
            <a:r>
              <a:rPr lang="en-IN" dirty="0" err="1" smtClean="0"/>
              <a:t>EntityManager</a:t>
            </a:r>
            <a:r>
              <a:rPr lang="en-IN" dirty="0" smtClean="0"/>
              <a:t>, </a:t>
            </a:r>
            <a:r>
              <a:rPr lang="en-IN" dirty="0" err="1" smtClean="0"/>
              <a:t>EntityTransaction</a:t>
            </a:r>
            <a:r>
              <a:rPr lang="en-IN" smtClean="0"/>
              <a:t> etc.,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5676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478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547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27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49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Spring provides API to easily integrate Spring with ORM </a:t>
            </a:r>
            <a:r>
              <a:rPr lang="en-IN" dirty="0" smtClean="0"/>
              <a:t>frameworks:</a:t>
            </a:r>
          </a:p>
          <a:p>
            <a:pPr lvl="1"/>
            <a:r>
              <a:rPr lang="en-IN" dirty="0" smtClean="0"/>
              <a:t> Hibernate</a:t>
            </a:r>
          </a:p>
          <a:p>
            <a:pPr lvl="1"/>
            <a:r>
              <a:rPr lang="en-IN" dirty="0" smtClean="0"/>
              <a:t>JPA(Java </a:t>
            </a:r>
            <a:r>
              <a:rPr lang="en-IN" dirty="0"/>
              <a:t>Persistence </a:t>
            </a:r>
            <a:r>
              <a:rPr lang="en-IN" dirty="0" smtClean="0"/>
              <a:t>API)</a:t>
            </a:r>
          </a:p>
          <a:p>
            <a:pPr lvl="1"/>
            <a:r>
              <a:rPr lang="en-IN" dirty="0" smtClean="0"/>
              <a:t>JDO(Java </a:t>
            </a:r>
            <a:r>
              <a:rPr lang="en-IN" dirty="0"/>
              <a:t>Data </a:t>
            </a:r>
            <a:r>
              <a:rPr lang="en-IN" dirty="0" smtClean="0"/>
              <a:t>Objects)</a:t>
            </a:r>
          </a:p>
          <a:p>
            <a:pPr lvl="1"/>
            <a:r>
              <a:rPr lang="en-IN" dirty="0" smtClean="0"/>
              <a:t>Oracle </a:t>
            </a:r>
            <a:r>
              <a:rPr lang="en-IN" dirty="0" err="1"/>
              <a:t>Toplink</a:t>
            </a:r>
            <a:r>
              <a:rPr lang="en-IN" dirty="0"/>
              <a:t> </a:t>
            </a:r>
          </a:p>
          <a:p>
            <a:pPr lvl="1"/>
            <a:r>
              <a:rPr lang="en-IN" dirty="0" err="1" smtClean="0"/>
              <a:t>iBATIS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707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</a:t>
            </a:r>
            <a:r>
              <a:rPr lang="en-US" dirty="0"/>
              <a:t>ORM </a:t>
            </a:r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 coding is </a:t>
            </a:r>
            <a:r>
              <a:rPr lang="en-US" b="1" dirty="0" smtClean="0"/>
              <a:t>required</a:t>
            </a:r>
            <a:endParaRPr lang="en-US" dirty="0"/>
          </a:p>
          <a:p>
            <a:pPr lvl="1"/>
            <a:r>
              <a:rPr lang="en-US" dirty="0" smtClean="0"/>
              <a:t>Spring </a:t>
            </a:r>
            <a:r>
              <a:rPr lang="en-US" dirty="0"/>
              <a:t>framework, you don't need to write extra codes before and after the actual database </a:t>
            </a:r>
            <a:r>
              <a:rPr lang="en-US" dirty="0" smtClean="0"/>
              <a:t>logic.</a:t>
            </a:r>
            <a:endParaRPr lang="en-US" dirty="0"/>
          </a:p>
          <a:p>
            <a:r>
              <a:rPr lang="en-US" b="1" dirty="0"/>
              <a:t>Easy to </a:t>
            </a:r>
            <a:r>
              <a:rPr lang="en-US" b="1" dirty="0" smtClean="0"/>
              <a:t>test</a:t>
            </a:r>
            <a:endParaRPr lang="en-US" dirty="0"/>
          </a:p>
          <a:p>
            <a:pPr lvl="1"/>
            <a:r>
              <a:rPr lang="en-US" dirty="0" smtClean="0"/>
              <a:t>Spring's </a:t>
            </a:r>
            <a:r>
              <a:rPr lang="en-US" dirty="0" err="1"/>
              <a:t>IoC</a:t>
            </a:r>
            <a:r>
              <a:rPr lang="en-US" dirty="0"/>
              <a:t> approach makes it easy to test the application.</a:t>
            </a:r>
          </a:p>
          <a:p>
            <a:r>
              <a:rPr lang="en-US" b="1" dirty="0"/>
              <a:t>Better exception </a:t>
            </a:r>
            <a:r>
              <a:rPr lang="en-US" b="1" dirty="0" smtClean="0"/>
              <a:t>handling</a:t>
            </a:r>
            <a:endParaRPr lang="en-US" dirty="0"/>
          </a:p>
          <a:p>
            <a:pPr lvl="1"/>
            <a:r>
              <a:rPr lang="en-US" dirty="0" smtClean="0"/>
              <a:t>Spring </a:t>
            </a:r>
            <a:r>
              <a:rPr lang="en-US" dirty="0"/>
              <a:t>framework provides its own API for exception handling with ORM framework.</a:t>
            </a:r>
          </a:p>
          <a:p>
            <a:r>
              <a:rPr lang="en-US" b="1" dirty="0"/>
              <a:t>Integrated transaction </a:t>
            </a:r>
            <a:r>
              <a:rPr lang="en-US" b="1" dirty="0" smtClean="0"/>
              <a:t>management</a:t>
            </a:r>
          </a:p>
          <a:p>
            <a:pPr lvl="1"/>
            <a:r>
              <a:rPr lang="en-US" dirty="0" smtClean="0"/>
              <a:t>Spring </a:t>
            </a:r>
            <a:r>
              <a:rPr lang="en-US" dirty="0"/>
              <a:t>framework, we can wrap our mapping code with an explicit template wrapper class or AOP style method interceptor.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50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Hibernate Integration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hibernate framework, we provide all the database information hibernate.cfg.xml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Integrating hibernate </a:t>
            </a:r>
            <a:r>
              <a:rPr lang="en-US" dirty="0"/>
              <a:t>application with spring, we don't need to create the hibernate.cfg.xml file. </a:t>
            </a:r>
            <a:endParaRPr lang="en-US" dirty="0" smtClean="0"/>
          </a:p>
          <a:p>
            <a:r>
              <a:rPr lang="en-US" dirty="0" smtClean="0"/>
              <a:t>This can be configured with basic bean configuration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Spring framework provides </a:t>
            </a:r>
            <a:r>
              <a:rPr lang="en-US" b="1" dirty="0" err="1"/>
              <a:t>HibernateTemplate</a:t>
            </a:r>
            <a:r>
              <a:rPr lang="en-US" dirty="0"/>
              <a:t> 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We </a:t>
            </a:r>
            <a:r>
              <a:rPr lang="en-US" dirty="0"/>
              <a:t>don't need to follow so many steps like </a:t>
            </a:r>
            <a:endParaRPr lang="en-US" dirty="0" smtClean="0"/>
          </a:p>
          <a:p>
            <a:pPr lvl="1"/>
            <a:r>
              <a:rPr lang="en-US" dirty="0" smtClean="0"/>
              <a:t>create Configuration</a:t>
            </a:r>
          </a:p>
          <a:p>
            <a:pPr lvl="1"/>
            <a:r>
              <a:rPr lang="en-US" dirty="0" err="1" smtClean="0"/>
              <a:t>BuildSessionFactory</a:t>
            </a:r>
            <a:endParaRPr lang="en-US" dirty="0" smtClean="0"/>
          </a:p>
          <a:p>
            <a:pPr lvl="1"/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beginning </a:t>
            </a:r>
            <a:r>
              <a:rPr lang="en-US" dirty="0"/>
              <a:t>and committing transaction </a:t>
            </a:r>
            <a:r>
              <a:rPr lang="en-US" dirty="0" smtClean="0"/>
              <a:t> and so 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071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Hibernate template methods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492671"/>
              </p:ext>
            </p:extLst>
          </p:nvPr>
        </p:nvGraphicFramePr>
        <p:xfrm>
          <a:off x="457201" y="1143000"/>
          <a:ext cx="8534400" cy="5572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560"/>
                <a:gridCol w="5211840"/>
              </a:tblGrid>
              <a:tr h="313541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Method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</a:tr>
              <a:tr h="26603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void persist(Object entity)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persists the given object.</a:t>
                      </a:r>
                    </a:p>
                  </a:txBody>
                  <a:tcPr marL="76200" marR="76200" marT="76200" marB="76200"/>
                </a:tc>
              </a:tr>
              <a:tr h="43705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Serializable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save(Object entity)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persists the given object and returns id.</a:t>
                      </a:r>
                    </a:p>
                  </a:txBody>
                  <a:tcPr marL="76200" marR="76200" marT="76200" marB="76200"/>
                </a:tc>
              </a:tr>
              <a:tr h="779102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void 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saveOrUpdate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(Object entity)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persists or updates the given object. If id is found, it updates the record otherwise saves the record.</a:t>
                      </a:r>
                    </a:p>
                  </a:txBody>
                  <a:tcPr marL="76200" marR="76200" marT="76200" marB="76200"/>
                </a:tc>
              </a:tr>
              <a:tr h="26603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void update(Object entity)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updates the given object.</a:t>
                      </a:r>
                    </a:p>
                  </a:txBody>
                  <a:tcPr marL="76200" marR="76200" marT="76200" marB="76200"/>
                </a:tc>
              </a:tr>
              <a:tr h="43705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void delete(Object entity)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deletes the given object on the basis of id.</a:t>
                      </a:r>
                    </a:p>
                  </a:txBody>
                  <a:tcPr marL="76200" marR="76200" marT="76200" marB="76200"/>
                </a:tc>
              </a:tr>
              <a:tr h="43705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Object get(Class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entityClass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,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Serializable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id)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returns the persistent object on the basis of given id.</a:t>
                      </a:r>
                    </a:p>
                  </a:txBody>
                  <a:tcPr marL="76200" marR="76200" marT="76200" marB="76200"/>
                </a:tc>
              </a:tr>
              <a:tr h="43705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Object load(Class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entityClass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,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Serializable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id)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returns the persistent object on the basis of given id.</a:t>
                      </a:r>
                    </a:p>
                  </a:txBody>
                  <a:tcPr marL="76200" marR="76200" marT="76200" marB="76200"/>
                </a:tc>
              </a:tr>
              <a:tr h="43705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List 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loadAll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(Class 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entityClass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returns the all the persistent objects.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60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of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table in the </a:t>
            </a:r>
            <a:r>
              <a:rPr lang="en-US" dirty="0" smtClean="0"/>
              <a:t>database, If needed.</a:t>
            </a:r>
            <a:endParaRPr lang="en-US" dirty="0"/>
          </a:p>
          <a:p>
            <a:r>
              <a:rPr lang="en-US" dirty="0"/>
              <a:t>create </a:t>
            </a:r>
            <a:r>
              <a:rPr lang="en-US" dirty="0" smtClean="0"/>
              <a:t>spconfig.xml </a:t>
            </a:r>
            <a:r>
              <a:rPr lang="en-US" dirty="0"/>
              <a:t>file It contains information of </a:t>
            </a:r>
            <a:r>
              <a:rPr lang="en-US" dirty="0" err="1"/>
              <a:t>DataSource</a:t>
            </a:r>
            <a:r>
              <a:rPr lang="en-US" dirty="0"/>
              <a:t>, </a:t>
            </a:r>
            <a:r>
              <a:rPr lang="en-US" dirty="0" err="1"/>
              <a:t>SessionFactory</a:t>
            </a:r>
            <a:r>
              <a:rPr lang="en-US" dirty="0"/>
              <a:t> etc.</a:t>
            </a:r>
          </a:p>
          <a:p>
            <a:r>
              <a:rPr lang="en-US" dirty="0"/>
              <a:t>create </a:t>
            </a:r>
            <a:r>
              <a:rPr lang="en-US" dirty="0" smtClean="0"/>
              <a:t>&lt;</a:t>
            </a:r>
            <a:r>
              <a:rPr lang="en-US" dirty="0" err="1" smtClean="0"/>
              <a:t>Pojo</a:t>
            </a:r>
            <a:r>
              <a:rPr lang="en-US" dirty="0" smtClean="0"/>
              <a:t>&gt;.java </a:t>
            </a:r>
            <a:r>
              <a:rPr lang="en-US" dirty="0"/>
              <a:t>file It is the persistent class</a:t>
            </a:r>
          </a:p>
          <a:p>
            <a:r>
              <a:rPr lang="en-US" dirty="0"/>
              <a:t>create </a:t>
            </a:r>
            <a:r>
              <a:rPr lang="en-US" dirty="0" smtClean="0"/>
              <a:t>&lt;entity&gt;.hbm.xml </a:t>
            </a:r>
            <a:r>
              <a:rPr lang="en-US" dirty="0"/>
              <a:t>file It is the mapping file.</a:t>
            </a:r>
          </a:p>
          <a:p>
            <a:r>
              <a:rPr lang="en-US" dirty="0"/>
              <a:t>create </a:t>
            </a:r>
            <a:r>
              <a:rPr lang="en-US" dirty="0" smtClean="0"/>
              <a:t>&lt;</a:t>
            </a:r>
            <a:r>
              <a:rPr lang="en-US" dirty="0" err="1" smtClean="0"/>
              <a:t>Pojo</a:t>
            </a:r>
            <a:r>
              <a:rPr lang="en-US" dirty="0" smtClean="0"/>
              <a:t>&gt;Dao.java </a:t>
            </a:r>
            <a:r>
              <a:rPr lang="en-US" dirty="0"/>
              <a:t>file It is the </a:t>
            </a:r>
            <a:r>
              <a:rPr lang="en-US" dirty="0" err="1"/>
              <a:t>dao</a:t>
            </a:r>
            <a:r>
              <a:rPr lang="en-US" dirty="0"/>
              <a:t> class that uses </a:t>
            </a:r>
            <a:r>
              <a:rPr lang="en-US" dirty="0" err="1"/>
              <a:t>HibernateTemplate</a:t>
            </a:r>
            <a:r>
              <a:rPr lang="en-US" dirty="0"/>
              <a:t>.</a:t>
            </a:r>
          </a:p>
          <a:p>
            <a:r>
              <a:rPr lang="en-US" dirty="0"/>
              <a:t>create InsertTest.java file It calls methods of </a:t>
            </a:r>
            <a:r>
              <a:rPr lang="en-US" dirty="0" smtClean="0"/>
              <a:t>&lt;</a:t>
            </a:r>
            <a:r>
              <a:rPr lang="en-US" dirty="0" err="1" smtClean="0"/>
              <a:t>Pojo</a:t>
            </a:r>
            <a:r>
              <a:rPr lang="en-US" dirty="0" smtClean="0"/>
              <a:t>&gt;Dao </a:t>
            </a:r>
            <a:r>
              <a:rPr lang="en-US"/>
              <a:t>class</a:t>
            </a:r>
            <a:r>
              <a:rPr lang="en-US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09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JPA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Data JPA API provides </a:t>
            </a:r>
            <a:r>
              <a:rPr lang="en-US" dirty="0" err="1"/>
              <a:t>JpaTemplate</a:t>
            </a:r>
            <a:r>
              <a:rPr lang="en-US" dirty="0"/>
              <a:t> class to integrate spring application with JPA</a:t>
            </a:r>
            <a:r>
              <a:rPr lang="en-US" dirty="0" smtClean="0"/>
              <a:t>.</a:t>
            </a:r>
          </a:p>
          <a:p>
            <a:r>
              <a:rPr lang="en-US" dirty="0"/>
              <a:t>JPA (Java Persistent API) is the sun specification for persisting objects in the enterprise application</a:t>
            </a:r>
            <a:r>
              <a:rPr lang="en-US" dirty="0" smtClean="0"/>
              <a:t>.</a:t>
            </a:r>
          </a:p>
          <a:p>
            <a:r>
              <a:rPr lang="en-US" dirty="0"/>
              <a:t>It is currently used as the replacement for complex entity beans.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777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48</TotalTime>
  <Words>368</Words>
  <Application>Microsoft Office PowerPoint</Application>
  <PresentationFormat>On-screen Show (4:3)</PresentationFormat>
  <Paragraphs>64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Spring ORM</vt:lpstr>
      <vt:lpstr>Objective</vt:lpstr>
      <vt:lpstr>What is ORM</vt:lpstr>
      <vt:lpstr>Spring ORM Advantages</vt:lpstr>
      <vt:lpstr>Spring Hibernate Integration</vt:lpstr>
      <vt:lpstr>Advantages</vt:lpstr>
      <vt:lpstr>Hibernate template methods</vt:lpstr>
      <vt:lpstr>Steps of Operations</vt:lpstr>
      <vt:lpstr>Spring JPA</vt:lpstr>
      <vt:lpstr>JPA advantages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ORM</dc:title>
  <dc:creator>Bhimsen</dc:creator>
  <cp:lastModifiedBy>Bhimsen</cp:lastModifiedBy>
  <cp:revision>7</cp:revision>
  <dcterms:created xsi:type="dcterms:W3CDTF">2006-08-16T00:00:00Z</dcterms:created>
  <dcterms:modified xsi:type="dcterms:W3CDTF">2019-08-10T12:12:33Z</dcterms:modified>
</cp:coreProperties>
</file>