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7" r:id="rId5"/>
    <p:sldId id="259" r:id="rId6"/>
    <p:sldId id="268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-1662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8A2-E5C8-4BC3-ADDB-470364B700E0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24DE28-929D-4EDF-99A9-5740B55458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8A2-E5C8-4BC3-ADDB-470364B700E0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DE28-929D-4EDF-99A9-5740B55458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8A2-E5C8-4BC3-ADDB-470364B700E0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DE28-929D-4EDF-99A9-5740B55458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8A2-E5C8-4BC3-ADDB-470364B700E0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DE28-929D-4EDF-99A9-5740B55458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8A2-E5C8-4BC3-ADDB-470364B700E0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DE28-929D-4EDF-99A9-5740B55458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8A2-E5C8-4BC3-ADDB-470364B700E0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DE28-929D-4EDF-99A9-5740B55458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8A2-E5C8-4BC3-ADDB-470364B700E0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DE28-929D-4EDF-99A9-5740B55458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8A2-E5C8-4BC3-ADDB-470364B700E0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DE28-929D-4EDF-99A9-5740B55458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8A2-E5C8-4BC3-ADDB-470364B700E0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DE28-929D-4EDF-99A9-5740B55458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8A2-E5C8-4BC3-ADDB-470364B700E0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DE28-929D-4EDF-99A9-5740B55458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8A2-E5C8-4BC3-ADDB-470364B700E0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DE28-929D-4EDF-99A9-5740B55458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F17A8A2-E5C8-4BC3-ADDB-470364B700E0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424DE28-929D-4EDF-99A9-5740B55458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2362201"/>
          </a:xfrm>
        </p:spPr>
        <p:txBody>
          <a:bodyPr/>
          <a:lstStyle/>
          <a:p>
            <a:r>
              <a:rPr lang="en-US" sz="6600" dirty="0" smtClean="0"/>
              <a:t>SPRING Web-MVC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HelloWeb-servlet.xml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&lt;beans </a:t>
            </a:r>
            <a:r>
              <a:rPr lang="en-US" dirty="0" err="1" smtClean="0"/>
              <a:t>xmlns</a:t>
            </a:r>
            <a:r>
              <a:rPr lang="en-US" dirty="0" smtClean="0"/>
              <a:t>="http://www.springframework.org/schema/beans"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xmlns:context</a:t>
            </a:r>
            <a:r>
              <a:rPr lang="en-US" dirty="0" smtClean="0"/>
              <a:t>="http://www.springframework.org/schema/context"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xmlns:xsi</a:t>
            </a:r>
            <a:r>
              <a:rPr lang="en-US" dirty="0" smtClean="0"/>
              <a:t>="http://www.w3.org/2001/XMLSchema-instance"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xsi:schemaLocation</a:t>
            </a:r>
            <a:r>
              <a:rPr lang="en-US" dirty="0" smtClean="0"/>
              <a:t>="</a:t>
            </a:r>
          </a:p>
          <a:p>
            <a:pPr>
              <a:buNone/>
            </a:pPr>
            <a:r>
              <a:rPr lang="en-US" dirty="0" smtClean="0"/>
              <a:t>   http://www.springframework.org/schema/beans     </a:t>
            </a:r>
          </a:p>
          <a:p>
            <a:pPr>
              <a:buNone/>
            </a:pPr>
            <a:r>
              <a:rPr lang="en-US" dirty="0" smtClean="0"/>
              <a:t>   http://www.springframework.org/schema/beans/spring-beans-3.0.xsd</a:t>
            </a:r>
          </a:p>
          <a:p>
            <a:pPr>
              <a:buNone/>
            </a:pPr>
            <a:r>
              <a:rPr lang="en-US" dirty="0" smtClean="0"/>
              <a:t>   http://www.springframework.org/schema/context </a:t>
            </a:r>
          </a:p>
          <a:p>
            <a:pPr>
              <a:buNone/>
            </a:pPr>
            <a:r>
              <a:rPr lang="en-US" dirty="0" smtClean="0"/>
              <a:t>   http://www.springframework.org/schema/context/spring-context-3.0.xsd"&gt;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&lt;</a:t>
            </a:r>
            <a:r>
              <a:rPr lang="en-US" dirty="0" err="1" smtClean="0"/>
              <a:t>context:component</a:t>
            </a:r>
            <a:r>
              <a:rPr lang="en-US" dirty="0" smtClean="0"/>
              <a:t>-scan base-package="</a:t>
            </a:r>
            <a:r>
              <a:rPr lang="en-US" dirty="0" err="1" smtClean="0"/>
              <a:t>com.mybean</a:t>
            </a:r>
            <a:r>
              <a:rPr lang="en-US" dirty="0" smtClean="0"/>
              <a:t>" /&gt;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&lt;bean class="org.springframework.web.servlet.view.InternalResourceViewResolver"&gt;</a:t>
            </a:r>
          </a:p>
          <a:p>
            <a:pPr>
              <a:buNone/>
            </a:pPr>
            <a:r>
              <a:rPr lang="en-US" dirty="0" smtClean="0"/>
              <a:t>      &lt;property name="prefix" value="/WEB-INF/</a:t>
            </a:r>
            <a:r>
              <a:rPr lang="en-US" dirty="0" err="1" smtClean="0"/>
              <a:t>jsp</a:t>
            </a:r>
            <a:r>
              <a:rPr lang="en-US" dirty="0" smtClean="0"/>
              <a:t>/" /&gt;</a:t>
            </a:r>
          </a:p>
          <a:p>
            <a:pPr>
              <a:buNone/>
            </a:pPr>
            <a:r>
              <a:rPr lang="en-US" dirty="0" smtClean="0"/>
              <a:t>      &lt;property name="suffix" value=".</a:t>
            </a:r>
            <a:r>
              <a:rPr lang="en-US" dirty="0" err="1" smtClean="0"/>
              <a:t>jsp</a:t>
            </a:r>
            <a:r>
              <a:rPr lang="en-US" dirty="0" smtClean="0"/>
              <a:t>" /&gt;</a:t>
            </a:r>
          </a:p>
          <a:p>
            <a:pPr>
              <a:buNone/>
            </a:pPr>
            <a:r>
              <a:rPr lang="en-US" dirty="0" smtClean="0"/>
              <a:t>   &lt;/bean&gt;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&lt;/beans&gt;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hello.jsp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&lt;%@ page </a:t>
            </a:r>
            <a:r>
              <a:rPr lang="en-US" dirty="0" err="1" smtClean="0"/>
              <a:t>contentType</a:t>
            </a:r>
            <a:r>
              <a:rPr lang="en-US" dirty="0" smtClean="0"/>
              <a:t>="text/html; </a:t>
            </a:r>
            <a:r>
              <a:rPr lang="en-US" dirty="0" err="1" smtClean="0"/>
              <a:t>charset</a:t>
            </a:r>
            <a:r>
              <a:rPr lang="en-US" dirty="0" smtClean="0"/>
              <a:t>=UTF-8" %&gt;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&lt;title&gt;Hello World&lt;/title&gt;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   &lt;h2&gt;${message}&lt;/h2&gt;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Jar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commons-logging-</a:t>
            </a:r>
            <a:r>
              <a:rPr lang="en-US" dirty="0" err="1"/>
              <a:t>x.y.z.jar</a:t>
            </a:r>
            <a:endParaRPr lang="en-US" dirty="0"/>
          </a:p>
          <a:p>
            <a:r>
              <a:rPr lang="en-US" dirty="0" err="1"/>
              <a:t>org.springframework.asm-x.y.z.jar</a:t>
            </a:r>
            <a:endParaRPr lang="en-US" dirty="0"/>
          </a:p>
          <a:p>
            <a:r>
              <a:rPr lang="en-US" dirty="0" err="1"/>
              <a:t>org.springframework.beans-x.y.z.jar</a:t>
            </a:r>
            <a:endParaRPr lang="en-US" dirty="0"/>
          </a:p>
          <a:p>
            <a:r>
              <a:rPr lang="en-US" dirty="0" err="1"/>
              <a:t>org.springframework.context-x.y.z.jar</a:t>
            </a:r>
            <a:endParaRPr lang="en-US" dirty="0"/>
          </a:p>
          <a:p>
            <a:r>
              <a:rPr lang="en-US" dirty="0" err="1"/>
              <a:t>org.springframework.core-x.y.z.jar</a:t>
            </a:r>
            <a:endParaRPr lang="en-US" dirty="0"/>
          </a:p>
          <a:p>
            <a:r>
              <a:rPr lang="en-US" dirty="0" err="1"/>
              <a:t>org.springframework.expression-x.y.z.jar</a:t>
            </a:r>
            <a:endParaRPr lang="en-US" dirty="0"/>
          </a:p>
          <a:p>
            <a:r>
              <a:rPr lang="en-US" dirty="0" err="1"/>
              <a:t>org.springframework.web.servlet-x.y.z.jar</a:t>
            </a:r>
            <a:endParaRPr lang="en-US" dirty="0"/>
          </a:p>
          <a:p>
            <a:r>
              <a:rPr lang="en-US" dirty="0" err="1"/>
              <a:t>org.springframework.web-x.y.z.jar</a:t>
            </a:r>
            <a:endParaRPr lang="en-US" dirty="0"/>
          </a:p>
          <a:p>
            <a:r>
              <a:rPr lang="en-US" dirty="0" smtClean="0"/>
              <a:t>spring-web.jar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Spring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Spring MVC is the java  </a:t>
            </a:r>
            <a:r>
              <a:rPr lang="en-US" dirty="0"/>
              <a:t>framework </a:t>
            </a:r>
            <a:r>
              <a:rPr lang="en-US" dirty="0" smtClean="0"/>
              <a:t>used to build web application.</a:t>
            </a:r>
          </a:p>
          <a:p>
            <a:r>
              <a:rPr lang="en-US" dirty="0" smtClean="0"/>
              <a:t>Spring follows M-V-C architecture design pattern. </a:t>
            </a:r>
          </a:p>
          <a:p>
            <a:r>
              <a:rPr lang="en-US" dirty="0" smtClean="0"/>
              <a:t>This will follow all the features of Spring such as DI, Inversion of Control, </a:t>
            </a:r>
            <a:r>
              <a:rPr lang="en-US" dirty="0" err="1" smtClean="0"/>
              <a:t>Autowiring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 is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/>
              <a:t>Model</a:t>
            </a:r>
            <a:r>
              <a:rPr lang="en-US" dirty="0"/>
              <a:t> encapsulates the application data and in general they will consist of </a:t>
            </a:r>
            <a:r>
              <a:rPr lang="en-US" dirty="0" smtClean="0"/>
              <a:t>POJO similar to </a:t>
            </a:r>
            <a:r>
              <a:rPr lang="en-US" dirty="0" err="1" smtClean="0"/>
              <a:t>JavaBean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 </a:t>
            </a:r>
            <a:r>
              <a:rPr lang="en-US" b="1" dirty="0"/>
              <a:t>View</a:t>
            </a:r>
            <a:r>
              <a:rPr lang="en-US" dirty="0"/>
              <a:t> is responsible for rendering the model data and in general it generates HTML output that the client's browser can interpret.</a:t>
            </a:r>
          </a:p>
          <a:p>
            <a:r>
              <a:rPr lang="en-US" dirty="0"/>
              <a:t>The </a:t>
            </a:r>
            <a:r>
              <a:rPr lang="en-US" b="1" dirty="0"/>
              <a:t>Controller</a:t>
            </a:r>
            <a:r>
              <a:rPr lang="en-US" dirty="0"/>
              <a:t> is responsible for processing user requests and building appropriate model and passes it to the view for rendering.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 Servlet in Spring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DispatcherServlet</a:t>
            </a:r>
            <a:r>
              <a:rPr lang="en-US" dirty="0"/>
              <a:t> is a class that receives the incoming request and maps it to the right resource such as controllers, models, and views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8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MVC with Dispatcher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After receiving request it will call </a:t>
            </a:r>
            <a:r>
              <a:rPr lang="en-US" sz="2000" dirty="0" err="1" smtClean="0"/>
              <a:t>HandlerMapping</a:t>
            </a:r>
            <a:r>
              <a:rPr lang="en-US" sz="2000" dirty="0" smtClean="0"/>
              <a:t> to find appropriate controller.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Controller receives request and based on method (Get/Post), service method will set data-model and returns view name based on business logic to </a:t>
            </a:r>
            <a:r>
              <a:rPr lang="en-US" sz="2000" dirty="0" err="1" smtClean="0"/>
              <a:t>DispatcherServlet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With the help of view resolver </a:t>
            </a:r>
            <a:r>
              <a:rPr lang="en-US" sz="2000" dirty="0" err="1" smtClean="0"/>
              <a:t>DispacherServlet</a:t>
            </a:r>
            <a:r>
              <a:rPr lang="en-US" sz="2000" dirty="0" smtClean="0"/>
              <a:t> will pick up view.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Once view finalized based on model data view will be rendered to browser.</a:t>
            </a:r>
          </a:p>
          <a:p>
            <a:endParaRPr lang="en-US" dirty="0"/>
          </a:p>
        </p:txBody>
      </p:sp>
      <p:pic>
        <p:nvPicPr>
          <p:cNvPr id="8" name="Content Placeholder 7" descr="mvc.gif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65125" y="2761266"/>
            <a:ext cx="4041775" cy="2203831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Structure</a:t>
            </a:r>
            <a:endParaRPr lang="en-IN" dirty="0"/>
          </a:p>
        </p:txBody>
      </p:sp>
      <p:pic>
        <p:nvPicPr>
          <p:cNvPr id="1026" name="Picture 2" descr="Spring MVC Tuto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557" y="2057400"/>
            <a:ext cx="5806643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78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Create Application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96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1"/>
                <a:gridCol w="723899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Step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Description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/>
                        <a:t>Create a </a:t>
                      </a:r>
                      <a:r>
                        <a:rPr lang="en-US" i="1"/>
                        <a:t>Dynamic Web Project</a:t>
                      </a:r>
                      <a:r>
                        <a:rPr lang="en-US"/>
                        <a:t> with a name </a:t>
                      </a:r>
                      <a:r>
                        <a:rPr lang="en-US" i="1"/>
                        <a:t>HelloWeb</a:t>
                      </a:r>
                      <a:r>
                        <a:rPr lang="en-US"/>
                        <a:t> and create a package</a:t>
                      </a:r>
                      <a:r>
                        <a:rPr lang="en-US" i="1"/>
                        <a:t>com.tutorialspoint</a:t>
                      </a:r>
                      <a:r>
                        <a:rPr lang="en-US"/>
                        <a:t> under the </a:t>
                      </a:r>
                      <a:r>
                        <a:rPr lang="en-US" i="1"/>
                        <a:t>src</a:t>
                      </a:r>
                      <a:r>
                        <a:rPr lang="en-US"/>
                        <a:t> folder in the created project.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/>
                        <a:t>Drag and drop below mentioned Spring and other libraries into the folder </a:t>
                      </a:r>
                      <a:r>
                        <a:rPr lang="en-US" i="1"/>
                        <a:t>WebContent/WEB-INF/lib</a:t>
                      </a:r>
                      <a:r>
                        <a:rPr lang="en-US"/>
                        <a:t>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/>
                        <a:t>Create a Java class </a:t>
                      </a:r>
                      <a:r>
                        <a:rPr lang="en-US" i="1"/>
                        <a:t>HelloController</a:t>
                      </a:r>
                      <a:r>
                        <a:rPr lang="en-US"/>
                        <a:t> under the </a:t>
                      </a:r>
                      <a:r>
                        <a:rPr lang="en-US" i="1"/>
                        <a:t>com.tutorialspoint</a:t>
                      </a:r>
                      <a:r>
                        <a:rPr lang="en-US"/>
                        <a:t> package.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/>
                        <a:t>Create Spring configuration files </a:t>
                      </a:r>
                      <a:r>
                        <a:rPr lang="en-US" i="1"/>
                        <a:t>Web.xml</a:t>
                      </a:r>
                      <a:r>
                        <a:rPr lang="en-US"/>
                        <a:t> and </a:t>
                      </a:r>
                      <a:r>
                        <a:rPr lang="en-US" i="1"/>
                        <a:t>HelloWeb-servlet.xml</a:t>
                      </a:r>
                      <a:r>
                        <a:rPr lang="en-US"/>
                        <a:t> under the</a:t>
                      </a:r>
                      <a:r>
                        <a:rPr lang="en-US" i="1"/>
                        <a:t>WebContent/WEB-INF</a:t>
                      </a:r>
                      <a:r>
                        <a:rPr lang="en-US"/>
                        <a:t> folder.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/>
                        <a:t>Create a sub-folder with a name </a:t>
                      </a:r>
                      <a:r>
                        <a:rPr lang="en-US" i="1"/>
                        <a:t>jsp</a:t>
                      </a:r>
                      <a:r>
                        <a:rPr lang="en-US"/>
                        <a:t> under the </a:t>
                      </a:r>
                      <a:r>
                        <a:rPr lang="en-US" i="1"/>
                        <a:t>WebContent/WEB-INF</a:t>
                      </a:r>
                      <a:r>
                        <a:rPr lang="en-US"/>
                        <a:t> folder. Create a view file</a:t>
                      </a:r>
                      <a:r>
                        <a:rPr lang="en-US" i="1"/>
                        <a:t>hello.jsp</a:t>
                      </a:r>
                      <a:r>
                        <a:rPr lang="en-US"/>
                        <a:t> under this sub-folder.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final step is to create the content of all the source and configuration files and export the application as explained below.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 smtClean="0"/>
              <a:t>Pacakge</a:t>
            </a:r>
            <a:r>
              <a:rPr lang="en-US" dirty="0" smtClean="0"/>
              <a:t> </a:t>
            </a:r>
            <a:r>
              <a:rPr lang="en-US" dirty="0" err="1" smtClean="0"/>
              <a:t>com.mybean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org.springframework.stereotype.Controller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org.springframework.web.bind.annotation.RequestMapping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org.springframework.web.bind.annotation.RequestMethod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org.springframework.ui.ModelMap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@Controller</a:t>
            </a:r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err="1" smtClean="0"/>
              <a:t>RequestMapping</a:t>
            </a:r>
            <a:r>
              <a:rPr lang="en-US" dirty="0" smtClean="0"/>
              <a:t>("/hello")</a:t>
            </a:r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HelloController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@</a:t>
            </a:r>
            <a:r>
              <a:rPr lang="en-US" dirty="0" err="1" smtClean="0"/>
              <a:t>RequestMapping</a:t>
            </a:r>
            <a:r>
              <a:rPr lang="en-US" dirty="0" smtClean="0"/>
              <a:t>(method = </a:t>
            </a:r>
            <a:r>
              <a:rPr lang="en-US" dirty="0" err="1" smtClean="0"/>
              <a:t>RequestMethod.GET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public String </a:t>
            </a:r>
            <a:r>
              <a:rPr lang="en-US" dirty="0" err="1" smtClean="0"/>
              <a:t>printHello</a:t>
            </a:r>
            <a:r>
              <a:rPr lang="en-US" dirty="0" smtClean="0"/>
              <a:t>(</a:t>
            </a:r>
            <a:r>
              <a:rPr lang="en-US" dirty="0" err="1" smtClean="0"/>
              <a:t>ModelMap</a:t>
            </a:r>
            <a:r>
              <a:rPr lang="en-US" dirty="0" smtClean="0"/>
              <a:t> model) {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model.addAttribute</a:t>
            </a:r>
            <a:r>
              <a:rPr lang="en-US" dirty="0" smtClean="0"/>
              <a:t>("message", "Hello Spring MVC Framework!");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return "hello";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19200"/>
            <a:ext cx="7391400" cy="51816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&lt;web-app id="</a:t>
            </a:r>
            <a:r>
              <a:rPr lang="en-US" dirty="0" err="1" smtClean="0"/>
              <a:t>WebApp_ID</a:t>
            </a:r>
            <a:r>
              <a:rPr lang="en-US" dirty="0" smtClean="0"/>
              <a:t>" version="2.4“     </a:t>
            </a:r>
            <a:r>
              <a:rPr lang="en-US" dirty="0" err="1" smtClean="0"/>
              <a:t>xmlns</a:t>
            </a:r>
            <a:r>
              <a:rPr lang="en-US" dirty="0" smtClean="0"/>
              <a:t>="http://java.sun.com/xml/ns/j2ee"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xmlns:xsi</a:t>
            </a:r>
            <a:r>
              <a:rPr lang="en-US" dirty="0" smtClean="0"/>
              <a:t>="http://www.w3.org/2001/XMLSchema-instance"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xsi:schemaLocation</a:t>
            </a:r>
            <a:r>
              <a:rPr lang="en-US" dirty="0" smtClean="0"/>
              <a:t>="http://java.sun.com/xml/ns/j2ee </a:t>
            </a:r>
          </a:p>
          <a:p>
            <a:pPr>
              <a:buNone/>
            </a:pPr>
            <a:r>
              <a:rPr lang="en-US" dirty="0" smtClean="0"/>
              <a:t>   http://java.sun.com/xml/ns/j2ee/web-app_2_4.xsd"&gt;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&lt;display-name&gt;Spring MVC Application&lt;/display-name&gt;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&lt;</a:t>
            </a:r>
            <a:r>
              <a:rPr lang="en-US" dirty="0" err="1" smtClean="0"/>
              <a:t>servlet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&lt;</a:t>
            </a:r>
            <a:r>
              <a:rPr lang="en-US" dirty="0" err="1" smtClean="0"/>
              <a:t>servlet</a:t>
            </a:r>
            <a:r>
              <a:rPr lang="en-US" dirty="0" smtClean="0"/>
              <a:t>-name&gt;</a:t>
            </a:r>
            <a:r>
              <a:rPr lang="en-US" dirty="0" err="1" smtClean="0"/>
              <a:t>HelloWeb</a:t>
            </a:r>
            <a:r>
              <a:rPr lang="en-US" dirty="0" smtClean="0"/>
              <a:t>&lt;/</a:t>
            </a:r>
            <a:r>
              <a:rPr lang="en-US" dirty="0" err="1" smtClean="0"/>
              <a:t>servlet</a:t>
            </a:r>
            <a:r>
              <a:rPr lang="en-US" dirty="0" smtClean="0"/>
              <a:t>-name&gt;</a:t>
            </a:r>
          </a:p>
          <a:p>
            <a:pPr>
              <a:buNone/>
            </a:pPr>
            <a:r>
              <a:rPr lang="en-US" dirty="0" smtClean="0"/>
              <a:t>      &lt;</a:t>
            </a:r>
            <a:r>
              <a:rPr lang="en-US" dirty="0" err="1" smtClean="0"/>
              <a:t>servlet</a:t>
            </a:r>
            <a:r>
              <a:rPr lang="en-US" dirty="0" smtClean="0"/>
              <a:t>-class&gt;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org.springframework.web.servlet.DispatcherServlet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&lt;/</a:t>
            </a:r>
            <a:r>
              <a:rPr lang="en-US" dirty="0" err="1" smtClean="0"/>
              <a:t>servlet</a:t>
            </a:r>
            <a:r>
              <a:rPr lang="en-US" dirty="0" smtClean="0"/>
              <a:t>-class&gt;</a:t>
            </a:r>
          </a:p>
          <a:p>
            <a:pPr>
              <a:buNone/>
            </a:pPr>
            <a:r>
              <a:rPr lang="en-US" dirty="0" smtClean="0"/>
              <a:t>      &lt;load-on-startup&gt;1&lt;/load-on-startup&gt;</a:t>
            </a:r>
          </a:p>
          <a:p>
            <a:pPr>
              <a:buNone/>
            </a:pPr>
            <a:r>
              <a:rPr lang="en-US" dirty="0" smtClean="0"/>
              <a:t>   &lt;/</a:t>
            </a:r>
            <a:r>
              <a:rPr lang="en-US" dirty="0" err="1" smtClean="0"/>
              <a:t>servlet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&lt;</a:t>
            </a:r>
            <a:r>
              <a:rPr lang="en-US" dirty="0" err="1" smtClean="0"/>
              <a:t>servlet</a:t>
            </a:r>
            <a:r>
              <a:rPr lang="en-US" dirty="0" smtClean="0"/>
              <a:t>-mapping&gt;</a:t>
            </a:r>
          </a:p>
          <a:p>
            <a:pPr>
              <a:buNone/>
            </a:pPr>
            <a:r>
              <a:rPr lang="en-US" dirty="0" smtClean="0"/>
              <a:t>      &lt;</a:t>
            </a:r>
            <a:r>
              <a:rPr lang="en-US" dirty="0" err="1" smtClean="0"/>
              <a:t>servlet</a:t>
            </a:r>
            <a:r>
              <a:rPr lang="en-US" dirty="0" smtClean="0"/>
              <a:t>-name&gt;</a:t>
            </a:r>
            <a:r>
              <a:rPr lang="en-US" dirty="0" err="1" smtClean="0"/>
              <a:t>HelloWeb</a:t>
            </a:r>
            <a:r>
              <a:rPr lang="en-US" dirty="0" smtClean="0"/>
              <a:t>&lt;/</a:t>
            </a:r>
            <a:r>
              <a:rPr lang="en-US" dirty="0" err="1" smtClean="0"/>
              <a:t>servlet</a:t>
            </a:r>
            <a:r>
              <a:rPr lang="en-US" dirty="0" smtClean="0"/>
              <a:t>-name&gt;</a:t>
            </a:r>
          </a:p>
          <a:p>
            <a:pPr>
              <a:buNone/>
            </a:pPr>
            <a:r>
              <a:rPr lang="en-US" dirty="0" smtClean="0"/>
              <a:t>      &lt;</a:t>
            </a:r>
            <a:r>
              <a:rPr lang="en-US" dirty="0" err="1" smtClean="0"/>
              <a:t>url</a:t>
            </a:r>
            <a:r>
              <a:rPr lang="en-US" dirty="0" smtClean="0"/>
              <a:t>-pattern&gt;/*&lt;/</a:t>
            </a:r>
            <a:r>
              <a:rPr lang="en-US" dirty="0" err="1" smtClean="0"/>
              <a:t>url</a:t>
            </a:r>
            <a:r>
              <a:rPr lang="en-US" dirty="0" smtClean="0"/>
              <a:t>-pattern&gt;</a:t>
            </a:r>
          </a:p>
          <a:p>
            <a:pPr>
              <a:buNone/>
            </a:pPr>
            <a:r>
              <a:rPr lang="en-US" dirty="0" smtClean="0"/>
              <a:t>   &lt;/</a:t>
            </a:r>
            <a:r>
              <a:rPr lang="en-US" dirty="0" err="1" smtClean="0"/>
              <a:t>servlet</a:t>
            </a:r>
            <a:r>
              <a:rPr lang="en-US" dirty="0" smtClean="0"/>
              <a:t>-mapping&gt;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&lt;/web-app&gt;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61</TotalTime>
  <Words>490</Words>
  <Application>Microsoft Office PowerPoint</Application>
  <PresentationFormat>On-screen Show (4:3)</PresentationFormat>
  <Paragraphs>111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Executive</vt:lpstr>
      <vt:lpstr>SPRING Web-MVC</vt:lpstr>
      <vt:lpstr>What is Spring MVC</vt:lpstr>
      <vt:lpstr>What  is MVC</vt:lpstr>
      <vt:lpstr>Dispatcher Servlet in Spring</vt:lpstr>
      <vt:lpstr>Flow of MVC with Dispatcher </vt:lpstr>
      <vt:lpstr>Folder Structure</vt:lpstr>
      <vt:lpstr>Steps to Create Application</vt:lpstr>
      <vt:lpstr>Create Servlet</vt:lpstr>
      <vt:lpstr>Web.xml</vt:lpstr>
      <vt:lpstr>HelloWeb-servlet.xml</vt:lpstr>
      <vt:lpstr> hello.jsp</vt:lpstr>
      <vt:lpstr>Required Jar files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Web-MVC</dc:title>
  <dc:creator>Bhimsen</dc:creator>
  <cp:lastModifiedBy>Bhimsen</cp:lastModifiedBy>
  <cp:revision>13</cp:revision>
  <dcterms:created xsi:type="dcterms:W3CDTF">2014-05-08T07:42:45Z</dcterms:created>
  <dcterms:modified xsi:type="dcterms:W3CDTF">2019-08-10T12:13:13Z</dcterms:modified>
</cp:coreProperties>
</file>