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Web MVC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1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Syntactical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form:component</a:t>
            </a:r>
            <a:r>
              <a:rPr lang="en-US" dirty="0" smtClean="0"/>
              <a:t> path=“”/&gt; Here</a:t>
            </a:r>
            <a:r>
              <a:rPr lang="en-US" dirty="0"/>
              <a:t>, </a:t>
            </a:r>
            <a:r>
              <a:rPr lang="en-US" b="1" dirty="0"/>
              <a:t>path</a:t>
            </a:r>
            <a:r>
              <a:rPr lang="en-US" dirty="0"/>
              <a:t> attribute binds the form field to the bean property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&lt;</a:t>
            </a:r>
            <a:r>
              <a:rPr lang="en-IN" b="1" dirty="0" err="1"/>
              <a:t>form:input</a:t>
            </a:r>
            <a:r>
              <a:rPr lang="en-IN" dirty="0"/>
              <a:t> path="name" </a:t>
            </a:r>
            <a:r>
              <a:rPr lang="en-IN" b="1" dirty="0"/>
              <a:t>/&gt;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US" b="1" dirty="0"/>
              <a:t>&lt;</a:t>
            </a:r>
            <a:r>
              <a:rPr lang="en-US" b="1" dirty="0" err="1"/>
              <a:t>form:radiobutton</a:t>
            </a:r>
            <a:r>
              <a:rPr lang="en-US" dirty="0"/>
              <a:t> path="</a:t>
            </a:r>
            <a:r>
              <a:rPr lang="en-US" dirty="0" err="1"/>
              <a:t>abc</a:t>
            </a:r>
            <a:r>
              <a:rPr lang="en-US" dirty="0"/>
              <a:t>" value="xyz"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b="1" dirty="0"/>
              <a:t>&lt;</a:t>
            </a:r>
            <a:r>
              <a:rPr lang="en-US" b="1" dirty="0" err="1"/>
              <a:t>form:radiobuttons</a:t>
            </a:r>
            <a:r>
              <a:rPr lang="en-US" dirty="0"/>
              <a:t> path="</a:t>
            </a:r>
            <a:r>
              <a:rPr lang="en-US" dirty="0" err="1"/>
              <a:t>abc</a:t>
            </a:r>
            <a:r>
              <a:rPr lang="en-US" dirty="0"/>
              <a:t>" items="${xyz</a:t>
            </a:r>
            <a:r>
              <a:rPr lang="en-US" dirty="0" smtClean="0"/>
              <a:t>}"</a:t>
            </a:r>
            <a:r>
              <a:rPr lang="en-US" b="1" dirty="0" smtClean="0"/>
              <a:t>/&gt;</a:t>
            </a:r>
            <a:endParaRPr lang="en-US" b="1" dirty="0"/>
          </a:p>
          <a:p>
            <a:pPr lvl="1"/>
            <a:r>
              <a:rPr lang="en-US" dirty="0" smtClean="0"/>
              <a:t>Spring </a:t>
            </a:r>
            <a:r>
              <a:rPr lang="en-US" dirty="0"/>
              <a:t>MVC form tag library also contains </a:t>
            </a:r>
            <a:r>
              <a:rPr lang="en-US" b="1" dirty="0" err="1"/>
              <a:t>radiobuttons</a:t>
            </a:r>
            <a:r>
              <a:rPr lang="en-US" dirty="0"/>
              <a:t> tag. This tag renders multiple HTML input tags with type radio.  </a:t>
            </a:r>
          </a:p>
          <a:p>
            <a:r>
              <a:rPr lang="en-US" b="1" dirty="0"/>
              <a:t>&lt;</a:t>
            </a:r>
            <a:r>
              <a:rPr lang="en-US" b="1" dirty="0" err="1"/>
              <a:t>form:checkbox</a:t>
            </a:r>
            <a:r>
              <a:rPr lang="en-US" dirty="0"/>
              <a:t> path="</a:t>
            </a:r>
            <a:r>
              <a:rPr lang="en-US" dirty="0" err="1"/>
              <a:t>abc</a:t>
            </a:r>
            <a:r>
              <a:rPr lang="en-US" dirty="0"/>
              <a:t>" value="element"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IN" b="1" dirty="0"/>
              <a:t>&lt;</a:t>
            </a:r>
            <a:r>
              <a:rPr lang="en-IN" b="1" dirty="0" err="1"/>
              <a:t>form:select</a:t>
            </a:r>
            <a:r>
              <a:rPr lang="en-IN" dirty="0"/>
              <a:t> path="name"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form:option</a:t>
            </a:r>
            <a:r>
              <a:rPr lang="en-US" dirty="0"/>
              <a:t> value="</a:t>
            </a:r>
            <a:r>
              <a:rPr lang="en-US" dirty="0" err="1"/>
              <a:t>abc</a:t>
            </a:r>
            <a:r>
              <a:rPr lang="en-US" dirty="0"/>
              <a:t>" label="xyz"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endParaRPr lang="en-IN" dirty="0" smtClean="0"/>
          </a:p>
          <a:p>
            <a:r>
              <a:rPr lang="en-US" b="1" dirty="0" smtClean="0"/>
              <a:t>&lt;</a:t>
            </a:r>
            <a:r>
              <a:rPr lang="en-US" b="1" dirty="0" err="1"/>
              <a:t>form:input</a:t>
            </a:r>
            <a:r>
              <a:rPr lang="en-US" dirty="0"/>
              <a:t> type=?email? path="email" 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US" b="1" dirty="0"/>
              <a:t>&lt;</a:t>
            </a:r>
            <a:r>
              <a:rPr lang="en-US" b="1" dirty="0" err="1"/>
              <a:t>form:form</a:t>
            </a:r>
            <a:r>
              <a:rPr lang="en-US" dirty="0"/>
              <a:t> action="</a:t>
            </a:r>
            <a:r>
              <a:rPr lang="en-US" dirty="0" err="1" smtClean="0"/>
              <a:t>nextFormPath</a:t>
            </a:r>
            <a:r>
              <a:rPr lang="en-US" dirty="0" smtClean="0"/>
              <a:t>”             </a:t>
            </a:r>
            <a:r>
              <a:rPr lang="en-US" dirty="0" err="1" smtClean="0"/>
              <a:t>modelAttribute</a:t>
            </a:r>
            <a:r>
              <a:rPr lang="en-US" dirty="0"/>
              <a:t>=?</a:t>
            </a:r>
            <a:r>
              <a:rPr lang="en-US" dirty="0" err="1"/>
              <a:t>abc</a:t>
            </a:r>
            <a:r>
              <a:rPr lang="en-US" b="1" dirty="0" smtClean="0"/>
              <a:t>? &gt;</a:t>
            </a: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63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Dependencies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    &lt;!-- https://mvnrepository.com/artifact/org.springframework/spring-webmvc --&gt;  </a:t>
            </a:r>
          </a:p>
          <a:p>
            <a:pPr marL="0" indent="0">
              <a:buNone/>
            </a:pPr>
            <a:r>
              <a:rPr lang="en-IN" b="1" dirty="0"/>
              <a:t>&lt;dependency&gt;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groupId</a:t>
            </a:r>
            <a:r>
              <a:rPr lang="en-IN" b="1" dirty="0"/>
              <a:t>&gt;</a:t>
            </a:r>
            <a:r>
              <a:rPr lang="en-IN" dirty="0" err="1"/>
              <a:t>org.springframework</a:t>
            </a:r>
            <a:r>
              <a:rPr lang="en-IN" b="1" dirty="0"/>
              <a:t>&lt;/</a:t>
            </a:r>
            <a:r>
              <a:rPr lang="en-IN" b="1" dirty="0" err="1"/>
              <a:t>groupId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artifactId</a:t>
            </a:r>
            <a:r>
              <a:rPr lang="en-IN" b="1" dirty="0"/>
              <a:t>&gt;</a:t>
            </a:r>
            <a:r>
              <a:rPr lang="en-IN" dirty="0"/>
              <a:t>spring-</a:t>
            </a:r>
            <a:r>
              <a:rPr lang="en-IN" dirty="0" err="1"/>
              <a:t>webmvc</a:t>
            </a:r>
            <a:r>
              <a:rPr lang="en-IN" b="1" dirty="0"/>
              <a:t>&lt;/</a:t>
            </a:r>
            <a:r>
              <a:rPr lang="en-IN" b="1" dirty="0" err="1"/>
              <a:t>artifactId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&lt;version&gt;</a:t>
            </a:r>
            <a:r>
              <a:rPr lang="en-IN" dirty="0"/>
              <a:t>5.1.1.RELEASE</a:t>
            </a:r>
            <a:r>
              <a:rPr lang="en-IN" b="1" dirty="0"/>
              <a:t>&lt;/version&gt;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&lt;/dependency&gt;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&lt;!-- https://mvnrepository.com/artifact/javax.servlet/javax.servlet-api --&gt;  </a:t>
            </a:r>
          </a:p>
          <a:p>
            <a:pPr marL="0" indent="0">
              <a:buNone/>
            </a:pPr>
            <a:r>
              <a:rPr lang="en-IN" b="1" dirty="0"/>
              <a:t>&lt;dependency&gt;</a:t>
            </a: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groupId</a:t>
            </a:r>
            <a:r>
              <a:rPr lang="en-IN" b="1" dirty="0"/>
              <a:t>&gt;</a:t>
            </a:r>
            <a:r>
              <a:rPr lang="en-IN" dirty="0" err="1"/>
              <a:t>javax.servlet</a:t>
            </a:r>
            <a:r>
              <a:rPr lang="en-IN" b="1" dirty="0"/>
              <a:t>&lt;/</a:t>
            </a:r>
            <a:r>
              <a:rPr lang="en-IN" b="1" dirty="0" err="1"/>
              <a:t>groupId</a:t>
            </a:r>
            <a:r>
              <a:rPr lang="en-IN" b="1" dirty="0"/>
              <a:t>&gt;</a:t>
            </a: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artifactId</a:t>
            </a:r>
            <a:r>
              <a:rPr lang="en-IN" b="1" dirty="0"/>
              <a:t>&gt;</a:t>
            </a:r>
            <a:r>
              <a:rPr lang="en-IN" dirty="0"/>
              <a:t>servlet-</a:t>
            </a:r>
            <a:r>
              <a:rPr lang="en-IN" dirty="0" err="1"/>
              <a:t>api</a:t>
            </a:r>
            <a:r>
              <a:rPr lang="en-IN" b="1" dirty="0"/>
              <a:t>&lt;/</a:t>
            </a:r>
            <a:r>
              <a:rPr lang="en-IN" b="1" dirty="0" err="1"/>
              <a:t>artifactId</a:t>
            </a:r>
            <a:r>
              <a:rPr lang="en-IN" b="1" dirty="0"/>
              <a:t>&gt;</a:t>
            </a: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&lt;version&gt;</a:t>
            </a:r>
            <a:r>
              <a:rPr lang="en-IN" dirty="0"/>
              <a:t>3.0-alpha-1</a:t>
            </a:r>
            <a:r>
              <a:rPr lang="en-IN" b="1" dirty="0"/>
              <a:t>&lt;/version&gt;</a:t>
            </a: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b="1" dirty="0"/>
              <a:t>&lt;/dependency&gt;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&lt;!-- https://mvnrepository.com/artifact/javax.servlet/jstl --&gt;  </a:t>
            </a:r>
          </a:p>
          <a:p>
            <a:pPr marL="0" indent="0">
              <a:buNone/>
            </a:pPr>
            <a:r>
              <a:rPr lang="en-IN" b="1" dirty="0"/>
              <a:t>&lt;dependency&gt;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groupId</a:t>
            </a:r>
            <a:r>
              <a:rPr lang="en-IN" b="1" dirty="0"/>
              <a:t>&gt;</a:t>
            </a:r>
            <a:r>
              <a:rPr lang="en-IN" dirty="0" err="1"/>
              <a:t>javax.servlet</a:t>
            </a:r>
            <a:r>
              <a:rPr lang="en-IN" b="1" dirty="0"/>
              <a:t>&lt;/</a:t>
            </a:r>
            <a:r>
              <a:rPr lang="en-IN" b="1" dirty="0" err="1"/>
              <a:t>groupId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artifactId</a:t>
            </a:r>
            <a:r>
              <a:rPr lang="en-IN" b="1" dirty="0"/>
              <a:t>&gt;</a:t>
            </a:r>
            <a:r>
              <a:rPr lang="en-IN" dirty="0" err="1"/>
              <a:t>jstl</a:t>
            </a:r>
            <a:r>
              <a:rPr lang="en-IN" b="1" dirty="0"/>
              <a:t>&lt;/</a:t>
            </a:r>
            <a:r>
              <a:rPr lang="en-IN" b="1" dirty="0" err="1"/>
              <a:t>artifactId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&lt;version&gt;</a:t>
            </a:r>
            <a:r>
              <a:rPr lang="en-IN" dirty="0"/>
              <a:t>1.2</a:t>
            </a:r>
            <a:r>
              <a:rPr lang="en-IN" b="1" dirty="0"/>
              <a:t>&lt;/version&gt;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&lt;/dependency&gt;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&lt;!-- https://mvnrepository.com/artifact/org.apache.tomcat/tomcat-jasper --&gt;  </a:t>
            </a:r>
          </a:p>
          <a:p>
            <a:pPr marL="0" indent="0">
              <a:buNone/>
            </a:pPr>
            <a:r>
              <a:rPr lang="en-IN" b="1" dirty="0"/>
              <a:t>&lt;dependency&gt;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groupId</a:t>
            </a:r>
            <a:r>
              <a:rPr lang="en-IN" b="1" dirty="0"/>
              <a:t>&gt;</a:t>
            </a:r>
            <a:r>
              <a:rPr lang="en-IN" dirty="0" err="1"/>
              <a:t>org.apache.tomcat</a:t>
            </a:r>
            <a:r>
              <a:rPr lang="en-IN" b="1" dirty="0"/>
              <a:t>&lt;/</a:t>
            </a:r>
            <a:r>
              <a:rPr lang="en-IN" b="1" dirty="0" err="1"/>
              <a:t>groupId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artifactId</a:t>
            </a:r>
            <a:r>
              <a:rPr lang="en-IN" b="1" dirty="0"/>
              <a:t>&gt;</a:t>
            </a:r>
            <a:r>
              <a:rPr lang="en-IN" dirty="0"/>
              <a:t>tomcat-jasper</a:t>
            </a:r>
            <a:r>
              <a:rPr lang="en-IN" b="1" dirty="0"/>
              <a:t>&lt;/</a:t>
            </a:r>
            <a:r>
              <a:rPr lang="en-IN" b="1" dirty="0" err="1"/>
              <a:t>artifactId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&lt;version&gt;</a:t>
            </a:r>
            <a:r>
              <a:rPr lang="en-IN" dirty="0"/>
              <a:t>9.0.12</a:t>
            </a:r>
            <a:r>
              <a:rPr lang="en-IN" b="1" dirty="0"/>
              <a:t>&lt;/version&gt;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&lt;/dependency&gt;</a:t>
            </a:r>
            <a:r>
              <a:rPr lang="en-IN" dirty="0"/>
              <a:t>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61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controller  implementation and steps</a:t>
            </a:r>
          </a:p>
          <a:p>
            <a:r>
              <a:rPr lang="en-US" dirty="0" smtClean="0"/>
              <a:t>For maven users dependency steps</a:t>
            </a:r>
          </a:p>
          <a:p>
            <a:r>
              <a:rPr lang="en-US" dirty="0" smtClean="0"/>
              <a:t>Model interface and it’s methods</a:t>
            </a:r>
          </a:p>
          <a:p>
            <a:r>
              <a:rPr lang="en-US" dirty="0" smtClean="0"/>
              <a:t>Request parameters ,and  with Annotation</a:t>
            </a:r>
          </a:p>
          <a:p>
            <a:r>
              <a:rPr lang="en-US" dirty="0" smtClean="0"/>
              <a:t>Form </a:t>
            </a:r>
            <a:r>
              <a:rPr lang="en-US" smtClean="0"/>
              <a:t>handling with MVC tags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63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Controllers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Spring MVC, we can create multiple controllers at a time. </a:t>
            </a:r>
            <a:endParaRPr lang="en-US" dirty="0" smtClean="0"/>
          </a:p>
          <a:p>
            <a:r>
              <a:rPr lang="en-US" dirty="0" smtClean="0"/>
              <a:t>It is required to Map each controller with @Controller annotation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3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of Multiple 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steps are as follows:</a:t>
            </a:r>
          </a:p>
          <a:p>
            <a:pPr lvl="1"/>
            <a:r>
              <a:rPr lang="en-US" dirty="0"/>
              <a:t>Load the spring jar files or add dependencies in the case of Maven</a:t>
            </a:r>
          </a:p>
          <a:p>
            <a:pPr lvl="1"/>
            <a:r>
              <a:rPr lang="en-US" dirty="0"/>
              <a:t>Create the controller class</a:t>
            </a:r>
          </a:p>
          <a:p>
            <a:pPr lvl="1"/>
            <a:r>
              <a:rPr lang="en-US" dirty="0"/>
              <a:t>Provide the entry of controller in the web.xml file</a:t>
            </a:r>
          </a:p>
          <a:p>
            <a:pPr lvl="1"/>
            <a:r>
              <a:rPr lang="en-US" dirty="0"/>
              <a:t>Define the bean in the separate XML file</a:t>
            </a:r>
          </a:p>
          <a:p>
            <a:pPr lvl="1"/>
            <a:r>
              <a:rPr lang="en-US" dirty="0"/>
              <a:t>Create the other view components</a:t>
            </a:r>
          </a:p>
          <a:p>
            <a:pPr lvl="1"/>
            <a:r>
              <a:rPr lang="en-US" dirty="0"/>
              <a:t>Start the server and deploy the project</a:t>
            </a:r>
          </a:p>
        </p:txBody>
      </p:sp>
    </p:spTree>
    <p:extLst>
      <p:ext uri="{BB962C8B-B14F-4D97-AF65-F5344CB8AC3E}">
        <p14:creationId xmlns:p14="http://schemas.microsoft.com/office/powerpoint/2010/main" val="390320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&lt;!-- https://mvnrepository.com/artifact/org.springframework/spring-webmvc --&gt;  </a:t>
            </a:r>
          </a:p>
          <a:p>
            <a:pPr marL="0" indent="0">
              <a:buNone/>
            </a:pPr>
            <a:r>
              <a:rPr lang="en-IN" b="1" dirty="0"/>
              <a:t>&lt;dependency&gt;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groupId</a:t>
            </a:r>
            <a:r>
              <a:rPr lang="en-IN" b="1" dirty="0"/>
              <a:t>&gt;</a:t>
            </a:r>
            <a:r>
              <a:rPr lang="en-IN" dirty="0" err="1"/>
              <a:t>org.springframework</a:t>
            </a:r>
            <a:r>
              <a:rPr lang="en-IN" b="1" dirty="0"/>
              <a:t>&lt;/</a:t>
            </a:r>
            <a:r>
              <a:rPr lang="en-IN" b="1" dirty="0" err="1"/>
              <a:t>groupId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artifactId</a:t>
            </a:r>
            <a:r>
              <a:rPr lang="en-IN" b="1" dirty="0"/>
              <a:t>&gt;</a:t>
            </a:r>
            <a:r>
              <a:rPr lang="en-IN" dirty="0"/>
              <a:t>spring-</a:t>
            </a:r>
            <a:r>
              <a:rPr lang="en-IN" dirty="0" err="1"/>
              <a:t>webmvc</a:t>
            </a:r>
            <a:r>
              <a:rPr lang="en-IN" b="1" dirty="0"/>
              <a:t>&lt;/</a:t>
            </a:r>
            <a:r>
              <a:rPr lang="en-IN" b="1" dirty="0" err="1"/>
              <a:t>artifactId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&lt;version&gt;</a:t>
            </a:r>
            <a:r>
              <a:rPr lang="en-IN" dirty="0"/>
              <a:t>5.1.1.RELEASE</a:t>
            </a:r>
            <a:r>
              <a:rPr lang="en-IN" b="1" dirty="0"/>
              <a:t>&lt;/version&gt;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&lt;/dependency&gt;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&lt;!-- https://mvnrepository.com/artifact/javax.servlet/javax.servlet-api --&gt;  </a:t>
            </a:r>
          </a:p>
          <a:p>
            <a:pPr marL="0" indent="0">
              <a:buNone/>
            </a:pPr>
            <a:r>
              <a:rPr lang="en-IN" b="1" dirty="0"/>
              <a:t>&lt;dependency&gt;</a:t>
            </a: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groupId</a:t>
            </a:r>
            <a:r>
              <a:rPr lang="en-IN" b="1" dirty="0"/>
              <a:t>&gt;</a:t>
            </a:r>
            <a:r>
              <a:rPr lang="en-IN" dirty="0" err="1"/>
              <a:t>javax.servlet</a:t>
            </a:r>
            <a:r>
              <a:rPr lang="en-IN" b="1" dirty="0"/>
              <a:t>&lt;/</a:t>
            </a:r>
            <a:r>
              <a:rPr lang="en-IN" b="1" dirty="0" err="1"/>
              <a:t>groupId</a:t>
            </a:r>
            <a:r>
              <a:rPr lang="en-IN" b="1" dirty="0"/>
              <a:t>&gt;</a:t>
            </a: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artifactId</a:t>
            </a:r>
            <a:r>
              <a:rPr lang="en-IN" b="1" dirty="0"/>
              <a:t>&gt;</a:t>
            </a:r>
            <a:r>
              <a:rPr lang="en-IN" dirty="0"/>
              <a:t>servlet-</a:t>
            </a:r>
            <a:r>
              <a:rPr lang="en-IN" dirty="0" err="1"/>
              <a:t>api</a:t>
            </a:r>
            <a:r>
              <a:rPr lang="en-IN" b="1" dirty="0"/>
              <a:t>&lt;/</a:t>
            </a:r>
            <a:r>
              <a:rPr lang="en-IN" b="1" dirty="0" err="1"/>
              <a:t>artifactId</a:t>
            </a:r>
            <a:r>
              <a:rPr lang="en-IN" b="1" dirty="0"/>
              <a:t>&gt;</a:t>
            </a: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&lt;version&gt;</a:t>
            </a:r>
            <a:r>
              <a:rPr lang="en-IN" dirty="0"/>
              <a:t>3.0-alpha-1</a:t>
            </a:r>
            <a:r>
              <a:rPr lang="en-IN" b="1" dirty="0"/>
              <a:t>&lt;/version&gt;</a:t>
            </a: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b="1" dirty="0"/>
              <a:t>&lt;/dependency&gt;</a:t>
            </a:r>
            <a:r>
              <a:rPr lang="en-IN" dirty="0"/>
              <a:t>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Spring MVC, the model works a container that contains the data of the application</a:t>
            </a:r>
            <a:r>
              <a:rPr lang="en-US" dirty="0" smtClean="0"/>
              <a:t>.</a:t>
            </a:r>
          </a:p>
          <a:p>
            <a:r>
              <a:rPr lang="en-US" dirty="0"/>
              <a:t>It is required to place the </a:t>
            </a:r>
            <a:r>
              <a:rPr lang="en-US" b="1" dirty="0"/>
              <a:t>Model</a:t>
            </a:r>
            <a:r>
              <a:rPr lang="en-US" dirty="0"/>
              <a:t> interface in the controller part of the application.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 of </a:t>
            </a:r>
            <a:r>
              <a:rPr lang="en-US" b="1" dirty="0" err="1"/>
              <a:t>HttpServletRequest</a:t>
            </a:r>
            <a:r>
              <a:rPr lang="en-US" dirty="0"/>
              <a:t> reads the information provided by the user and pass it to the </a:t>
            </a:r>
            <a:r>
              <a:rPr lang="en-US" b="1" dirty="0"/>
              <a:t>Model</a:t>
            </a:r>
            <a:r>
              <a:rPr lang="en-US" dirty="0"/>
              <a:t> interface. </a:t>
            </a:r>
            <a:endParaRPr lang="en-US" dirty="0" smtClean="0"/>
          </a:p>
          <a:p>
            <a:r>
              <a:rPr lang="en-US" dirty="0" smtClean="0"/>
              <a:t>Now</a:t>
            </a:r>
            <a:r>
              <a:rPr lang="en-US" dirty="0"/>
              <a:t>, a view page easily accesses the data from the model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8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958521"/>
              </p:ext>
            </p:extLst>
          </p:nvPr>
        </p:nvGraphicFramePr>
        <p:xfrm>
          <a:off x="381000" y="1600200"/>
          <a:ext cx="8458200" cy="4525962"/>
        </p:xfrm>
        <a:graphic>
          <a:graphicData uri="http://schemas.openxmlformats.org/drawingml/2006/table">
            <a:tbl>
              <a:tblPr/>
              <a:tblGrid>
                <a:gridCol w="3886200"/>
                <a:gridCol w="4572000"/>
              </a:tblGrid>
              <a:tr h="33563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76280" marR="76280" marT="76280" marB="76280">
                    <a:lnL w="9525" cap="flat" cmpd="sng" algn="ctr">
                      <a:solidFill>
                        <a:srgbClr val="40A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76280" marR="76280" marT="76280" marB="76280">
                    <a:lnL w="9525" cap="flat" cmpd="sng" algn="ctr">
                      <a:solidFill>
                        <a:srgbClr val="40A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5092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Model </a:t>
                      </a:r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addAllAttributes</a:t>
                      </a: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(Collection&lt;?&gt; </a:t>
                      </a:r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arg</a:t>
                      </a: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adds all the attributes in the provided Collection into this Map.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92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Model addAllAttributes(Map&lt;String,?&gt; arg)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adds all the attributes in the provided Map into this Map.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6785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Model addAllAttribute(Object arg)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adds the provided attribute to this Map using a generated name.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85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Model addAllAttribute(String arg0, Object arg1)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binds the attribute with the provided name.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6785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Map&lt;String, Object&gt; asMap()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return the current set of model attributes as a Map.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399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Model mergeAttributes(Map&lt; String,?&gt; arg)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adds all attributes in the provided Map into this Map, with existing objects of the same name taking precedence.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5092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boolean containsAttribute(String arg)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indicates whether this model contains an attribute of the given name</a:t>
                      </a:r>
                    </a:p>
                  </a:txBody>
                  <a:tcPr marL="50854" marR="50854" marT="50854" marB="508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79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RequestParam</a:t>
            </a:r>
            <a:r>
              <a:rPr lang="en-IN" dirty="0"/>
              <a:t> </a:t>
            </a:r>
            <a:r>
              <a:rPr lang="en-IN" dirty="0" smtClean="0"/>
              <a:t>Annotation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Spring MVC, the </a:t>
            </a:r>
            <a:r>
              <a:rPr lang="en-US" b="1" dirty="0"/>
              <a:t>@</a:t>
            </a:r>
            <a:r>
              <a:rPr lang="en-US" b="1" dirty="0" err="1"/>
              <a:t>RequestParam</a:t>
            </a:r>
            <a:r>
              <a:rPr lang="en-US" dirty="0"/>
              <a:t> annotation is used to read the form data and </a:t>
            </a:r>
            <a:r>
              <a:rPr lang="en-US" dirty="0" smtClean="0"/>
              <a:t>it binds  </a:t>
            </a:r>
            <a:r>
              <a:rPr lang="en-US" dirty="0"/>
              <a:t>automatically to the parameter present in the provided method. </a:t>
            </a:r>
            <a:endParaRPr lang="en-US" dirty="0" smtClean="0"/>
          </a:p>
          <a:p>
            <a:r>
              <a:rPr lang="en-US" dirty="0" smtClean="0"/>
              <a:t>Hence, </a:t>
            </a:r>
            <a:r>
              <a:rPr lang="en-US" dirty="0"/>
              <a:t>it </a:t>
            </a:r>
            <a:r>
              <a:rPr lang="en-US" dirty="0" smtClean="0"/>
              <a:t> can ignore </a:t>
            </a:r>
            <a:r>
              <a:rPr lang="en-US" dirty="0"/>
              <a:t>the requirement of </a:t>
            </a:r>
            <a:r>
              <a:rPr lang="en-US" b="1" dirty="0" err="1"/>
              <a:t>HttpServletRequest</a:t>
            </a:r>
            <a:r>
              <a:rPr lang="en-US" dirty="0"/>
              <a:t> object to read the provided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15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MVC Tag Libraries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021374"/>
              </p:ext>
            </p:extLst>
          </p:nvPr>
        </p:nvGraphicFramePr>
        <p:xfrm>
          <a:off x="228600" y="1600199"/>
          <a:ext cx="8610600" cy="4525965"/>
        </p:xfrm>
        <a:graphic>
          <a:graphicData uri="http://schemas.openxmlformats.org/drawingml/2006/table">
            <a:tbl>
              <a:tblPr/>
              <a:tblGrid>
                <a:gridCol w="2133600"/>
                <a:gridCol w="6477000"/>
              </a:tblGrid>
              <a:tr h="372461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Form Tag</a:t>
                      </a:r>
                    </a:p>
                  </a:txBody>
                  <a:tcPr marL="84650" marR="84650" marT="84650" marB="84650">
                    <a:lnL w="9525" cap="flat" cmpd="sng" algn="ctr">
                      <a:solidFill>
                        <a:srgbClr val="90A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A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84650" marR="84650" marT="84650" marB="84650">
                    <a:lnL w="9525" cap="flat" cmpd="sng" algn="ctr">
                      <a:solidFill>
                        <a:srgbClr val="90A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A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191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form:form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a container tag that contains all other form tags.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1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form:input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This tag is used to generate the text field.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191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form:radiobutton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This tag is used to generate the radio buttons.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1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form:checkbox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This tag is used to generate the checkboxes.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191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form:password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This tag is used to generate the password input field.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1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form:select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This tag is used to generate the drop-down list.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191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form:textarea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This tag is used to generate the multi-line text field.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1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form:hidden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This tag is used to generate the hidden input field.</a:t>
                      </a:r>
                    </a:p>
                  </a:txBody>
                  <a:tcPr marL="56433" marR="56433" marT="56433" marB="564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700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181</TotalTime>
  <Words>380</Words>
  <Application>Microsoft Office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Spring Web MVC</vt:lpstr>
      <vt:lpstr>Objective</vt:lpstr>
      <vt:lpstr>Multiple Controllers</vt:lpstr>
      <vt:lpstr>Steps of Multiple Controller</vt:lpstr>
      <vt:lpstr>Maven Dependency</vt:lpstr>
      <vt:lpstr>Model Interface</vt:lpstr>
      <vt:lpstr>Model Methods</vt:lpstr>
      <vt:lpstr>RequestParam Annotation</vt:lpstr>
      <vt:lpstr>MVC Tag Libraries</vt:lpstr>
      <vt:lpstr>Syntactical Approach</vt:lpstr>
      <vt:lpstr>Maven Dependencies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MVC</dc:title>
  <dc:creator>Bhimsen</dc:creator>
  <cp:lastModifiedBy>Bhimsen</cp:lastModifiedBy>
  <cp:revision>7</cp:revision>
  <dcterms:created xsi:type="dcterms:W3CDTF">2006-08-16T00:00:00Z</dcterms:created>
  <dcterms:modified xsi:type="dcterms:W3CDTF">2019-08-10T12:13:35Z</dcterms:modified>
</cp:coreProperties>
</file>