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340" r:id="rId3"/>
    <p:sldId id="257" r:id="rId4"/>
    <p:sldId id="258" r:id="rId5"/>
    <p:sldId id="259" r:id="rId6"/>
    <p:sldId id="260" r:id="rId7"/>
    <p:sldId id="261" r:id="rId8"/>
    <p:sldId id="329" r:id="rId9"/>
    <p:sldId id="327" r:id="rId10"/>
    <p:sldId id="328" r:id="rId11"/>
    <p:sldId id="330" r:id="rId12"/>
    <p:sldId id="331" r:id="rId13"/>
    <p:sldId id="332" r:id="rId14"/>
    <p:sldId id="333" r:id="rId15"/>
    <p:sldId id="263" r:id="rId16"/>
    <p:sldId id="264" r:id="rId17"/>
    <p:sldId id="265" r:id="rId18"/>
    <p:sldId id="266" r:id="rId19"/>
    <p:sldId id="334" r:id="rId20"/>
    <p:sldId id="335" r:id="rId21"/>
    <p:sldId id="336" r:id="rId22"/>
    <p:sldId id="337" r:id="rId23"/>
    <p:sldId id="33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5455A-2EB4-4A3F-9001-ECA57DA7C262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FD9F-9FF0-44AA-BBBB-CD50A6A86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7406640" cy="1472184"/>
          </a:xfrm>
        </p:spPr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Predefined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framework huge number of templates for  the integration of it with </a:t>
            </a:r>
            <a:r>
              <a:rPr lang="en-US" dirty="0" err="1" smtClean="0"/>
              <a:t>backends</a:t>
            </a:r>
            <a:r>
              <a:rPr lang="en-US" dirty="0" smtClean="0"/>
              <a:t> such as JDBC, Hibernate, JPA etc. technologies. </a:t>
            </a:r>
          </a:p>
          <a:p>
            <a:r>
              <a:rPr lang="en-US" dirty="0" smtClean="0"/>
              <a:t>Predefined templates reduces coding time. So there is no need to write too much code. </a:t>
            </a:r>
          </a:p>
          <a:p>
            <a:r>
              <a:rPr lang="en-US" dirty="0" smtClean="0"/>
              <a:t>It hides the basic steps of these technologies.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testability is the main constraint for any application that is developed in any technology.</a:t>
            </a:r>
          </a:p>
          <a:p>
            <a:r>
              <a:rPr lang="en-US" dirty="0" smtClean="0"/>
              <a:t>Particularly when we design application in servlet,  jsp we need server to run program. This cause complexity to test simple applications without server.</a:t>
            </a:r>
          </a:p>
          <a:p>
            <a:r>
              <a:rPr lang="en-US" dirty="0" smtClean="0"/>
              <a:t>Spring applications are </a:t>
            </a:r>
            <a:r>
              <a:rPr lang="en-US" b="1" dirty="0" smtClean="0"/>
              <a:t>easy testable </a:t>
            </a:r>
            <a:r>
              <a:rPr lang="en-US" dirty="0" smtClean="0"/>
              <a:t>because this can be tested without any need of specific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applications are light weight all because of POJO.</a:t>
            </a:r>
          </a:p>
          <a:p>
            <a:r>
              <a:rPr lang="en-US" dirty="0" smtClean="0"/>
              <a:t>Plain Old Java Object makes the system independent of any parent class.</a:t>
            </a:r>
          </a:p>
          <a:p>
            <a:r>
              <a:rPr lang="en-US" dirty="0" smtClean="0"/>
              <a:t>Where your application do not need to define any relational model. This is even we call it as non-invasive.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support the construction of application w.r.t. JEE standards with the integration of  JMS, JDBC, JPA and JTA.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Declarative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declarative support for caching, validation, transactions and formatting.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in </a:t>
            </a:r>
            <a:r>
              <a:rPr lang="en-US" dirty="0"/>
              <a:t>spring 1.x</a:t>
            </a:r>
            <a:r>
              <a:rPr lang="en-US" dirty="0" smtClean="0"/>
              <a:t>, the framework has divided into</a:t>
            </a:r>
            <a:r>
              <a:rPr lang="en-US" dirty="0"/>
              <a:t> 7</a:t>
            </a:r>
            <a:r>
              <a:rPr lang="en-US" dirty="0" smtClean="0"/>
              <a:t> well defined modules.  But </a:t>
            </a:r>
            <a:r>
              <a:rPr lang="en-US" dirty="0" smtClean="0"/>
              <a:t>in latest </a:t>
            </a:r>
            <a:r>
              <a:rPr lang="en-US" dirty="0" smtClean="0"/>
              <a:t>framework is divided into </a:t>
            </a:r>
            <a:r>
              <a:rPr lang="en-US" dirty="0"/>
              <a:t>6 modules</a:t>
            </a:r>
            <a:r>
              <a:rPr lang="en-US" dirty="0" smtClean="0"/>
              <a:t> only..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Core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Context</a:t>
            </a:r>
            <a:r>
              <a:rPr lang="en-US" dirty="0" smtClean="0"/>
              <a:t> [ J2EE ]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DAO</a:t>
            </a:r>
            <a:r>
              <a:rPr lang="en-US" dirty="0" smtClean="0"/>
              <a:t> Module [ Spring JDBC ]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ORM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AOP</a:t>
            </a:r>
            <a:r>
              <a:rPr lang="en-US" dirty="0" smtClean="0"/>
              <a:t> [ Aspect Oriented Programming ]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WEB-MVC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62600"/>
            <a:ext cx="708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Spring core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676400"/>
            <a:ext cx="1600200" cy="381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Spring AOP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743200" y="1676400"/>
            <a:ext cx="2057400" cy="1828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DAO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743200" y="3581400"/>
            <a:ext cx="2057400" cy="18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ORM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53000" y="1676400"/>
            <a:ext cx="1371600" cy="381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J2EE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477000" y="1676400"/>
            <a:ext cx="1600200" cy="381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WEB-MVC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Core Module, Spring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Inversion of Control (IoC) is a general concept, and it can be expressed in many different ways and Dependency Injection is merely one concrete example of Inversion of Control.</a:t>
            </a:r>
          </a:p>
          <a:p>
            <a:r>
              <a:rPr lang="en-US" dirty="0" smtClean="0"/>
              <a:t>In complex application, classes should be as independent as possible of other Java classes. This will increase the possibility to reuse these classes.</a:t>
            </a:r>
          </a:p>
          <a:p>
            <a:r>
              <a:rPr lang="en-US" dirty="0" smtClean="0"/>
              <a:t> so that we can test them as independent of other classes while doing unit testing.</a:t>
            </a:r>
          </a:p>
          <a:p>
            <a:r>
              <a:rPr lang="en-US" dirty="0" smtClean="0"/>
              <a:t> Dependency Injection helps in gluing these classes together and same time keeping them independent.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dependency injection..?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enters into office by swiping Magnetic  </a:t>
            </a:r>
            <a:r>
              <a:rPr lang="en-US" dirty="0" err="1" smtClean="0"/>
              <a:t>IdCard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process </a:t>
            </a:r>
            <a:r>
              <a:rPr lang="en-US" dirty="0" err="1" smtClean="0"/>
              <a:t>IdCard</a:t>
            </a:r>
            <a:r>
              <a:rPr lang="en-US" dirty="0" smtClean="0"/>
              <a:t> is dependant on Employee  (dependency)</a:t>
            </a:r>
          </a:p>
          <a:p>
            <a:r>
              <a:rPr lang="en-US" dirty="0" err="1" smtClean="0"/>
              <a:t>IdCard</a:t>
            </a:r>
            <a:r>
              <a:rPr lang="en-US" dirty="0" smtClean="0"/>
              <a:t> is given to Employee is nothing but injection.</a:t>
            </a:r>
          </a:p>
          <a:p>
            <a:r>
              <a:rPr lang="en-US" dirty="0" smtClean="0"/>
              <a:t>Employee cannot enter into office without swiping his/her </a:t>
            </a:r>
            <a:r>
              <a:rPr lang="en-US" dirty="0" err="1" smtClean="0"/>
              <a:t>IdCard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A is dependent on class B, class B will get injected into class A by the IoC.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Context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supports internationalization (I18N), EJB, JMS, Basic </a:t>
            </a:r>
            <a:r>
              <a:rPr lang="en-US" dirty="0" err="1" smtClean="0"/>
              <a:t>Remoting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Spring</a:t>
            </a:r>
          </a:p>
          <a:p>
            <a:r>
              <a:rPr lang="en-IN" dirty="0" smtClean="0"/>
              <a:t>Need of Spring</a:t>
            </a:r>
          </a:p>
          <a:p>
            <a:r>
              <a:rPr lang="en-IN" dirty="0" smtClean="0"/>
              <a:t>Advantages of Spring</a:t>
            </a:r>
          </a:p>
          <a:p>
            <a:r>
              <a:rPr lang="en-IN" dirty="0" smtClean="0"/>
              <a:t>Predefined templates</a:t>
            </a:r>
          </a:p>
          <a:p>
            <a:r>
              <a:rPr lang="en-IN" dirty="0" smtClean="0"/>
              <a:t>Understanding modules of Spring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92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Access Object (DAO) support in Spring is aimed at making it easy to work with data access technologies like JDBC, Hibernate, JPA or JDO in a consistent way.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API to easily integrate Spring with ORM frameworks such as </a:t>
            </a:r>
            <a:endParaRPr lang="en-US" dirty="0" smtClean="0"/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JPA(Java </a:t>
            </a:r>
            <a:r>
              <a:rPr lang="en-US" dirty="0" smtClean="0"/>
              <a:t>Persistence </a:t>
            </a:r>
            <a:r>
              <a:rPr lang="en-US" dirty="0" smtClean="0"/>
              <a:t>API)</a:t>
            </a:r>
          </a:p>
          <a:p>
            <a:pPr lvl="1"/>
            <a:r>
              <a:rPr lang="en-US" dirty="0" smtClean="0"/>
              <a:t>JDO(Java </a:t>
            </a:r>
            <a:r>
              <a:rPr lang="en-US" dirty="0" smtClean="0"/>
              <a:t>Data </a:t>
            </a:r>
            <a:r>
              <a:rPr lang="en-US" dirty="0" smtClean="0"/>
              <a:t>Objects)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Toplink</a:t>
            </a:r>
            <a:r>
              <a:rPr lang="en-US" dirty="0" smtClean="0"/>
              <a:t> and </a:t>
            </a:r>
            <a:r>
              <a:rPr lang="en-US" dirty="0" err="1" smtClean="0"/>
              <a:t>iBATIS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Web-MVC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Web-MVC</a:t>
            </a:r>
            <a:r>
              <a:rPr lang="en-US" dirty="0" smtClean="0"/>
              <a:t> is one of the module of spring. </a:t>
            </a:r>
          </a:p>
          <a:p>
            <a:r>
              <a:rPr lang="en-US" dirty="0" smtClean="0"/>
              <a:t>MVC provides a rich functionality for building robust Web Applications.</a:t>
            </a:r>
          </a:p>
          <a:p>
            <a:r>
              <a:rPr lang="en-US" dirty="0" smtClean="0"/>
              <a:t> In </a:t>
            </a:r>
            <a:r>
              <a:rPr lang="en-US" b="1" dirty="0" smtClean="0"/>
              <a:t>Spring MVC</a:t>
            </a:r>
            <a:r>
              <a:rPr lang="en-US" dirty="0" smtClean="0"/>
              <a:t> Framework is architected and designed in such a way that every piece of logic and functionality is highly configurable.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Topic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Spring is a light weight and open source framework created by </a:t>
            </a:r>
            <a:r>
              <a:rPr lang="en-US" sz="2800" dirty="0"/>
              <a:t>Rod Johnson</a:t>
            </a:r>
            <a:r>
              <a:rPr lang="en-US" sz="2800" dirty="0" smtClean="0"/>
              <a:t> in </a:t>
            </a:r>
            <a:r>
              <a:rPr lang="en-US" sz="2800" dirty="0"/>
              <a:t>2003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spring framework can be used for all layer implementations for a </a:t>
            </a:r>
            <a:r>
              <a:rPr lang="en-US" sz="2800" dirty="0"/>
              <a:t>real time</a:t>
            </a:r>
            <a:r>
              <a:rPr lang="en-US" sz="2800" dirty="0" smtClean="0"/>
              <a:t> application.</a:t>
            </a:r>
          </a:p>
          <a:p>
            <a:r>
              <a:rPr lang="en-US" sz="2800" dirty="0" smtClean="0"/>
              <a:t>Spring framework is said to be a </a:t>
            </a:r>
            <a:r>
              <a:rPr lang="en-US" sz="2800" dirty="0"/>
              <a:t>non-invasive</a:t>
            </a:r>
            <a:r>
              <a:rPr lang="en-US" sz="2800" dirty="0" smtClean="0"/>
              <a:t> means it doesn’t force a programmer to extend or implement their class from any predefined class or interface .</a:t>
            </a:r>
          </a:p>
          <a:p>
            <a:r>
              <a:rPr lang="en-US" sz="2800" dirty="0" smtClean="0"/>
              <a:t>Spring is light weight framework because of its </a:t>
            </a:r>
            <a:r>
              <a:rPr lang="en-US" sz="2800" dirty="0"/>
              <a:t>POJO</a:t>
            </a:r>
            <a:r>
              <a:rPr lang="en-US" sz="2800" dirty="0" smtClean="0"/>
              <a:t> model.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needed…?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having this much of demand because of the following 3 reasons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Loose Coupling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simplicity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Spring framework is simple because as it is non-invasive.</a:t>
            </a:r>
          </a:p>
          <a:p>
            <a:pPr algn="just"/>
            <a:r>
              <a:rPr lang="en-US" sz="2000" dirty="0" smtClean="0"/>
              <a:t>Spring enables developers to develop enterprise-class applications using POJOs and POJI. </a:t>
            </a:r>
          </a:p>
          <a:p>
            <a:pPr algn="just"/>
            <a:r>
              <a:rPr lang="en-US" sz="2000" dirty="0" smtClean="0"/>
              <a:t>The benefit of using only POJOs is that you do not need an EJB container product such as an application server.</a:t>
            </a:r>
          </a:p>
          <a:p>
            <a:pPr algn="just"/>
            <a:r>
              <a:rPr lang="en-US" sz="2000" dirty="0" smtClean="0"/>
              <a:t>In this we have the option of using only a robust servlet container such as Tomcat or some commercial product.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Testable…?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 </a:t>
            </a:r>
            <a:r>
              <a:rPr lang="en-US" dirty="0" smtClean="0"/>
              <a:t>writing the spring application, server is not mandatory, but for  </a:t>
            </a:r>
            <a:r>
              <a:rPr lang="en-US" dirty="0"/>
              <a:t>struts</a:t>
            </a:r>
            <a:r>
              <a:rPr lang="en-US" dirty="0" smtClean="0"/>
              <a:t> applications we need a server, and for EJB too. </a:t>
            </a:r>
          </a:p>
          <a:p>
            <a:r>
              <a:rPr lang="en-US" dirty="0" smtClean="0"/>
              <a:t>Spring can be used to develop any kind of </a:t>
            </a:r>
            <a:r>
              <a:rPr lang="en-US" dirty="0"/>
              <a:t>java</a:t>
            </a:r>
            <a:r>
              <a:rPr lang="en-US" dirty="0" smtClean="0"/>
              <a:t> application, means we can develop </a:t>
            </a:r>
            <a:r>
              <a:rPr lang="en-US" dirty="0"/>
              <a:t>starting</a:t>
            </a:r>
            <a:r>
              <a:rPr lang="en-US" dirty="0" smtClean="0"/>
              <a:t> from console application to enterprise level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loose coupling…?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  <a:r>
              <a:rPr lang="en-US" dirty="0"/>
              <a:t>over come</a:t>
            </a:r>
            <a:r>
              <a:rPr lang="en-US" dirty="0" smtClean="0"/>
              <a:t> tight coupling between objects, spring framework uses dependency injection mechanism.</a:t>
            </a:r>
          </a:p>
          <a:p>
            <a:r>
              <a:rPr lang="en-US" dirty="0" smtClean="0"/>
              <a:t>Where we can use </a:t>
            </a:r>
            <a:r>
              <a:rPr lang="en-US" dirty="0"/>
              <a:t>POJO</a:t>
            </a:r>
            <a:r>
              <a:rPr lang="en-US" dirty="0" smtClean="0"/>
              <a:t>/</a:t>
            </a:r>
            <a:r>
              <a:rPr lang="en-US" dirty="0"/>
              <a:t>POJI</a:t>
            </a:r>
            <a:r>
              <a:rPr lang="en-US" dirty="0" smtClean="0"/>
              <a:t> model and through </a:t>
            </a:r>
            <a:r>
              <a:rPr lang="en-US" dirty="0"/>
              <a:t>dependency injection</a:t>
            </a:r>
            <a:r>
              <a:rPr lang="en-US" dirty="0" smtClean="0"/>
              <a:t> its possible to achieve loose coupling.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coupling is that advantage where it reduces complexity of the code with the mode inheritance.</a:t>
            </a:r>
          </a:p>
          <a:p>
            <a:r>
              <a:rPr lang="en-US" dirty="0" smtClean="0"/>
              <a:t>Loosely coupled spring applications makes the system to get into the call of plug-ins rather than inherited call of parent class for beans.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Predefined templates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Fast Development</a:t>
            </a:r>
          </a:p>
          <a:p>
            <a:r>
              <a:rPr lang="en-US" dirty="0" smtClean="0"/>
              <a:t>Powerful abstraction</a:t>
            </a:r>
          </a:p>
          <a:p>
            <a:r>
              <a:rPr lang="en-US" dirty="0" smtClean="0"/>
              <a:t>Declarative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569</TotalTime>
  <Words>781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Spring Framework</vt:lpstr>
      <vt:lpstr>Objective</vt:lpstr>
      <vt:lpstr>What is Spring Framework</vt:lpstr>
      <vt:lpstr>Why Spring needed…?</vt:lpstr>
      <vt:lpstr>What is simplicity </vt:lpstr>
      <vt:lpstr>How it is Testable…?</vt:lpstr>
      <vt:lpstr>What is loose coupling…?</vt:lpstr>
      <vt:lpstr>Why Loose coupling</vt:lpstr>
      <vt:lpstr>Advantages of Spring</vt:lpstr>
      <vt:lpstr>What are Predefined Templates</vt:lpstr>
      <vt:lpstr>Easy to test</vt:lpstr>
      <vt:lpstr>Light weight</vt:lpstr>
      <vt:lpstr>Powerful abstraction</vt:lpstr>
      <vt:lpstr>Declarative support</vt:lpstr>
      <vt:lpstr>Modules of Spring</vt:lpstr>
      <vt:lpstr>Modular Diagram</vt:lpstr>
      <vt:lpstr>Spring Core Module, Spring IOC</vt:lpstr>
      <vt:lpstr>What is dependency injection..? </vt:lpstr>
      <vt:lpstr>Spring Context module</vt:lpstr>
      <vt:lpstr>Spring DAO</vt:lpstr>
      <vt:lpstr>Spring ORM</vt:lpstr>
      <vt:lpstr>Spring Web-MVC</vt:lpstr>
      <vt:lpstr>Next Topic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bhimsen</dc:creator>
  <cp:lastModifiedBy>Bhimsen</cp:lastModifiedBy>
  <cp:revision>67</cp:revision>
  <dcterms:created xsi:type="dcterms:W3CDTF">2014-03-18T05:51:32Z</dcterms:created>
  <dcterms:modified xsi:type="dcterms:W3CDTF">2019-08-11T15:02:29Z</dcterms:modified>
</cp:coreProperties>
</file>