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09346-ED5E-416B-8B6F-8D4CF58048B9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77649-9525-4778-8E1B-4D1468C80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43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77649-9525-4778-8E1B-4D1468C80B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8/10/2019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Spring JDBC/DAO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Resourcebundle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property file</a:t>
            </a:r>
          </a:p>
          <a:p>
            <a:r>
              <a:rPr lang="en-US" dirty="0" smtClean="0"/>
              <a:t>Add reference of this to spconfig.xml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b="1" dirty="0" err="1" smtClean="0"/>
              <a:t>jdbcBund.properties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80772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err="1" smtClean="0"/>
              <a:t>jdbc.className</a:t>
            </a:r>
            <a:r>
              <a:rPr lang="en-US" sz="2800" dirty="0" smtClean="0"/>
              <a:t> = </a:t>
            </a:r>
            <a:r>
              <a:rPr lang="en-US" sz="2800" dirty="0" err="1" smtClean="0"/>
              <a:t>oracle.jdbc.driver.OracleDriver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jdbc.url = </a:t>
            </a:r>
            <a:r>
              <a:rPr lang="en-US" sz="2800" dirty="0" err="1" smtClean="0"/>
              <a:t>jdbc:oracle:thin</a:t>
            </a:r>
            <a:r>
              <a:rPr lang="en-US" sz="2800" dirty="0" smtClean="0"/>
              <a:t>:@localhost:1521:orcl</a:t>
            </a:r>
          </a:p>
          <a:p>
            <a:pPr>
              <a:buNone/>
            </a:pPr>
            <a:r>
              <a:rPr lang="en-US" sz="2800" dirty="0" err="1" smtClean="0"/>
              <a:t>jdbc.user</a:t>
            </a:r>
            <a:r>
              <a:rPr lang="en-US" sz="2800" dirty="0" smtClean="0"/>
              <a:t> = hr</a:t>
            </a:r>
          </a:p>
          <a:p>
            <a:pPr>
              <a:buNone/>
            </a:pPr>
            <a:r>
              <a:rPr lang="en-US" sz="2800" dirty="0" err="1" smtClean="0"/>
              <a:t>jdbc.pass</a:t>
            </a:r>
            <a:r>
              <a:rPr lang="en-US" sz="2800" dirty="0" smtClean="0"/>
              <a:t> = hr</a:t>
            </a: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8080" cy="1143000"/>
          </a:xfrm>
        </p:spPr>
        <p:txBody>
          <a:bodyPr/>
          <a:lstStyle/>
          <a:p>
            <a:r>
              <a:rPr lang="en-US" dirty="0" smtClean="0"/>
              <a:t>Spconfig.xml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43000"/>
            <a:ext cx="7943088" cy="5486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&lt;bean class="org.springframework.beans.factory.config.PropertyPlaceholderConfigurer"&gt; </a:t>
            </a:r>
          </a:p>
          <a:p>
            <a:pPr>
              <a:buNone/>
            </a:pPr>
            <a:r>
              <a:rPr lang="en-US" dirty="0" smtClean="0"/>
              <a:t>&lt;property name="location"&gt; </a:t>
            </a:r>
          </a:p>
          <a:p>
            <a:pPr>
              <a:buNone/>
            </a:pPr>
            <a:r>
              <a:rPr lang="en-US" dirty="0" smtClean="0"/>
              <a:t>&lt;value&gt;</a:t>
            </a:r>
            <a:r>
              <a:rPr lang="en-US" dirty="0" err="1" smtClean="0"/>
              <a:t>jdbcBund.properties</a:t>
            </a:r>
            <a:r>
              <a:rPr lang="en-US" dirty="0" smtClean="0"/>
              <a:t>&lt;/value&gt;&lt;/property&gt; </a:t>
            </a:r>
          </a:p>
          <a:p>
            <a:pPr>
              <a:buNone/>
            </a:pPr>
            <a:r>
              <a:rPr lang="en-US" dirty="0" smtClean="0"/>
              <a:t>&lt;/bean&gt;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&lt;bean id="id1" class="</a:t>
            </a:r>
            <a:r>
              <a:rPr lang="en-US" dirty="0" err="1" smtClean="0"/>
              <a:t>org.springframework.jdbc.datasource.DriverManagerDataSource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        &lt;property name="</a:t>
            </a:r>
            <a:r>
              <a:rPr lang="en-US" dirty="0" err="1" smtClean="0"/>
              <a:t>driverClassName</a:t>
            </a:r>
            <a:r>
              <a:rPr lang="en-US" dirty="0" smtClean="0"/>
              <a:t>" value="${</a:t>
            </a:r>
            <a:r>
              <a:rPr lang="en-US" dirty="0" err="1" smtClean="0"/>
              <a:t>jdbc.className</a:t>
            </a:r>
            <a:r>
              <a:rPr lang="en-US" dirty="0" smtClean="0"/>
              <a:t>}"/&gt;</a:t>
            </a:r>
          </a:p>
          <a:p>
            <a:pPr>
              <a:buNone/>
            </a:pPr>
            <a:r>
              <a:rPr lang="en-US" dirty="0" smtClean="0"/>
              <a:t>        &lt;property name="</a:t>
            </a:r>
            <a:r>
              <a:rPr lang="en-US" dirty="0" err="1" smtClean="0"/>
              <a:t>url</a:t>
            </a:r>
            <a:r>
              <a:rPr lang="en-US" dirty="0" smtClean="0"/>
              <a:t>" value="${jdbc.url}"/&gt;</a:t>
            </a:r>
          </a:p>
          <a:p>
            <a:pPr>
              <a:buNone/>
            </a:pPr>
            <a:r>
              <a:rPr lang="en-US" dirty="0" smtClean="0"/>
              <a:t>        &lt;property name="username" value="${</a:t>
            </a:r>
            <a:r>
              <a:rPr lang="en-US" dirty="0" err="1" smtClean="0"/>
              <a:t>jdbc.user</a:t>
            </a:r>
            <a:r>
              <a:rPr lang="en-US" dirty="0" smtClean="0"/>
              <a:t>}"/&gt;</a:t>
            </a:r>
          </a:p>
          <a:p>
            <a:pPr>
              <a:buNone/>
            </a:pPr>
            <a:r>
              <a:rPr lang="en-US" dirty="0" smtClean="0"/>
              <a:t>        &lt;property name="password" value="${</a:t>
            </a:r>
            <a:r>
              <a:rPr lang="en-US" dirty="0" err="1" smtClean="0"/>
              <a:t>jdbc.pass</a:t>
            </a:r>
            <a:r>
              <a:rPr lang="en-US" dirty="0" smtClean="0"/>
              <a:t>}"/&gt;</a:t>
            </a:r>
          </a:p>
          <a:p>
            <a:pPr>
              <a:buNone/>
            </a:pPr>
            <a:r>
              <a:rPr lang="en-US" dirty="0" smtClean="0"/>
              <a:t>     &lt;/bean&gt;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5029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 Resource res = new </a:t>
            </a:r>
            <a:r>
              <a:rPr lang="en-US" dirty="0" err="1" smtClean="0"/>
              <a:t>ClassPathResource</a:t>
            </a:r>
            <a:r>
              <a:rPr lang="en-US" dirty="0" smtClean="0"/>
              <a:t>("spconfig.xml");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XmlBeanFactory</a:t>
            </a:r>
            <a:r>
              <a:rPr lang="en-US" dirty="0" smtClean="0"/>
              <a:t> factory = new </a:t>
            </a:r>
            <a:r>
              <a:rPr lang="en-US" dirty="0" err="1" smtClean="0"/>
              <a:t>XmlBeanFactory</a:t>
            </a:r>
            <a:r>
              <a:rPr lang="en-US" dirty="0" smtClean="0"/>
              <a:t>(res);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  </a:t>
            </a:r>
            <a:r>
              <a:rPr lang="en-US" dirty="0" err="1" smtClean="0"/>
              <a:t>PropertyPlaceholderConfigurer</a:t>
            </a:r>
            <a:r>
              <a:rPr lang="en-US" dirty="0" smtClean="0"/>
              <a:t> </a:t>
            </a:r>
            <a:r>
              <a:rPr lang="en-US" dirty="0" err="1" smtClean="0"/>
              <a:t>ppc</a:t>
            </a:r>
            <a:r>
              <a:rPr lang="en-US" dirty="0" smtClean="0"/>
              <a:t> = new </a:t>
            </a:r>
            <a:r>
              <a:rPr lang="en-US" dirty="0" err="1" smtClean="0"/>
              <a:t>PropertyPlaceholderConfigurer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   </a:t>
            </a:r>
            <a:r>
              <a:rPr lang="en-US" dirty="0" err="1" smtClean="0"/>
              <a:t>ppc.setLocation</a:t>
            </a:r>
            <a:r>
              <a:rPr lang="en-US" dirty="0" smtClean="0"/>
              <a:t>(new </a:t>
            </a:r>
            <a:r>
              <a:rPr lang="en-US" dirty="0" err="1" smtClean="0"/>
              <a:t>ClassPathResource</a:t>
            </a:r>
            <a:r>
              <a:rPr lang="en-US" dirty="0" smtClean="0"/>
              <a:t>("/</a:t>
            </a:r>
            <a:r>
              <a:rPr lang="en-US" dirty="0" err="1" smtClean="0"/>
              <a:t>jdbcBund.properties</a:t>
            </a:r>
            <a:r>
              <a:rPr lang="en-US" dirty="0" smtClean="0"/>
              <a:t>"));</a:t>
            </a:r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ppc.postProcessBeanFactory</a:t>
            </a:r>
            <a:r>
              <a:rPr lang="en-US" dirty="0" smtClean="0"/>
              <a:t>(factory);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JDBC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 JDBC technology will be involved either directly or indirectly for getting a connection with database, regardless of type of framework/technology. </a:t>
            </a:r>
          </a:p>
          <a:p>
            <a:r>
              <a:rPr lang="en-US" dirty="0" smtClean="0"/>
              <a:t>Without using JDBC we cannot able to connect with the databases using java only.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 of JDBC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JDBC Exception handing is explicit may cause complexity and repetitive code.</a:t>
            </a:r>
          </a:p>
          <a:p>
            <a:r>
              <a:rPr lang="en-US" dirty="0" smtClean="0"/>
              <a:t>In JDBC, open and close of connection is explicit.  If connection not closed may get some connection issues.</a:t>
            </a:r>
          </a:p>
          <a:p>
            <a:r>
              <a:rPr lang="en-US" dirty="0" smtClean="0"/>
              <a:t>Error code raised by the database is unknown to the developer. This may lead to in-appropriate coding.</a:t>
            </a:r>
          </a:p>
          <a:p>
            <a:r>
              <a:rPr lang="en-US" dirty="0" smtClean="0"/>
              <a:t>Error codes are different from one database to other database, so finally our application will be database dependent.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spring supports JDBC?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framework has provided one abstraction layer on top of existing JDBC technology. </a:t>
            </a:r>
          </a:p>
          <a:p>
            <a:r>
              <a:rPr lang="en-US" dirty="0" smtClean="0"/>
              <a:t>We used to call this layer as Spring-JDBC. In this layer spring programmers will work with this abstraction layer and that layer will internally uses JDBC technology.</a:t>
            </a:r>
          </a:p>
          <a:p>
            <a:r>
              <a:rPr lang="en-US" dirty="0" smtClean="0"/>
              <a:t>spring-JDBC layer will take cares about connection management and error managements, and programmers will concentrate on their logics.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framework has provided an exception translator and it translates the checked exceptions obtained using JDBC to un-checked exceptions of spring type and finally the un-checked exceptions are thrown to java programmer.</a:t>
            </a:r>
          </a:p>
          <a:p>
            <a:r>
              <a:rPr lang="en-US" dirty="0" smtClean="0"/>
              <a:t>while working with spring-JDBC, the programmer no need to open and close the database connection and it will be taken care by the spring framework.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 source for JDBC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8153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A java application can get connection with database using following 2 ways</a:t>
            </a:r>
          </a:p>
          <a:p>
            <a:pPr lvl="1"/>
            <a:r>
              <a:rPr lang="en-US" dirty="0" smtClean="0"/>
              <a:t>By using </a:t>
            </a:r>
            <a:r>
              <a:rPr lang="en-US" dirty="0" err="1" smtClean="0"/>
              <a:t>java.sql.DriverManager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By using </a:t>
            </a:r>
            <a:r>
              <a:rPr lang="en-US" dirty="0" err="1" smtClean="0"/>
              <a:t>javax.sql.DataSource</a:t>
            </a:r>
            <a:endParaRPr lang="en-US" dirty="0" smtClean="0"/>
          </a:p>
          <a:p>
            <a:r>
              <a:rPr lang="en-US" dirty="0" smtClean="0"/>
              <a:t>Spring connect Database by using</a:t>
            </a:r>
          </a:p>
          <a:p>
            <a:pPr lvl="1"/>
            <a:r>
              <a:rPr lang="en-US" dirty="0" err="1" smtClean="0"/>
              <a:t>org.springframework.jdbc.datasource.DriverManagerDataSource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org.apache.commons.dbcp.BasicDataSource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Cofigure</a:t>
            </a:r>
            <a:r>
              <a:rPr lang="en-US" dirty="0" smtClean="0"/>
              <a:t> Beans.xml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&lt;bean id=”id1” class=”</a:t>
            </a:r>
            <a:r>
              <a:rPr lang="en-US" dirty="0" err="1" smtClean="0"/>
              <a:t>org.springframework.datasource.DriverManagerDataSource</a:t>
            </a:r>
            <a:r>
              <a:rPr lang="en-US" dirty="0" smtClean="0"/>
              <a:t>”&gt;</a:t>
            </a:r>
          </a:p>
          <a:p>
            <a:pPr>
              <a:buNone/>
            </a:pPr>
            <a:r>
              <a:rPr lang="en-US" dirty="0" smtClean="0"/>
              <a:t>                           [ or ]</a:t>
            </a:r>
          </a:p>
          <a:p>
            <a:pPr>
              <a:buNone/>
            </a:pPr>
            <a:r>
              <a:rPr lang="en-US" dirty="0" smtClean="0"/>
              <a:t>&lt;bean id=”id1” class=” </a:t>
            </a:r>
            <a:r>
              <a:rPr lang="en-US" dirty="0" err="1" smtClean="0"/>
              <a:t>org.apache.commons.dbcp.BasicDataSource</a:t>
            </a:r>
            <a:r>
              <a:rPr lang="en-US" dirty="0" smtClean="0"/>
              <a:t>”&gt;</a:t>
            </a:r>
          </a:p>
          <a:p>
            <a:pPr>
              <a:buNone/>
            </a:pPr>
            <a:r>
              <a:rPr lang="en-US" dirty="0" smtClean="0"/>
              <a:t>    &lt;property name=”</a:t>
            </a:r>
            <a:r>
              <a:rPr lang="en-US" dirty="0" err="1" smtClean="0"/>
              <a:t>driverClassName</a:t>
            </a:r>
            <a:r>
              <a:rPr lang="en-US" dirty="0" smtClean="0"/>
              <a:t>” value=”” /&gt;</a:t>
            </a:r>
          </a:p>
          <a:p>
            <a:pPr>
              <a:buNone/>
            </a:pPr>
            <a:r>
              <a:rPr lang="en-US" dirty="0" smtClean="0"/>
              <a:t>     &lt;property name=”</a:t>
            </a:r>
            <a:r>
              <a:rPr lang="en-US" dirty="0" err="1" smtClean="0"/>
              <a:t>url</a:t>
            </a:r>
            <a:r>
              <a:rPr lang="en-US" dirty="0" smtClean="0"/>
              <a:t>” value=”” /&gt;</a:t>
            </a:r>
          </a:p>
          <a:p>
            <a:pPr>
              <a:buNone/>
            </a:pPr>
            <a:r>
              <a:rPr lang="en-US" dirty="0" smtClean="0"/>
              <a:t>     &lt;property name=”username” value=”” /&gt;</a:t>
            </a:r>
          </a:p>
          <a:p>
            <a:pPr>
              <a:buNone/>
            </a:pPr>
            <a:r>
              <a:rPr lang="en-US" dirty="0" smtClean="0"/>
              <a:t>     &lt;property name=”password” value=”” /&gt;</a:t>
            </a:r>
          </a:p>
          <a:p>
            <a:pPr>
              <a:buNone/>
            </a:pPr>
            <a:r>
              <a:rPr lang="en-US" dirty="0" smtClean="0"/>
              <a:t>&lt;/bean&gt;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jdbcTemplate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JdbcTemplate</a:t>
            </a:r>
            <a:r>
              <a:rPr lang="en-US" dirty="0" smtClean="0"/>
              <a:t> class is given in </a:t>
            </a:r>
            <a:r>
              <a:rPr lang="en-US" dirty="0" err="1" smtClean="0"/>
              <a:t>org.springframework.jdbc.core</a:t>
            </a:r>
            <a:r>
              <a:rPr lang="en-US" dirty="0" smtClean="0"/>
              <a:t>.*  package and this class will provides methods for executing the SQL commands on a database.</a:t>
            </a:r>
          </a:p>
          <a:p>
            <a:r>
              <a:rPr lang="en-US" dirty="0" err="1" smtClean="0"/>
              <a:t>JdbcTemplate</a:t>
            </a:r>
            <a:r>
              <a:rPr lang="en-US" dirty="0" smtClean="0"/>
              <a:t> class provided the following </a:t>
            </a:r>
            <a:r>
              <a:rPr lang="en-US" b="1" dirty="0" smtClean="0"/>
              <a:t>3</a:t>
            </a:r>
            <a:r>
              <a:rPr lang="en-US" dirty="0" smtClean="0"/>
              <a:t> type of methods to execute SQL operations on the database</a:t>
            </a:r>
          </a:p>
          <a:p>
            <a:pPr lvl="1"/>
            <a:r>
              <a:rPr lang="en-US" dirty="0" smtClean="0"/>
              <a:t>execute()</a:t>
            </a:r>
          </a:p>
          <a:p>
            <a:pPr lvl="1"/>
            <a:r>
              <a:rPr lang="en-US" dirty="0" smtClean="0"/>
              <a:t>update()</a:t>
            </a:r>
          </a:p>
          <a:p>
            <a:pPr lvl="1"/>
            <a:r>
              <a:rPr lang="en-US" dirty="0" smtClean="0"/>
              <a:t>query()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methods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queryForInt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queryForLong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queryForObject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queryForList</a:t>
            </a:r>
            <a:r>
              <a:rPr lang="en-US" dirty="0" smtClean="0"/>
              <a:t>()</a:t>
            </a:r>
          </a:p>
          <a:p>
            <a:r>
              <a:rPr lang="en-US" b="1" dirty="0" smtClean="0"/>
              <a:t>Ex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Object o1 = </a:t>
            </a:r>
            <a:r>
              <a:rPr lang="en-US" dirty="0" err="1" smtClean="0"/>
              <a:t>queryForObject</a:t>
            </a:r>
            <a:r>
              <a:rPr lang="en-US" dirty="0" smtClean="0"/>
              <a:t>(” select </a:t>
            </a:r>
            <a:r>
              <a:rPr lang="en-US" dirty="0" err="1" smtClean="0"/>
              <a:t>sysdate</a:t>
            </a:r>
            <a:r>
              <a:rPr lang="en-US" dirty="0" smtClean="0"/>
              <a:t> from dual “, </a:t>
            </a:r>
            <a:r>
              <a:rPr lang="en-US" dirty="0" err="1" smtClean="0"/>
              <a:t>Date.class</a:t>
            </a:r>
            <a:r>
              <a:rPr lang="en-US" dirty="0" smtClean="0"/>
              <a:t>) ;</a:t>
            </a:r>
          </a:p>
          <a:p>
            <a:pPr lvl="1"/>
            <a:r>
              <a:rPr lang="en-US" dirty="0" smtClean="0"/>
              <a:t>Object o2 = </a:t>
            </a:r>
            <a:r>
              <a:rPr lang="en-US" dirty="0" err="1" smtClean="0"/>
              <a:t>queryForObject</a:t>
            </a:r>
            <a:r>
              <a:rPr lang="en-US" dirty="0" smtClean="0"/>
              <a:t>(” select salary from </a:t>
            </a:r>
            <a:r>
              <a:rPr lang="en-US" dirty="0" err="1" smtClean="0"/>
              <a:t>emp</a:t>
            </a:r>
            <a:r>
              <a:rPr lang="en-US" dirty="0" smtClean="0"/>
              <a:t>”, </a:t>
            </a:r>
            <a:r>
              <a:rPr lang="en-US" dirty="0" err="1" smtClean="0"/>
              <a:t>Integer.class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Object o3 = </a:t>
            </a:r>
            <a:r>
              <a:rPr lang="en-US" dirty="0" err="1" smtClean="0"/>
              <a:t>queryForObject</a:t>
            </a:r>
            <a:r>
              <a:rPr lang="en-US" dirty="0" smtClean="0"/>
              <a:t>(” select </a:t>
            </a:r>
            <a:r>
              <a:rPr lang="en-US" dirty="0" err="1" smtClean="0"/>
              <a:t>empName</a:t>
            </a:r>
            <a:r>
              <a:rPr lang="en-US" dirty="0" smtClean="0"/>
              <a:t> from </a:t>
            </a:r>
            <a:r>
              <a:rPr lang="en-US" dirty="0" err="1" smtClean="0"/>
              <a:t>emp”,String.class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Date d = (Date)o1;</a:t>
            </a:r>
            <a:br>
              <a:rPr lang="en-US" dirty="0" smtClean="0"/>
            </a:br>
            <a:r>
              <a:rPr lang="en-US" dirty="0" smtClean="0"/>
              <a:t>Integer </a:t>
            </a:r>
            <a:r>
              <a:rPr lang="en-US" dirty="0" err="1" smtClean="0"/>
              <a:t>i</a:t>
            </a:r>
            <a:r>
              <a:rPr lang="en-US" dirty="0" smtClean="0"/>
              <a:t> = (Integer)o2;</a:t>
            </a:r>
            <a:br>
              <a:rPr lang="en-US" dirty="0" smtClean="0"/>
            </a:br>
            <a:r>
              <a:rPr lang="en-US" dirty="0" smtClean="0"/>
              <a:t>String s = (String)o3;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189</TotalTime>
  <Words>453</Words>
  <Application>Microsoft Office PowerPoint</Application>
  <PresentationFormat>On-screen Show (4:3)</PresentationFormat>
  <Paragraphs>76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Executive</vt:lpstr>
      <vt:lpstr>Spring JDBC/DAO</vt:lpstr>
      <vt:lpstr>JDBC</vt:lpstr>
      <vt:lpstr>Disadvantage of JDBC</vt:lpstr>
      <vt:lpstr>How spring supports JDBC?</vt:lpstr>
      <vt:lpstr>Spring JDBC</vt:lpstr>
      <vt:lpstr>Driver source for JDBC</vt:lpstr>
      <vt:lpstr>Cofigure Beans.xml</vt:lpstr>
      <vt:lpstr>jdbcTemplate</vt:lpstr>
      <vt:lpstr>query methods </vt:lpstr>
      <vt:lpstr>Resourcebundle</vt:lpstr>
      <vt:lpstr>Example: jdbcBund.properties</vt:lpstr>
      <vt:lpstr>Spconfig.xml</vt:lpstr>
      <vt:lpstr>Source code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JDBC</dc:title>
  <dc:creator>bhimsen</dc:creator>
  <cp:lastModifiedBy>Bhimsen</cp:lastModifiedBy>
  <cp:revision>21</cp:revision>
  <dcterms:created xsi:type="dcterms:W3CDTF">2014-03-21T06:52:55Z</dcterms:created>
  <dcterms:modified xsi:type="dcterms:W3CDTF">2019-08-10T12:11:50Z</dcterms:modified>
</cp:coreProperties>
</file>