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3737" autoAdjust="0"/>
  </p:normalViewPr>
  <p:slideViewPr>
    <p:cSldViewPr>
      <p:cViewPr varScale="1">
        <p:scale>
          <a:sx n="34" d="100"/>
          <a:sy n="34" d="100"/>
        </p:scale>
        <p:origin x="-23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63F7A-24ED-402A-93A1-3BC9C35572EF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845D4-C199-45C5-8DDF-5EB1AA138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99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What is Flask:</a:t>
            </a:r>
          </a:p>
          <a:p>
            <a:r>
              <a:rPr lang="en-IN" dirty="0" smtClean="0"/>
              <a:t>This is</a:t>
            </a:r>
            <a:r>
              <a:rPr lang="en-IN" baseline="0" dirty="0" smtClean="0"/>
              <a:t> one of the light weight framework for Python</a:t>
            </a:r>
          </a:p>
          <a:p>
            <a:r>
              <a:rPr lang="en-IN" baseline="0" dirty="0" smtClean="0"/>
              <a:t>Supported to launch web application.</a:t>
            </a:r>
          </a:p>
          <a:p>
            <a:endParaRPr lang="en-IN" baseline="0" dirty="0" smtClean="0"/>
          </a:p>
          <a:p>
            <a:r>
              <a:rPr lang="en-IN" baseline="0" dirty="0" smtClean="0"/>
              <a:t>About Flask:</a:t>
            </a:r>
          </a:p>
          <a:p>
            <a:r>
              <a:rPr lang="en-US" dirty="0" smtClean="0"/>
              <a:t>Flask is a web framework that provides libraries to build lightweight web applications in python.</a:t>
            </a:r>
          </a:p>
          <a:p>
            <a:r>
              <a:rPr lang="en-US" dirty="0" smtClean="0"/>
              <a:t>It is developed by </a:t>
            </a:r>
            <a:r>
              <a:rPr lang="en-US" b="1" dirty="0" smtClean="0"/>
              <a:t>Armin </a:t>
            </a:r>
            <a:r>
              <a:rPr lang="en-US" b="1" dirty="0" err="1" smtClean="0"/>
              <a:t>Ronacher</a:t>
            </a:r>
            <a:r>
              <a:rPr lang="en-US" dirty="0" smtClean="0"/>
              <a:t> who leads an international group of python enthusiasts.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845D4-C199-45C5-8DDF-5EB1AA13828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497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WSGI:</a:t>
            </a:r>
          </a:p>
          <a:p>
            <a:r>
              <a:rPr lang="en-US" dirty="0" smtClean="0"/>
              <a:t>WSGI an acronym for </a:t>
            </a:r>
            <a:r>
              <a:rPr lang="en-US" b="1" dirty="0" smtClean="0"/>
              <a:t>w</a:t>
            </a:r>
            <a:r>
              <a:rPr lang="en-US" dirty="0" smtClean="0"/>
              <a:t>eb </a:t>
            </a:r>
            <a:r>
              <a:rPr lang="en-US" b="1" dirty="0" smtClean="0"/>
              <a:t>s</a:t>
            </a:r>
            <a:r>
              <a:rPr lang="en-US" dirty="0" smtClean="0"/>
              <a:t>erver </a:t>
            </a:r>
            <a:r>
              <a:rPr lang="en-US" b="1" dirty="0" smtClean="0"/>
              <a:t>g</a:t>
            </a:r>
            <a:r>
              <a:rPr lang="en-US" dirty="0" smtClean="0"/>
              <a:t>ateway </a:t>
            </a:r>
            <a:r>
              <a:rPr lang="en-US" b="1" dirty="0" smtClean="0"/>
              <a:t>i</a:t>
            </a:r>
            <a:r>
              <a:rPr lang="en-US" dirty="0" smtClean="0"/>
              <a:t>nterface which is a standard for python web application development. </a:t>
            </a:r>
          </a:p>
          <a:p>
            <a:r>
              <a:rPr lang="en-US" dirty="0" smtClean="0"/>
              <a:t>WSGI considered as the specification for the universal interface between the web server and web application.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845D4-C199-45C5-8DDF-5EB1AA13828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412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aseline="0" dirty="0" smtClean="0"/>
              <a:t>Template involved in Flask:</a:t>
            </a:r>
          </a:p>
          <a:p>
            <a:r>
              <a:rPr lang="en-US" dirty="0" smtClean="0"/>
              <a:t>Jinja2 is a web template engine which combines a template with a certain data source to render the dynamic web pages.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845D4-C199-45C5-8DDF-5EB1AA13828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739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Pre</a:t>
            </a:r>
            <a:r>
              <a:rPr lang="en-IN" baseline="0" dirty="0" smtClean="0"/>
              <a:t> requisite of Flask:</a:t>
            </a:r>
          </a:p>
          <a:p>
            <a:endParaRPr lang="en-IN" dirty="0" smtClean="0"/>
          </a:p>
          <a:p>
            <a:r>
              <a:rPr lang="en-IN" dirty="0" smtClean="0"/>
              <a:t>Minimum version of python is 2.7 or Higher</a:t>
            </a:r>
          </a:p>
          <a:p>
            <a:endParaRPr lang="en-IN" dirty="0" smtClean="0"/>
          </a:p>
          <a:p>
            <a:r>
              <a:rPr lang="en-IN" dirty="0" smtClean="0"/>
              <a:t>Need of Virtual Environment, </a:t>
            </a:r>
            <a:r>
              <a:rPr lang="en-US" dirty="0" smtClean="0"/>
              <a:t>used to create the multiple python virtual environment side by side.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How do I install Flask Environment:</a:t>
            </a:r>
          </a:p>
          <a:p>
            <a:r>
              <a:rPr lang="en-IN" dirty="0" smtClean="0"/>
              <a:t>With the following command in terminal: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 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 smtClean="0"/>
              <a:t>pip install </a:t>
            </a:r>
            <a:r>
              <a:rPr lang="en-IN" dirty="0" err="1" smtClean="0"/>
              <a:t>virtualenv</a:t>
            </a:r>
            <a:r>
              <a:rPr lang="en-IN" dirty="0" smtClean="0"/>
              <a:t> 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845D4-C199-45C5-8DDF-5EB1AA13828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41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Steps of Virtual Environment</a:t>
            </a:r>
            <a:r>
              <a:rPr lang="en-IN" baseline="0" dirty="0" smtClean="0"/>
              <a:t> as follows:</a:t>
            </a:r>
          </a:p>
          <a:p>
            <a:endParaRPr lang="en-IN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mkdir</a:t>
            </a:r>
            <a:r>
              <a:rPr lang="en-US" dirty="0" smtClean="0"/>
              <a:t> new   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cd new   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virtualenv</a:t>
            </a:r>
            <a:r>
              <a:rPr lang="en-US" dirty="0" smtClean="0"/>
              <a:t> </a:t>
            </a:r>
            <a:r>
              <a:rPr lang="en-US" dirty="0" err="1" smtClean="0"/>
              <a:t>venv</a:t>
            </a:r>
            <a:r>
              <a:rPr lang="en-US" dirty="0" smtClean="0"/>
              <a:t> </a:t>
            </a:r>
          </a:p>
          <a:p>
            <a:endParaRPr lang="en-US" dirty="0" smtClean="0"/>
          </a:p>
          <a:p>
            <a:r>
              <a:rPr lang="en-US" b="1" dirty="0" smtClean="0"/>
              <a:t>To activate the corresponding environment, use the following command on the Linux operating system.</a:t>
            </a:r>
          </a:p>
          <a:p>
            <a:r>
              <a:rPr lang="en-US" b="1" dirty="0" smtClean="0"/>
              <a:t>$</a:t>
            </a:r>
            <a:r>
              <a:rPr lang="en-US" b="1" baseline="0" dirty="0" smtClean="0"/>
              <a:t> </a:t>
            </a:r>
            <a:r>
              <a:rPr lang="en-US" dirty="0" err="1" smtClean="0"/>
              <a:t>venv</a:t>
            </a:r>
            <a:r>
              <a:rPr lang="en-US" dirty="0" smtClean="0"/>
              <a:t>/bin/activate   </a:t>
            </a:r>
          </a:p>
          <a:p>
            <a:endParaRPr lang="en-US" dirty="0" smtClean="0"/>
          </a:p>
          <a:p>
            <a:r>
              <a:rPr lang="en-US" b="1" dirty="0" smtClean="0"/>
              <a:t>On windows, use the following command.</a:t>
            </a:r>
          </a:p>
          <a:p>
            <a:r>
              <a:rPr lang="en-US" b="1" dirty="0" smtClean="0"/>
              <a:t>C:&gt;</a:t>
            </a:r>
            <a:r>
              <a:rPr lang="en-US" dirty="0" smtClean="0"/>
              <a:t> </a:t>
            </a:r>
            <a:r>
              <a:rPr lang="en-US" dirty="0" err="1" smtClean="0"/>
              <a:t>venv</a:t>
            </a:r>
            <a:r>
              <a:rPr lang="en-US" dirty="0" smtClean="0"/>
              <a:t>\scripts\activate  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845D4-C199-45C5-8DDF-5EB1AA13828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719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now </a:t>
            </a:r>
            <a:r>
              <a:rPr lang="en-US" b="1" dirty="0" smtClean="0"/>
              <a:t>install the flask</a:t>
            </a:r>
            <a:r>
              <a:rPr lang="en-US" dirty="0" smtClean="0"/>
              <a:t> by using the following command.</a:t>
            </a:r>
          </a:p>
          <a:p>
            <a:pPr lvl="1"/>
            <a:r>
              <a:rPr lang="en-US" dirty="0" smtClean="0"/>
              <a:t>pip install flask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845D4-C199-45C5-8DDF-5EB1AA13828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60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Basic Program can be designed on your comfortable</a:t>
            </a:r>
            <a:r>
              <a:rPr lang="en-IN" baseline="0" dirty="0" smtClean="0"/>
              <a:t> IDE with </a:t>
            </a:r>
            <a:r>
              <a:rPr lang="en-IN" b="1" baseline="0" dirty="0" smtClean="0"/>
              <a:t>.</a:t>
            </a:r>
            <a:r>
              <a:rPr lang="en-IN" b="1" baseline="0" dirty="0" err="1" smtClean="0"/>
              <a:t>py</a:t>
            </a:r>
            <a:r>
              <a:rPr lang="en-IN" baseline="0" dirty="0" smtClean="0"/>
              <a:t> extension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845D4-C199-45C5-8DDF-5EB1AA13828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65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Flask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48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Flask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Flask is a web framework that provides libraries to build lightweight web applications in python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is developed by </a:t>
            </a:r>
            <a:r>
              <a:rPr lang="en-US" b="1" dirty="0"/>
              <a:t>Armin </a:t>
            </a:r>
            <a:r>
              <a:rPr lang="en-US" b="1" dirty="0" err="1"/>
              <a:t>Ronacher</a:t>
            </a:r>
            <a:r>
              <a:rPr lang="en-US" dirty="0"/>
              <a:t> who leads an international group of python </a:t>
            </a:r>
            <a:r>
              <a:rPr lang="en-US" dirty="0" smtClean="0"/>
              <a:t>enthusiasts.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57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of WSGI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WSGI </a:t>
            </a:r>
            <a:r>
              <a:rPr lang="en-US" dirty="0"/>
              <a:t>an acronym for </a:t>
            </a:r>
            <a:r>
              <a:rPr lang="en-US" b="1" dirty="0"/>
              <a:t>w</a:t>
            </a:r>
            <a:r>
              <a:rPr lang="en-US" dirty="0"/>
              <a:t>eb </a:t>
            </a:r>
            <a:r>
              <a:rPr lang="en-US" b="1" dirty="0"/>
              <a:t>s</a:t>
            </a:r>
            <a:r>
              <a:rPr lang="en-US" dirty="0"/>
              <a:t>erver </a:t>
            </a:r>
            <a:r>
              <a:rPr lang="en-US" b="1" dirty="0"/>
              <a:t>g</a:t>
            </a:r>
            <a:r>
              <a:rPr lang="en-US" dirty="0"/>
              <a:t>ateway </a:t>
            </a:r>
            <a:r>
              <a:rPr lang="en-US" b="1" dirty="0"/>
              <a:t>i</a:t>
            </a:r>
            <a:r>
              <a:rPr lang="en-US" dirty="0"/>
              <a:t>nterface which is a standard for python web application development. </a:t>
            </a:r>
          </a:p>
          <a:p>
            <a:r>
              <a:rPr lang="en-US" dirty="0" smtClean="0"/>
              <a:t>WSGI </a:t>
            </a:r>
            <a:r>
              <a:rPr lang="en-US" dirty="0"/>
              <a:t>considered as the specification for the universal interface between the web server and web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69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Jinja2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Jinja2 is a web template engine which combines a template with a certain data source to render the dynamic web pages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11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requirements for Flask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Minimum version of python is 2.7 or Higher</a:t>
            </a:r>
          </a:p>
          <a:p>
            <a:r>
              <a:rPr lang="en-IN" dirty="0" smtClean="0"/>
              <a:t>Need of Virtual Environment, </a:t>
            </a:r>
            <a:r>
              <a:rPr lang="en-US" dirty="0"/>
              <a:t>used to create the multiple python virtual environment side by side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Installation of  flask environment</a:t>
            </a:r>
            <a:endParaRPr lang="en-IN" dirty="0" smtClean="0"/>
          </a:p>
          <a:p>
            <a:pPr lvl="1"/>
            <a:r>
              <a:rPr lang="en-IN" dirty="0" smtClean="0"/>
              <a:t>pip</a:t>
            </a:r>
            <a:r>
              <a:rPr lang="en-IN" dirty="0"/>
              <a:t> install </a:t>
            </a:r>
            <a:r>
              <a:rPr lang="en-IN" dirty="0" err="1"/>
              <a:t>virtualenv</a:t>
            </a:r>
            <a:r>
              <a:rPr lang="en-IN" dirty="0"/>
              <a:t> </a:t>
            </a:r>
            <a:r>
              <a:rPr lang="en-IN" dirty="0" smtClean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48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Virtual </a:t>
            </a:r>
            <a:r>
              <a:rPr lang="en-IN" dirty="0" err="1" smtClean="0"/>
              <a:t>Enivironment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mkdir</a:t>
            </a:r>
            <a:r>
              <a:rPr lang="en-US" dirty="0"/>
              <a:t> new   </a:t>
            </a:r>
          </a:p>
          <a:p>
            <a:r>
              <a:rPr lang="en-US" dirty="0" smtClean="0"/>
              <a:t>cd</a:t>
            </a:r>
            <a:r>
              <a:rPr lang="en-US" dirty="0"/>
              <a:t> new   </a:t>
            </a:r>
          </a:p>
          <a:p>
            <a:r>
              <a:rPr lang="en-US" dirty="0" err="1" smtClean="0"/>
              <a:t>virtualenv</a:t>
            </a:r>
            <a:r>
              <a:rPr lang="en-US" dirty="0"/>
              <a:t> </a:t>
            </a:r>
            <a:r>
              <a:rPr lang="en-US" dirty="0" err="1"/>
              <a:t>venv</a:t>
            </a:r>
            <a:r>
              <a:rPr lang="en-US" dirty="0"/>
              <a:t> </a:t>
            </a:r>
          </a:p>
          <a:p>
            <a:r>
              <a:rPr lang="en-US" dirty="0"/>
              <a:t>To activate the corresponding environment, use the following command on the Linux operating system.</a:t>
            </a:r>
          </a:p>
          <a:p>
            <a:pPr lvl="1"/>
            <a:r>
              <a:rPr lang="en-US" dirty="0" err="1" smtClean="0"/>
              <a:t>venv</a:t>
            </a:r>
            <a:r>
              <a:rPr lang="en-US" dirty="0" smtClean="0"/>
              <a:t>/bin/activate</a:t>
            </a:r>
            <a:r>
              <a:rPr lang="en-US" dirty="0"/>
              <a:t>   </a:t>
            </a:r>
          </a:p>
          <a:p>
            <a:r>
              <a:rPr lang="en-US" dirty="0"/>
              <a:t>On windows, use the following command.</a:t>
            </a:r>
          </a:p>
          <a:p>
            <a:pPr lvl="1"/>
            <a:r>
              <a:rPr lang="en-US" dirty="0" err="1" smtClean="0"/>
              <a:t>venv</a:t>
            </a:r>
            <a:r>
              <a:rPr lang="en-US" dirty="0" smtClean="0"/>
              <a:t>\scripts\activate</a:t>
            </a:r>
            <a:r>
              <a:rPr lang="en-US" dirty="0"/>
              <a:t>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14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 of Flask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now install the flask by using the following command.</a:t>
            </a:r>
          </a:p>
          <a:p>
            <a:pPr lvl="1"/>
            <a:r>
              <a:rPr lang="en-US" dirty="0" smtClean="0"/>
              <a:t>pip</a:t>
            </a:r>
            <a:r>
              <a:rPr lang="en-US" dirty="0"/>
              <a:t> install flask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1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from</a:t>
            </a:r>
            <a:r>
              <a:rPr lang="en-IN" dirty="0"/>
              <a:t> flask </a:t>
            </a:r>
            <a:r>
              <a:rPr lang="en-IN" b="1" dirty="0"/>
              <a:t>import</a:t>
            </a:r>
            <a:r>
              <a:rPr lang="en-IN" dirty="0"/>
              <a:t> Flask  </a:t>
            </a:r>
          </a:p>
          <a:p>
            <a:pPr marL="0" indent="0">
              <a:buNone/>
            </a:pPr>
            <a:r>
              <a:rPr lang="en-IN" dirty="0"/>
              <a:t>app = Flask(__name__) #creating the Flask class object   </a:t>
            </a:r>
          </a:p>
          <a:p>
            <a:pPr marL="0" indent="0">
              <a:buNone/>
            </a:pPr>
            <a:r>
              <a:rPr lang="en-IN" dirty="0"/>
              <a:t>@</a:t>
            </a:r>
            <a:r>
              <a:rPr lang="en-IN" dirty="0" err="1"/>
              <a:t>app.route</a:t>
            </a:r>
            <a:r>
              <a:rPr lang="en-IN" dirty="0"/>
              <a:t>('/') #decorator </a:t>
            </a:r>
            <a:r>
              <a:rPr lang="en-IN" dirty="0" err="1"/>
              <a:t>drfines</a:t>
            </a:r>
            <a:r>
              <a:rPr lang="en-IN" dirty="0"/>
              <a:t> the   </a:t>
            </a:r>
          </a:p>
          <a:p>
            <a:pPr marL="0" indent="0">
              <a:buNone/>
            </a:pPr>
            <a:r>
              <a:rPr lang="en-IN" b="1" dirty="0" err="1"/>
              <a:t>def</a:t>
            </a:r>
            <a:r>
              <a:rPr lang="en-IN" dirty="0"/>
              <a:t> home():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return</a:t>
            </a:r>
            <a:r>
              <a:rPr lang="en-IN" dirty="0"/>
              <a:t> "hello, this is our first flask website";  </a:t>
            </a:r>
          </a:p>
          <a:p>
            <a:pPr marL="0" indent="0">
              <a:buNone/>
            </a:pPr>
            <a:r>
              <a:rPr lang="en-IN" b="1" dirty="0"/>
              <a:t>if</a:t>
            </a:r>
            <a:r>
              <a:rPr lang="en-IN" dirty="0"/>
              <a:t> __name__ =='__main__':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app.run</a:t>
            </a:r>
            <a:r>
              <a:rPr lang="en-IN" dirty="0"/>
              <a:t>(debug = True)  </a:t>
            </a:r>
          </a:p>
        </p:txBody>
      </p:sp>
    </p:spTree>
    <p:extLst>
      <p:ext uri="{BB962C8B-B14F-4D97-AF65-F5344CB8AC3E}">
        <p14:creationId xmlns:p14="http://schemas.microsoft.com/office/powerpoint/2010/main" val="31944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132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</TotalTime>
  <Words>334</Words>
  <Application>Microsoft Office PowerPoint</Application>
  <PresentationFormat>On-screen Show (4:3)</PresentationFormat>
  <Paragraphs>75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Flask</vt:lpstr>
      <vt:lpstr>Flask</vt:lpstr>
      <vt:lpstr>Need of WSGI</vt:lpstr>
      <vt:lpstr>Jinja2</vt:lpstr>
      <vt:lpstr>Basic requirements for Flask</vt:lpstr>
      <vt:lpstr>Virtual Enivironment</vt:lpstr>
      <vt:lpstr>Installation of Flask</vt:lpstr>
      <vt:lpstr>Example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</dc:title>
  <dc:creator>Bhimsen</dc:creator>
  <cp:lastModifiedBy>Bhimsen</cp:lastModifiedBy>
  <cp:revision>7</cp:revision>
  <dcterms:created xsi:type="dcterms:W3CDTF">2006-08-16T00:00:00Z</dcterms:created>
  <dcterms:modified xsi:type="dcterms:W3CDTF">2020-07-29T10:33:18Z</dcterms:modified>
</cp:coreProperties>
</file>