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431" autoAdjust="0"/>
  </p:normalViewPr>
  <p:slideViewPr>
    <p:cSldViewPr>
      <p:cViewPr varScale="1">
        <p:scale>
          <a:sx n="38" d="100"/>
          <a:sy n="38" d="100"/>
        </p:scale>
        <p:origin x="-22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85CE7-2E35-4D8E-8930-6C0719223C7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F0301-8C3C-4FE9-87D0-785D7CFCC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18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Routing Path</a:t>
            </a:r>
            <a:r>
              <a:rPr lang="en-IN" dirty="0" smtClean="0"/>
              <a:t>:</a:t>
            </a:r>
          </a:p>
          <a:p>
            <a:r>
              <a:rPr lang="en-US" dirty="0" smtClean="0"/>
              <a:t>Modern web frameworks use the routing technique to help a user remember application URLs. </a:t>
            </a:r>
          </a:p>
          <a:p>
            <a:r>
              <a:rPr lang="en-US" dirty="0" smtClean="0"/>
              <a:t>It is useful to access the desired page directly without having to navigate from the home page.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0301-8C3C-4FE9-87D0-785D7CFCC25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36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0301-8C3C-4FE9-87D0-785D7CFCC25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26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Template Delimiter for </a:t>
            </a:r>
            <a:r>
              <a:rPr lang="en-IN" dirty="0" err="1" smtClean="0"/>
              <a:t>Jinga</a:t>
            </a:r>
            <a:r>
              <a:rPr lang="en-IN" dirty="0" smtClean="0"/>
              <a:t> 2:</a:t>
            </a:r>
          </a:p>
          <a:p>
            <a:r>
              <a:rPr lang="en-US" dirty="0" smtClean="0"/>
              <a:t>The jinga2 template engine provides the following delimiters to escape from the HTML.</a:t>
            </a:r>
          </a:p>
          <a:p>
            <a:pPr lvl="1"/>
            <a:r>
              <a:rPr lang="en-US" dirty="0" smtClean="0"/>
              <a:t>{% ... %} for statements</a:t>
            </a:r>
          </a:p>
          <a:p>
            <a:pPr lvl="1"/>
            <a:r>
              <a:rPr lang="en-US" dirty="0" smtClean="0"/>
              <a:t>{{ ... }} for expressions to print to the template output</a:t>
            </a:r>
          </a:p>
          <a:p>
            <a:pPr lvl="1"/>
            <a:r>
              <a:rPr lang="en-US" dirty="0" smtClean="0"/>
              <a:t>{# ... #} for the comments that are not included in the template output</a:t>
            </a:r>
          </a:p>
          <a:p>
            <a:pPr lvl="1"/>
            <a:r>
              <a:rPr lang="en-US" dirty="0" smtClean="0"/>
              <a:t># ... ## for line statements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0301-8C3C-4FE9-87D0-785D7CFCC25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2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Working of Routing</a:t>
            </a:r>
            <a:r>
              <a:rPr lang="en-IN" dirty="0" smtClean="0"/>
              <a:t>: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route()</a:t>
            </a:r>
            <a:r>
              <a:rPr lang="en-US" dirty="0" smtClean="0"/>
              <a:t> decorator in Flask is used to bind URL to a function.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app.route</a:t>
            </a:r>
            <a:r>
              <a:rPr lang="en-US" dirty="0" smtClean="0"/>
              <a:t>(‘/hello’) 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hello_world</a:t>
            </a:r>
            <a:r>
              <a:rPr lang="en-US" dirty="0" smtClean="0"/>
              <a:t>(): </a:t>
            </a:r>
          </a:p>
          <a:p>
            <a:pPr marL="0" indent="0">
              <a:buNone/>
            </a:pPr>
            <a:r>
              <a:rPr lang="en-US" dirty="0" smtClean="0"/>
              <a:t>      return ‘hello world’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0301-8C3C-4FE9-87D0-785D7CFCC25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4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Other</a:t>
            </a:r>
            <a:r>
              <a:rPr lang="en-IN" b="1" baseline="0" dirty="0" smtClean="0"/>
              <a:t> Routing</a:t>
            </a:r>
            <a:r>
              <a:rPr lang="en-IN" baseline="0" dirty="0" smtClean="0"/>
              <a:t>:</a:t>
            </a:r>
          </a:p>
          <a:p>
            <a:r>
              <a:rPr lang="en-US" dirty="0" smtClean="0"/>
              <a:t>The </a:t>
            </a:r>
            <a:r>
              <a:rPr lang="en-US" b="1" dirty="0" err="1" smtClean="0"/>
              <a:t>add_url_rule</a:t>
            </a:r>
            <a:r>
              <a:rPr lang="en-US" b="1" dirty="0" smtClean="0"/>
              <a:t>()</a:t>
            </a:r>
            <a:r>
              <a:rPr lang="en-US" dirty="0" smtClean="0"/>
              <a:t> function of an application object is also available to bind a URL with a function.</a:t>
            </a:r>
          </a:p>
          <a:p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hello_world</a:t>
            </a:r>
            <a:r>
              <a:rPr lang="en-US" dirty="0" smtClean="0"/>
              <a:t>(): </a:t>
            </a:r>
          </a:p>
          <a:p>
            <a:pPr marL="0" indent="0">
              <a:buNone/>
            </a:pPr>
            <a:r>
              <a:rPr lang="en-US" baseline="0" dirty="0" smtClean="0"/>
              <a:t>       </a:t>
            </a:r>
            <a:r>
              <a:rPr lang="en-US" dirty="0" smtClean="0"/>
              <a:t>return ‘hello world’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app.add_url_rule</a:t>
            </a:r>
            <a:r>
              <a:rPr lang="en-US" dirty="0" smtClean="0"/>
              <a:t>(‘/’, ‘hello’, </a:t>
            </a:r>
            <a:r>
              <a:rPr lang="en-US" dirty="0" err="1" smtClean="0"/>
              <a:t>hello_world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0301-8C3C-4FE9-87D0-785D7CFCC25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4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Handling Path variable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r>
              <a:rPr lang="en-IN" dirty="0" smtClean="0"/>
              <a:t>In flask it is possible set path variable.</a:t>
            </a:r>
          </a:p>
          <a:p>
            <a:r>
              <a:rPr lang="en-IN" dirty="0" smtClean="0"/>
              <a:t>Rule to be followed as: </a:t>
            </a:r>
            <a:r>
              <a:rPr lang="en-US" dirty="0" smtClean="0"/>
              <a:t>variable part is marked as </a:t>
            </a:r>
            <a:r>
              <a:rPr lang="en-US" b="1" dirty="0" smtClean="0"/>
              <a:t>&lt;variable-name&gt;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="1" dirty="0" smtClean="0"/>
              <a:t> </a:t>
            </a:r>
            <a:r>
              <a:rPr lang="en-US" dirty="0" smtClean="0"/>
              <a:t>the rule parameter of </a:t>
            </a:r>
            <a:r>
              <a:rPr lang="en-US" b="1" dirty="0" smtClean="0"/>
              <a:t>route()</a:t>
            </a:r>
            <a:r>
              <a:rPr lang="en-US" dirty="0" smtClean="0"/>
              <a:t> decorator contains </a:t>
            </a:r>
            <a:r>
              <a:rPr lang="en-US" b="1" dirty="0" smtClean="0"/>
              <a:t>&lt;name&gt;</a:t>
            </a:r>
            <a:r>
              <a:rPr lang="en-US" dirty="0" smtClean="0"/>
              <a:t> variable part attached to URL </a:t>
            </a:r>
            <a:r>
              <a:rPr lang="en-US" b="1" dirty="0" smtClean="0"/>
              <a:t>‘/hello’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Then  the </a:t>
            </a:r>
            <a:r>
              <a:rPr lang="en-US" sz="1400" b="1" dirty="0" smtClean="0"/>
              <a:t>http://localhost:5000/hello/Bhimsen</a:t>
            </a:r>
            <a:r>
              <a:rPr lang="en-US" dirty="0" smtClean="0"/>
              <a:t> is entered as a </a:t>
            </a:r>
            <a:r>
              <a:rPr lang="en-US" b="1" dirty="0" smtClean="0"/>
              <a:t>URL</a:t>
            </a:r>
            <a:r>
              <a:rPr lang="en-US" dirty="0" smtClean="0"/>
              <a:t> in the browser.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0301-8C3C-4FE9-87D0-785D7CFCC25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3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URL Binding</a:t>
            </a:r>
            <a:r>
              <a:rPr lang="en-IN" dirty="0" smtClean="0"/>
              <a:t>: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url_for</a:t>
            </a:r>
            <a:r>
              <a:rPr lang="en-US" dirty="0" smtClean="0"/>
              <a:t>() function is used to build a URL to the specific function dynamically. </a:t>
            </a:r>
          </a:p>
          <a:p>
            <a:endParaRPr lang="en-US" dirty="0" smtClean="0"/>
          </a:p>
          <a:p>
            <a:r>
              <a:rPr lang="en-US" dirty="0" smtClean="0"/>
              <a:t>The first argument is the name of the specified function, and then we can pass any number of keyword argument </a:t>
            </a:r>
          </a:p>
          <a:p>
            <a:r>
              <a:rPr lang="en-US" dirty="0" smtClean="0"/>
              <a:t>corresponding to the variable part of the URL.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0301-8C3C-4FE9-87D0-785D7CFCC25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0301-8C3C-4FE9-87D0-785D7CFCC25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62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What is the Role of HTTP</a:t>
            </a:r>
            <a:r>
              <a:rPr lang="en-IN" dirty="0" smtClean="0"/>
              <a:t>:</a:t>
            </a:r>
          </a:p>
          <a:p>
            <a:r>
              <a:rPr lang="en-US" dirty="0" smtClean="0"/>
              <a:t>HTTP is the hypertext transfer protocol which is considered as the foundation of the data transfer in the world wide web. </a:t>
            </a:r>
          </a:p>
          <a:p>
            <a:endParaRPr lang="en-US" dirty="0" smtClean="0"/>
          </a:p>
          <a:p>
            <a:r>
              <a:rPr lang="en-US" dirty="0" smtClean="0"/>
              <a:t>All web frameworks including flask need to provide several HTTP methods for data communication.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0301-8C3C-4FE9-87D0-785D7CFCC25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Templates in Flask</a:t>
            </a:r>
            <a:r>
              <a:rPr lang="en-IN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Flask template is the feature  where </a:t>
            </a:r>
            <a:r>
              <a:rPr lang="en-US" dirty="0" smtClean="0"/>
              <a:t> flask facilitates us to return the response in the form of HTML templates.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0301-8C3C-4FE9-87D0-785D7CFCC25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02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Render HTML</a:t>
            </a:r>
            <a:r>
              <a:rPr lang="en-IN" dirty="0" smtClean="0"/>
              <a:t>:</a:t>
            </a:r>
          </a:p>
          <a:p>
            <a:r>
              <a:rPr lang="en-US" dirty="0" smtClean="0"/>
              <a:t>Html file can be rendered by the function </a:t>
            </a:r>
            <a:r>
              <a:rPr lang="en-US" dirty="0" err="1" smtClean="0"/>
              <a:t>render_template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This is where one can take advantage of </a:t>
            </a:r>
            <a:r>
              <a:rPr lang="en-US" b="1" dirty="0" smtClean="0"/>
              <a:t>Jinja2</a:t>
            </a:r>
            <a:r>
              <a:rPr lang="en-US" dirty="0" smtClean="0"/>
              <a:t> template engine.</a:t>
            </a:r>
          </a:p>
          <a:p>
            <a:r>
              <a:rPr lang="en-US" dirty="0" smtClean="0"/>
              <a:t>Instead of returning hardcode HTML from the function.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0301-8C3C-4FE9-87D0-785D7CFCC25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Flask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Session2</a:t>
            </a:r>
          </a:p>
          <a:p>
            <a:r>
              <a:rPr lang="en-IN" dirty="0" smtClean="0"/>
              <a:t>Route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3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the Dynamic URL </a:t>
            </a:r>
            <a:r>
              <a:rPr lang="en-US" dirty="0" smtClean="0"/>
              <a:t>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avoids hard coding of the URLs.</a:t>
            </a:r>
          </a:p>
          <a:p>
            <a:r>
              <a:rPr lang="en-US" dirty="0"/>
              <a:t>We can change the URLs dynamically instead of remembering the manually changed hard-coded URLs.</a:t>
            </a:r>
          </a:p>
          <a:p>
            <a:r>
              <a:rPr lang="en-US" dirty="0"/>
              <a:t>URL building handles the escaping of special characters and Unicode data transparently.</a:t>
            </a:r>
          </a:p>
          <a:p>
            <a:r>
              <a:rPr lang="en-US" dirty="0"/>
              <a:t>The generated paths are always absolute, avoiding unexpected behavior of relative paths in browsers.</a:t>
            </a:r>
          </a:p>
          <a:p>
            <a:r>
              <a:rPr lang="en-US" dirty="0"/>
              <a:t>If your application is placed outside the URL root, for example, in /</a:t>
            </a:r>
            <a:r>
              <a:rPr lang="en-US" dirty="0" err="1"/>
              <a:t>myapplication</a:t>
            </a:r>
            <a:r>
              <a:rPr lang="en-US" dirty="0"/>
              <a:t> instead of </a:t>
            </a:r>
            <a:r>
              <a:rPr lang="en-US" dirty="0" smtClean="0"/>
              <a:t>/, we can use </a:t>
            </a:r>
            <a:r>
              <a:rPr lang="en-US" dirty="0" err="1"/>
              <a:t>url_for</a:t>
            </a:r>
            <a:r>
              <a:rPr lang="en-US" dirty="0"/>
              <a:t>() properly handles that for you.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26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 is the hypertext transfer protocol which is considered as the foundation of the data transfer in the world wide web.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web frameworks including flask need to provide several HTTP methods for data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85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6255217"/>
              </p:ext>
            </p:extLst>
          </p:nvPr>
        </p:nvGraphicFramePr>
        <p:xfrm>
          <a:off x="762000" y="1450747"/>
          <a:ext cx="6934200" cy="2587854"/>
        </p:xfrm>
        <a:graphic>
          <a:graphicData uri="http://schemas.openxmlformats.org/drawingml/2006/table">
            <a:tbl>
              <a:tblPr/>
              <a:tblGrid>
                <a:gridCol w="1219200"/>
                <a:gridCol w="5715000"/>
              </a:tblGrid>
              <a:tr h="271065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61606" marR="61606" marT="61606" marB="61606">
                    <a:lnL w="9525" cap="flat" cmpd="sng" algn="ctr">
                      <a:solidFill>
                        <a:srgbClr val="D02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2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61606" marR="61606" marT="61606" marB="61606">
                    <a:lnL w="9525" cap="flat" cmpd="sng" algn="ctr">
                      <a:solidFill>
                        <a:srgbClr val="D02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2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0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7156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GET</a:t>
                      </a:r>
                    </a:p>
                  </a:txBody>
                  <a:tcPr marL="41070" marR="41070" marT="41070" marB="410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the most common method which can be used to send data in the unencrypted form to the server.</a:t>
                      </a:r>
                    </a:p>
                  </a:txBody>
                  <a:tcPr marL="41070" marR="41070" marT="41070" marB="410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70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HEAD</a:t>
                      </a:r>
                    </a:p>
                  </a:txBody>
                  <a:tcPr marL="41070" marR="41070" marT="41070" marB="410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similar to the GET but used without the response body.</a:t>
                      </a:r>
                    </a:p>
                  </a:txBody>
                  <a:tcPr marL="41070" marR="41070" marT="41070" marB="410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41098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POST</a:t>
                      </a:r>
                    </a:p>
                  </a:txBody>
                  <a:tcPr marL="41070" marR="41070" marT="41070" marB="410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send the form data to the server. The server does not cache the data transmitted using the post method.</a:t>
                      </a:r>
                    </a:p>
                  </a:txBody>
                  <a:tcPr marL="41070" marR="41070" marT="41070" marB="410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PUT</a:t>
                      </a:r>
                    </a:p>
                  </a:txBody>
                  <a:tcPr marL="41070" marR="41070" marT="41070" marB="410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replace all the current representation of the target resource with the uploaded content.</a:t>
                      </a:r>
                    </a:p>
                  </a:txBody>
                  <a:tcPr marL="41070" marR="41070" marT="41070" marB="410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7506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DELETE</a:t>
                      </a:r>
                    </a:p>
                  </a:txBody>
                  <a:tcPr marL="41070" marR="41070" marT="41070" marB="410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delete all the current representation of the target resource specified in the URL.</a:t>
                      </a:r>
                    </a:p>
                  </a:txBody>
                  <a:tcPr marL="41070" marR="41070" marT="41070" marB="410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7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Flask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Flask template is the feature  where </a:t>
            </a:r>
            <a:r>
              <a:rPr lang="en-US" dirty="0"/>
              <a:t> flask facilitates us to return the response in the form of HTML templates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43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Flask Template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from</a:t>
            </a:r>
            <a:r>
              <a:rPr lang="en-IN" dirty="0"/>
              <a:t> flask </a:t>
            </a:r>
            <a:r>
              <a:rPr lang="en-IN" b="1" dirty="0"/>
              <a:t>import</a:t>
            </a:r>
            <a:r>
              <a:rPr lang="en-IN" dirty="0"/>
              <a:t> *  </a:t>
            </a:r>
          </a:p>
          <a:p>
            <a:pPr marL="0" indent="0">
              <a:buNone/>
            </a:pPr>
            <a:r>
              <a:rPr lang="en-IN" dirty="0"/>
              <a:t>app = Flask(__name__)  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app.route</a:t>
            </a:r>
            <a:r>
              <a:rPr lang="en-IN" dirty="0"/>
              <a:t>('/')  </a:t>
            </a:r>
          </a:p>
          <a:p>
            <a:pPr marL="0" indent="0">
              <a:buNone/>
            </a:pPr>
            <a:r>
              <a:rPr lang="en-IN" b="1" dirty="0" err="1"/>
              <a:t>def</a:t>
            </a:r>
            <a:r>
              <a:rPr lang="en-IN" dirty="0"/>
              <a:t> message():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return</a:t>
            </a:r>
            <a:r>
              <a:rPr lang="en-IN" dirty="0"/>
              <a:t> "&lt;html&gt;&lt;body&gt;&lt;h1&gt;Hi, welcome to the website&lt;/h1&gt;&lt;/body&gt;&lt;/html&gt;"  </a:t>
            </a:r>
          </a:p>
          <a:p>
            <a:pPr marL="0" indent="0">
              <a:buNone/>
            </a:pPr>
            <a:r>
              <a:rPr lang="en-IN" b="1" dirty="0"/>
              <a:t>if</a:t>
            </a:r>
            <a:r>
              <a:rPr lang="en-IN" dirty="0"/>
              <a:t> __name__ == '__main__':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app.run</a:t>
            </a:r>
            <a:r>
              <a:rPr lang="en-IN" dirty="0"/>
              <a:t>(debug = True)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88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Render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 file can be rendered by the function </a:t>
            </a:r>
            <a:r>
              <a:rPr lang="en-US" dirty="0" err="1" smtClean="0"/>
              <a:t>render_template</a:t>
            </a:r>
            <a:r>
              <a:rPr lang="en-US" dirty="0" smtClean="0"/>
              <a:t>()</a:t>
            </a:r>
          </a:p>
          <a:p>
            <a:r>
              <a:rPr lang="en-US" dirty="0"/>
              <a:t>This is where one can take advantage of </a:t>
            </a:r>
            <a:r>
              <a:rPr lang="en-US" b="1" dirty="0"/>
              <a:t>Jinja2</a:t>
            </a:r>
            <a:r>
              <a:rPr lang="en-US" dirty="0"/>
              <a:t> template </a:t>
            </a:r>
            <a:r>
              <a:rPr lang="en-US" dirty="0" smtClean="0"/>
              <a:t>engine.</a:t>
            </a:r>
          </a:p>
          <a:p>
            <a:r>
              <a:rPr lang="en-US" dirty="0"/>
              <a:t>Instead of returning hardcode HTML from the </a:t>
            </a:r>
            <a:r>
              <a:rPr lang="en-US" dirty="0" smtClean="0"/>
              <a:t>function.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3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Folder Hierarchy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Application </a:t>
            </a:r>
            <a:r>
              <a:rPr lang="en-IN" dirty="0" smtClean="0"/>
              <a:t>folder</a:t>
            </a:r>
          </a:p>
          <a:p>
            <a:r>
              <a:rPr lang="en-IN" dirty="0" smtClean="0"/>
              <a:t>Hello.py</a:t>
            </a:r>
            <a:endParaRPr lang="en-IN" dirty="0"/>
          </a:p>
          <a:p>
            <a:r>
              <a:rPr lang="en-IN" dirty="0"/>
              <a:t>templates</a:t>
            </a:r>
          </a:p>
          <a:p>
            <a:pPr lvl="1"/>
            <a:r>
              <a:rPr lang="en-IN" dirty="0"/>
              <a:t>hello.html</a:t>
            </a:r>
          </a:p>
        </p:txBody>
      </p:sp>
    </p:spTree>
    <p:extLst>
      <p:ext uri="{BB962C8B-B14F-4D97-AF65-F5344CB8AC3E}">
        <p14:creationId xmlns:p14="http://schemas.microsoft.com/office/powerpoint/2010/main" val="252618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Jinja</a:t>
            </a:r>
            <a:r>
              <a:rPr lang="en-IN" dirty="0" smtClean="0"/>
              <a:t> </a:t>
            </a:r>
            <a:r>
              <a:rPr lang="en-IN" dirty="0" smtClean="0"/>
              <a:t>2 Template Delimiters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jinga2 template engine provides the following delimiters to escape from the HTML.</a:t>
            </a:r>
          </a:p>
          <a:p>
            <a:pPr lvl="1"/>
            <a:r>
              <a:rPr lang="en-US" dirty="0"/>
              <a:t>{% ... %} for statements</a:t>
            </a:r>
          </a:p>
          <a:p>
            <a:pPr lvl="1"/>
            <a:r>
              <a:rPr lang="en-US" dirty="0"/>
              <a:t>{{ ... }} for expressions to print to the template output</a:t>
            </a:r>
          </a:p>
          <a:p>
            <a:pPr lvl="1"/>
            <a:r>
              <a:rPr lang="en-US" dirty="0"/>
              <a:t>{# ... #} for the comments that are not included in the template output</a:t>
            </a:r>
          </a:p>
          <a:p>
            <a:pPr lvl="1"/>
            <a:r>
              <a:rPr lang="en-US" dirty="0"/>
              <a:t># ... ## for line statements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41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Modern web frameworks use the routing technique to help a user remember application URLs.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useful to access the desired page directly without having to navigate from the home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18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Route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route()</a:t>
            </a:r>
            <a:r>
              <a:rPr lang="en-US" dirty="0"/>
              <a:t> decorator in Flask is used to bind URL to a function.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app.route</a:t>
            </a:r>
            <a:r>
              <a:rPr lang="en-US" dirty="0" smtClean="0"/>
              <a:t>(‘/hello’) 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hello_world</a:t>
            </a:r>
            <a:r>
              <a:rPr lang="en-US" dirty="0"/>
              <a:t>():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return </a:t>
            </a:r>
            <a:r>
              <a:rPr lang="en-US" dirty="0"/>
              <a:t>‘hello world’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91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Add_url_rule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add_url_rule</a:t>
            </a:r>
            <a:r>
              <a:rPr lang="en-US" b="1" dirty="0"/>
              <a:t>()</a:t>
            </a:r>
            <a:r>
              <a:rPr lang="en-US" dirty="0"/>
              <a:t> function of an application object is also available to bind a URL with a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hello_world</a:t>
            </a:r>
            <a:r>
              <a:rPr lang="en-US" dirty="0"/>
              <a:t>():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/>
              <a:t>‘hello world’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app.add_url_rule</a:t>
            </a:r>
            <a:r>
              <a:rPr lang="en-US" dirty="0"/>
              <a:t>(‘/’, ‘hello’, </a:t>
            </a:r>
            <a:r>
              <a:rPr lang="en-US" dirty="0" err="1"/>
              <a:t>hello_world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10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Flask Variable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flask it is possible set path variable.</a:t>
            </a:r>
          </a:p>
          <a:p>
            <a:r>
              <a:rPr lang="en-IN" dirty="0" smtClean="0"/>
              <a:t>Rule to be followed as: </a:t>
            </a:r>
            <a:r>
              <a:rPr lang="en-US" dirty="0"/>
              <a:t>variable part is marked as </a:t>
            </a:r>
            <a:r>
              <a:rPr lang="en-US" b="1" dirty="0"/>
              <a:t>&lt;variable-name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In</a:t>
            </a:r>
            <a:r>
              <a:rPr lang="en-US" b="1" dirty="0" smtClean="0"/>
              <a:t> </a:t>
            </a:r>
            <a:r>
              <a:rPr lang="en-US" dirty="0"/>
              <a:t>the rule parameter of </a:t>
            </a:r>
            <a:r>
              <a:rPr lang="en-US" b="1" dirty="0"/>
              <a:t>route()</a:t>
            </a:r>
            <a:r>
              <a:rPr lang="en-US" dirty="0"/>
              <a:t> decorator contains </a:t>
            </a:r>
            <a:r>
              <a:rPr lang="en-US" b="1" dirty="0"/>
              <a:t>&lt;name&gt;</a:t>
            </a:r>
            <a:r>
              <a:rPr lang="en-US" dirty="0"/>
              <a:t> variable part attached to URL </a:t>
            </a:r>
            <a:r>
              <a:rPr lang="en-US" b="1" dirty="0"/>
              <a:t>‘/hello</a:t>
            </a:r>
            <a:r>
              <a:rPr lang="en-US" b="1" dirty="0" smtClean="0"/>
              <a:t>’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</a:t>
            </a:r>
            <a:r>
              <a:rPr lang="en-US" dirty="0"/>
              <a:t> the </a:t>
            </a:r>
            <a:r>
              <a:rPr lang="en-US" sz="2800" b="1" dirty="0"/>
              <a:t>http://</a:t>
            </a:r>
            <a:r>
              <a:rPr lang="en-US" sz="2800" b="1" dirty="0" smtClean="0"/>
              <a:t>localhost:5000/hello/Bhimsen</a:t>
            </a:r>
            <a:r>
              <a:rPr lang="en-US" dirty="0"/>
              <a:t> is entered as a </a:t>
            </a:r>
            <a:r>
              <a:rPr lang="en-US" b="1" dirty="0"/>
              <a:t>URL</a:t>
            </a:r>
            <a:r>
              <a:rPr lang="en-US" dirty="0"/>
              <a:t> in the </a:t>
            </a:r>
            <a:r>
              <a:rPr lang="en-US" dirty="0" smtClean="0"/>
              <a:t>browser.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3201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 Converters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6443382"/>
              </p:ext>
            </p:extLst>
          </p:nvPr>
        </p:nvGraphicFramePr>
        <p:xfrm>
          <a:off x="1390650" y="2461101"/>
          <a:ext cx="5726430" cy="2804160"/>
        </p:xfrm>
        <a:graphic>
          <a:graphicData uri="http://schemas.openxmlformats.org/drawingml/2006/table">
            <a:tbl>
              <a:tblPr/>
              <a:tblGrid>
                <a:gridCol w="572643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Converters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accepts 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For floating point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path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accepts slashes used as directory separator 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52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Werkzeug’s</a:t>
            </a:r>
            <a:r>
              <a:rPr lang="en-IN" dirty="0"/>
              <a:t> </a:t>
            </a:r>
            <a:r>
              <a:rPr lang="en-IN" dirty="0" smtClean="0"/>
              <a:t>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ensures that the URLs formed are unique and based on precedents laid down by Apache.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69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from flask import Flask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app </a:t>
            </a:r>
            <a:r>
              <a:rPr lang="en-IN" dirty="0"/>
              <a:t>= Flask(__name__)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@</a:t>
            </a:r>
            <a:r>
              <a:rPr lang="en-IN" dirty="0" err="1"/>
              <a:t>app.route</a:t>
            </a:r>
            <a:r>
              <a:rPr lang="en-IN" dirty="0"/>
              <a:t>('/flask')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/>
              <a:t>hello_flask</a:t>
            </a:r>
            <a:r>
              <a:rPr lang="en-IN" dirty="0"/>
              <a:t>():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return </a:t>
            </a:r>
            <a:r>
              <a:rPr lang="en-IN" dirty="0"/>
              <a:t>'Hello Flask'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@</a:t>
            </a:r>
            <a:r>
              <a:rPr lang="en-IN" dirty="0" err="1"/>
              <a:t>app.route</a:t>
            </a:r>
            <a:r>
              <a:rPr lang="en-IN" dirty="0"/>
              <a:t>('/python/')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/>
              <a:t>hello_python</a:t>
            </a:r>
            <a:r>
              <a:rPr lang="en-IN" dirty="0"/>
              <a:t>():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return </a:t>
            </a:r>
            <a:r>
              <a:rPr lang="en-IN" dirty="0"/>
              <a:t>'Hello Python'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if </a:t>
            </a:r>
            <a:r>
              <a:rPr lang="en-IN" dirty="0"/>
              <a:t>__name__ == '__main__':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app.run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7056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Flask </a:t>
            </a:r>
            <a:r>
              <a:rPr lang="en-IN" dirty="0" err="1" smtClean="0"/>
              <a:t>Url</a:t>
            </a:r>
            <a:r>
              <a:rPr lang="en-IN" dirty="0" smtClean="0"/>
              <a:t>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url_for</a:t>
            </a:r>
            <a:r>
              <a:rPr lang="en-US" dirty="0"/>
              <a:t>() function is used to build a URL to the specific function dynamically.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argument is the name of the specified function, and then we can pass any number of keyword argument corresponding to the variable part </a:t>
            </a:r>
            <a:r>
              <a:rPr lang="en-US" dirty="0" smtClean="0"/>
              <a:t>of </a:t>
            </a:r>
            <a:r>
              <a:rPr lang="en-US" dirty="0"/>
              <a:t>the URL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799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419</TotalTime>
  <Words>756</Words>
  <Application>Microsoft Office PowerPoint</Application>
  <PresentationFormat>On-screen Show (4:3)</PresentationFormat>
  <Paragraphs>156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Flask</vt:lpstr>
      <vt:lpstr>What is Rout</vt:lpstr>
      <vt:lpstr>How Route works</vt:lpstr>
      <vt:lpstr>Add_url_rule</vt:lpstr>
      <vt:lpstr>Flask Variable Rule</vt:lpstr>
      <vt:lpstr>Path Converters</vt:lpstr>
      <vt:lpstr>Werkzeug’s routing</vt:lpstr>
      <vt:lpstr>Example</vt:lpstr>
      <vt:lpstr>Flask Url Binding</vt:lpstr>
      <vt:lpstr>Benefits of the Dynamic URL Building</vt:lpstr>
      <vt:lpstr>Http</vt:lpstr>
      <vt:lpstr>HTTP Methods</vt:lpstr>
      <vt:lpstr>Flask Template</vt:lpstr>
      <vt:lpstr>Flask Template Example</vt:lpstr>
      <vt:lpstr>Render Template</vt:lpstr>
      <vt:lpstr> Folder Hierarchy</vt:lpstr>
      <vt:lpstr>Jinja 2 Template Delimiters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Bhimsen</dc:creator>
  <cp:lastModifiedBy>Bhimsen</cp:lastModifiedBy>
  <cp:revision>21</cp:revision>
  <dcterms:created xsi:type="dcterms:W3CDTF">2006-08-16T00:00:00Z</dcterms:created>
  <dcterms:modified xsi:type="dcterms:W3CDTF">2020-07-29T10:50:51Z</dcterms:modified>
</cp:coreProperties>
</file>