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20284-491E-422C-811D-7A40336254E4}" type="datetimeFigureOut">
              <a:rPr lang="en-IN" smtClean="0"/>
              <a:t>03-03-2020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5AB1D-EF5F-4730-969C-287F28971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64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5AB1D-EF5F-4730-969C-287F289719C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1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Flask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Session3</a:t>
            </a:r>
          </a:p>
          <a:p>
            <a:r>
              <a:rPr lang="en-IN" dirty="0" smtClean="0"/>
              <a:t>Request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37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Cookie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 </a:t>
            </a:r>
            <a:r>
              <a:rPr lang="en-US" b="1" dirty="0" err="1"/>
              <a:t>set_cookie</a:t>
            </a:r>
            <a:r>
              <a:rPr lang="en-US" b="1" dirty="0"/>
              <a:t>()</a:t>
            </a:r>
            <a:r>
              <a:rPr lang="en-US" dirty="0"/>
              <a:t> function of response object to store a cookie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Ex: </a:t>
            </a:r>
            <a:r>
              <a:rPr lang="en-IN" dirty="0" err="1" smtClean="0"/>
              <a:t>resp.set_cookie</a:t>
            </a:r>
            <a:r>
              <a:rPr lang="en-IN" dirty="0"/>
              <a:t>('</a:t>
            </a:r>
            <a:r>
              <a:rPr lang="en-IN" dirty="0" err="1"/>
              <a:t>userID</a:t>
            </a:r>
            <a:r>
              <a:rPr lang="en-IN" dirty="0"/>
              <a:t>', user)</a:t>
            </a: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/>
              <a:t>get()</a:t>
            </a:r>
            <a:r>
              <a:rPr lang="en-US" dirty="0"/>
              <a:t> method of </a:t>
            </a:r>
            <a:r>
              <a:rPr lang="en-US" b="1" dirty="0" err="1"/>
              <a:t>request.cookies</a:t>
            </a:r>
            <a:r>
              <a:rPr lang="en-US" dirty="0"/>
              <a:t> attribute is used to read a cookie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Ex: </a:t>
            </a:r>
            <a:r>
              <a:rPr lang="en-IN" dirty="0" err="1"/>
              <a:t>request.cookies.get</a:t>
            </a:r>
            <a:r>
              <a:rPr lang="en-IN" dirty="0"/>
              <a:t>('</a:t>
            </a:r>
            <a:r>
              <a:rPr lang="en-IN" dirty="0" err="1"/>
              <a:t>userID</a:t>
            </a:r>
            <a:r>
              <a:rPr lang="en-IN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61274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data is stored on client. </a:t>
            </a:r>
            <a:endParaRPr lang="en-US" dirty="0" smtClean="0"/>
          </a:p>
          <a:p>
            <a:r>
              <a:rPr lang="en-US" dirty="0" smtClean="0"/>
              <a:t>Session </a:t>
            </a:r>
            <a:r>
              <a:rPr lang="en-US" dirty="0"/>
              <a:t>is the time interval when a client logs into a server and logs out of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data, which is needed to be held across this session, is stored in the client browser</a:t>
            </a:r>
            <a:r>
              <a:rPr lang="en-US" dirty="0" smtClean="0"/>
              <a:t>.</a:t>
            </a:r>
          </a:p>
          <a:p>
            <a:r>
              <a:rPr lang="en-US" dirty="0"/>
              <a:t>The Session data is stored on top of cookies and the server signs them cryptographically.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encryption, a Flask application needs a defined </a:t>
            </a:r>
            <a:r>
              <a:rPr lang="en-US" b="1" dirty="0"/>
              <a:t>SECRET_KEY</a:t>
            </a:r>
            <a:r>
              <a:rPr lang="en-US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9746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Handle Session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Ex: To initialise session data </a:t>
            </a:r>
          </a:p>
          <a:p>
            <a:pPr lvl="1"/>
            <a:r>
              <a:rPr lang="en-IN" dirty="0" smtClean="0"/>
              <a:t>Session</a:t>
            </a:r>
            <a:r>
              <a:rPr lang="en-IN" dirty="0"/>
              <a:t>[‘username’] = ’admin</a:t>
            </a:r>
            <a:r>
              <a:rPr lang="en-IN" dirty="0" smtClean="0"/>
              <a:t>’ </a:t>
            </a:r>
          </a:p>
          <a:p>
            <a:r>
              <a:rPr lang="en-US" dirty="0" smtClean="0"/>
              <a:t>Releasing session data  done by using pop() method :</a:t>
            </a:r>
          </a:p>
          <a:p>
            <a:pPr lvl="1"/>
            <a:r>
              <a:rPr lang="en-US" dirty="0" err="1" smtClean="0"/>
              <a:t>session.pop</a:t>
            </a:r>
            <a:r>
              <a:rPr lang="en-US" dirty="0"/>
              <a:t>('username', None)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89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Flask Request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client-server architecture, the request object contains all the data that is sent from the client to the server.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we have already discussed in the tutorial, we can retrieve the data at the server side using the HTTP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24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37383066"/>
              </p:ext>
            </p:extLst>
          </p:nvPr>
        </p:nvGraphicFramePr>
        <p:xfrm>
          <a:off x="2098998" y="1471718"/>
          <a:ext cx="5597202" cy="2719282"/>
        </p:xfrm>
        <a:graphic>
          <a:graphicData uri="http://schemas.openxmlformats.org/drawingml/2006/table">
            <a:tbl>
              <a:tblPr/>
              <a:tblGrid>
                <a:gridCol w="1025202"/>
                <a:gridCol w="4572000"/>
              </a:tblGrid>
              <a:tr h="300517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Attribute</a:t>
                      </a:r>
                    </a:p>
                  </a:txBody>
                  <a:tcPr marL="68299" marR="68299" marT="68299" marB="68299">
                    <a:lnL w="9525" cap="flat" cmpd="sng" algn="ctr">
                      <a:solidFill>
                        <a:srgbClr val="40D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D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D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8299" marR="68299" marT="68299" marB="68299">
                    <a:lnL w="9525" cap="flat" cmpd="sng" algn="ctr">
                      <a:solidFill>
                        <a:srgbClr val="40D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D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D7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8624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Form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the dictionary object which contains the key-value pair of form parameters and their values.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args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parsed from the URL. It is the part of the URL which is specified in the URL after question mark (?).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Cookies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the dictionary object containing cookie names and the values. It is saved at the client-side to track the user session.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files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contains the data related to the uploaded file.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method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It is the current request method (get or post).</a:t>
                      </a:r>
                    </a:p>
                  </a:txBody>
                  <a:tcPr marL="45533" marR="45533" marT="45533" marB="4553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8675" y="1471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14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 in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web application </a:t>
            </a:r>
            <a:r>
              <a:rPr lang="en-US" dirty="0" smtClean="0"/>
              <a:t>requires  to load static files </a:t>
            </a:r>
            <a:r>
              <a:rPr lang="en-US" dirty="0"/>
              <a:t>such as a </a:t>
            </a:r>
            <a:r>
              <a:rPr lang="en-US" b="1" dirty="0" err="1"/>
              <a:t>javascript</a:t>
            </a:r>
            <a:r>
              <a:rPr lang="en-US" dirty="0"/>
              <a:t> file or a </a:t>
            </a:r>
            <a:r>
              <a:rPr lang="en-US" b="1" dirty="0"/>
              <a:t>CSS</a:t>
            </a:r>
            <a:r>
              <a:rPr lang="en-US" dirty="0"/>
              <a:t> file </a:t>
            </a:r>
            <a:r>
              <a:rPr lang="en-US" dirty="0" smtClean="0"/>
              <a:t>for the best look and feel of </a:t>
            </a:r>
            <a:r>
              <a:rPr lang="en-US" dirty="0"/>
              <a:t>a web page</a:t>
            </a:r>
            <a:r>
              <a:rPr lang="en-US" dirty="0" smtClean="0"/>
              <a:t>.</a:t>
            </a:r>
          </a:p>
          <a:p>
            <a:r>
              <a:rPr lang="en-US" dirty="0"/>
              <a:t>web server is configured to serve </a:t>
            </a:r>
            <a:r>
              <a:rPr lang="en-US" dirty="0" smtClean="0"/>
              <a:t>them, </a:t>
            </a:r>
            <a:r>
              <a:rPr lang="en-US" dirty="0"/>
              <a:t> these files are served from </a:t>
            </a:r>
            <a:r>
              <a:rPr lang="en-US" i="1" dirty="0"/>
              <a:t>static</a:t>
            </a:r>
            <a:r>
              <a:rPr lang="en-US" dirty="0"/>
              <a:t> folder in your package or next to your module and it will be available at </a:t>
            </a:r>
            <a:r>
              <a:rPr lang="en-US" b="1" i="1" dirty="0"/>
              <a:t>/static</a:t>
            </a:r>
            <a:r>
              <a:rPr lang="en-US" dirty="0"/>
              <a:t> on the application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8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Floder</a:t>
            </a:r>
            <a:r>
              <a:rPr lang="en-IN" dirty="0" smtClean="0"/>
              <a:t> Hierarchy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35590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932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743200"/>
            <a:ext cx="7772400" cy="1362075"/>
          </a:xfrm>
        </p:spPr>
        <p:txBody>
          <a:bodyPr/>
          <a:lstStyle/>
          <a:p>
            <a:r>
              <a:rPr lang="en-IN" dirty="0" smtClean="0"/>
              <a:t>Session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24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Session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Cookies</a:t>
            </a:r>
          </a:p>
          <a:p>
            <a:r>
              <a:rPr lang="en-IN" dirty="0" smtClean="0"/>
              <a:t>Session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68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cookie is stored on a client’s computer in the form of a text file.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purpose is to remember and track data pertaining to a client’s usage for better visitor experience and site statistics.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045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Cookie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Request object</a:t>
            </a:r>
            <a:r>
              <a:rPr lang="en-US" dirty="0"/>
              <a:t> contains a cookie’s attribute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 dictionary object of all the cookie variables and their corresponding values, a client has </a:t>
            </a:r>
            <a:r>
              <a:rPr lang="en-US" dirty="0" smtClean="0"/>
              <a:t>transmitted.</a:t>
            </a:r>
          </a:p>
          <a:p>
            <a:r>
              <a:rPr lang="en-US" dirty="0"/>
              <a:t>In Flask, cookies are set on response object. </a:t>
            </a:r>
            <a:endParaRPr lang="en-US" dirty="0" smtClean="0"/>
          </a:p>
          <a:p>
            <a:r>
              <a:rPr lang="en-US" dirty="0" smtClean="0"/>
              <a:t>Use</a:t>
            </a:r>
            <a:r>
              <a:rPr lang="en-US" dirty="0"/>
              <a:t> </a:t>
            </a:r>
            <a:r>
              <a:rPr lang="en-US" b="1" dirty="0" err="1"/>
              <a:t>make_response</a:t>
            </a:r>
            <a:r>
              <a:rPr lang="en-US" b="1" dirty="0"/>
              <a:t>()</a:t>
            </a:r>
            <a:r>
              <a:rPr lang="en-US" dirty="0"/>
              <a:t> function to get response object from return value of a view function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929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570</TotalTime>
  <Words>319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Flask</vt:lpstr>
      <vt:lpstr>Flask Request </vt:lpstr>
      <vt:lpstr>properties</vt:lpstr>
      <vt:lpstr>Static in Python</vt:lpstr>
      <vt:lpstr>Floder Hierarchy</vt:lpstr>
      <vt:lpstr>Session Management</vt:lpstr>
      <vt:lpstr>Types of Session management</vt:lpstr>
      <vt:lpstr>What is Cookie</vt:lpstr>
      <vt:lpstr>Cookie</vt:lpstr>
      <vt:lpstr>Cookie handling</vt:lpstr>
      <vt:lpstr>Session </vt:lpstr>
      <vt:lpstr>Handle Session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Bhimsen</dc:creator>
  <cp:lastModifiedBy>Bhimsen</cp:lastModifiedBy>
  <cp:revision>26</cp:revision>
  <dcterms:created xsi:type="dcterms:W3CDTF">2006-08-16T00:00:00Z</dcterms:created>
  <dcterms:modified xsi:type="dcterms:W3CDTF">2020-03-03T11:58:39Z</dcterms:modified>
</cp:coreProperties>
</file>