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Error and Redirection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Session4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50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Redirect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Flask class provides the redirect() function which redirects the user to some specified URL with the specified status code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Syntax:</a:t>
            </a:r>
          </a:p>
          <a:p>
            <a:pPr lvl="1"/>
            <a:r>
              <a:rPr lang="en-IN" dirty="0" err="1"/>
              <a:t>Flask.redirect</a:t>
            </a:r>
            <a:r>
              <a:rPr lang="en-IN" dirty="0"/>
              <a:t>(</a:t>
            </a:r>
            <a:r>
              <a:rPr lang="en-IN" sz="2400" dirty="0"/>
              <a:t>&lt;location&gt;,&lt;status-code&gt;, &lt;response&gt; </a:t>
            </a:r>
            <a:r>
              <a:rPr lang="en-IN" dirty="0"/>
              <a:t>)  </a:t>
            </a:r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313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Properties of </a:t>
            </a:r>
            <a:r>
              <a:rPr lang="en-IN" dirty="0" err="1" smtClean="0"/>
              <a:t>Flask.redirect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182395"/>
              </p:ext>
            </p:extLst>
          </p:nvPr>
        </p:nvGraphicFramePr>
        <p:xfrm>
          <a:off x="457200" y="1602013"/>
          <a:ext cx="7772400" cy="3478022"/>
        </p:xfrm>
        <a:graphic>
          <a:graphicData uri="http://schemas.openxmlformats.org/drawingml/2006/table">
            <a:tbl>
              <a:tblPr/>
              <a:tblGrid>
                <a:gridCol w="2266950"/>
                <a:gridCol w="5505450"/>
              </a:tblGrid>
              <a:tr h="50002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Parameter</a:t>
                      </a:r>
                    </a:p>
                  </a:txBody>
                  <a:tcPr marL="113642" marR="113642" marT="113642" marB="113642">
                    <a:lnL w="9525" cap="flat" cmpd="sng" algn="ctr">
                      <a:solidFill>
                        <a:srgbClr val="A0A9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A9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A9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3642" marR="113642" marT="113642" marB="113642">
                    <a:lnL w="9525" cap="flat" cmpd="sng" algn="ctr">
                      <a:solidFill>
                        <a:srgbClr val="A0A9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A9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A9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71578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location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the URL where the response will be redirected.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70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status code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the status code that is sent to the browser's header along with the response from the server.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response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the instance of the response that is used in the project for future requirements.</a:t>
                      </a:r>
                    </a:p>
                  </a:txBody>
                  <a:tcPr marL="75762" marR="75762" marT="75762" marB="7576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54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Flashing Message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</a:t>
            </a:r>
            <a:r>
              <a:rPr lang="en-US" dirty="0"/>
              <a:t>scenarios where the developer might need to flash the messages to provide feedback to the users for the behavior of the application in different cases.</a:t>
            </a:r>
          </a:p>
          <a:p>
            <a:r>
              <a:rPr lang="en-US" dirty="0"/>
              <a:t>Flask provides the flash() method, in the same way, the client-side scripting language like JavaScript uses the </a:t>
            </a:r>
            <a:r>
              <a:rPr lang="en-US" dirty="0" smtClean="0"/>
              <a:t>alerts.</a:t>
            </a:r>
          </a:p>
          <a:p>
            <a:r>
              <a:rPr lang="en-US" dirty="0" smtClean="0"/>
              <a:t>Similar the way Python GUI </a:t>
            </a:r>
            <a:r>
              <a:rPr lang="en-US" dirty="0"/>
              <a:t>framework </a:t>
            </a:r>
            <a:r>
              <a:rPr lang="en-US" dirty="0" err="1"/>
              <a:t>Tkinter</a:t>
            </a:r>
            <a:r>
              <a:rPr lang="en-US" dirty="0"/>
              <a:t> uses the dialogue box or the message box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971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Flash Message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Syntax: </a:t>
            </a:r>
            <a:r>
              <a:rPr lang="en-US" dirty="0"/>
              <a:t>flash(message, category)   </a:t>
            </a:r>
          </a:p>
          <a:p>
            <a:r>
              <a:rPr lang="en-US" dirty="0"/>
              <a:t>It accepts the following parameters.</a:t>
            </a:r>
          </a:p>
          <a:p>
            <a:pPr lvl="1"/>
            <a:r>
              <a:rPr lang="en-US" b="1" dirty="0"/>
              <a:t>message:</a:t>
            </a:r>
            <a:r>
              <a:rPr lang="en-US" dirty="0"/>
              <a:t> it is the message to be flashed to the user.</a:t>
            </a:r>
          </a:p>
          <a:p>
            <a:pPr lvl="1"/>
            <a:r>
              <a:rPr lang="en-US" b="1" dirty="0"/>
              <a:t>Category:</a:t>
            </a:r>
            <a:r>
              <a:rPr lang="en-US" dirty="0"/>
              <a:t> It is an optional parameter. Which may represent any error, information, or warning.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385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File Upload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File uploading is the process of transmitting the binary or normal files to the server. Flask facilitates us to upload the files easily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All </a:t>
            </a:r>
            <a:r>
              <a:rPr lang="en-US" dirty="0"/>
              <a:t>we need to have an HTML form with the encryption set to multipart/form-data</a:t>
            </a:r>
            <a:r>
              <a:rPr lang="en-US" dirty="0" smtClean="0"/>
              <a:t>.</a:t>
            </a:r>
          </a:p>
          <a:p>
            <a:r>
              <a:rPr lang="en-US" dirty="0"/>
              <a:t> However, it is recommended to obtain a secure version of it using the </a:t>
            </a:r>
            <a:r>
              <a:rPr lang="en-US" b="1" dirty="0" err="1"/>
              <a:t>secure_filename</a:t>
            </a:r>
            <a:r>
              <a:rPr lang="en-US" b="1" dirty="0"/>
              <a:t>()</a:t>
            </a:r>
            <a:r>
              <a:rPr lang="en-US" dirty="0"/>
              <a:t> function.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62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048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277</TotalTime>
  <Words>208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Error and Redirection</vt:lpstr>
      <vt:lpstr>Redirect</vt:lpstr>
      <vt:lpstr>Properties of Flask.redirect()</vt:lpstr>
      <vt:lpstr>Flashing Message </vt:lpstr>
      <vt:lpstr>Flash Message</vt:lpstr>
      <vt:lpstr>File Upload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and Redirection</dc:title>
  <dc:creator>Bhimsen</dc:creator>
  <cp:lastModifiedBy>Bhimsen</cp:lastModifiedBy>
  <cp:revision>9</cp:revision>
  <dcterms:created xsi:type="dcterms:W3CDTF">2006-08-16T00:00:00Z</dcterms:created>
  <dcterms:modified xsi:type="dcterms:W3CDTF">2020-03-03T11:59:17Z</dcterms:modified>
</cp:coreProperties>
</file>