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8"/>
  </p:notesMasterIdLst>
  <p:sldIdLst>
    <p:sldId id="256" r:id="rId2"/>
    <p:sldId id="257" r:id="rId3"/>
    <p:sldId id="263" r:id="rId4"/>
    <p:sldId id="260" r:id="rId5"/>
    <p:sldId id="259" r:id="rId6"/>
    <p:sldId id="261" r:id="rId7"/>
    <p:sldId id="262" r:id="rId8"/>
    <p:sldId id="264" r:id="rId9"/>
    <p:sldId id="279" r:id="rId10"/>
    <p:sldId id="282" r:id="rId11"/>
    <p:sldId id="265" r:id="rId12"/>
    <p:sldId id="268" r:id="rId13"/>
    <p:sldId id="281" r:id="rId14"/>
    <p:sldId id="273" r:id="rId15"/>
    <p:sldId id="277" r:id="rId16"/>
    <p:sldId id="280" r:id="rId17"/>
  </p:sldIdLst>
  <p:sldSz cx="9144000" cy="5143500" type="screen16x9"/>
  <p:notesSz cx="6858000" cy="9144000"/>
  <p:embeddedFontLst>
    <p:embeddedFont>
      <p:font typeface="ADLaM Display" panose="020F0502020204030204" pitchFamily="2" charset="0"/>
      <p:regular r:id="rId19"/>
    </p:embeddedFont>
    <p:embeddedFont>
      <p:font typeface="Bahnschrift Light" panose="020B0502040204020203" pitchFamily="34" charset="0"/>
      <p:regular r:id="rId20"/>
    </p:embeddedFont>
    <p:embeddedFont>
      <p:font typeface="Castellar" panose="020A0402060406010301" pitchFamily="18" charset="0"/>
      <p:regular r:id="rId21"/>
    </p:embeddedFont>
    <p:embeddedFont>
      <p:font typeface="Montserrat" panose="00000500000000000000" pitchFamily="2" charset="0"/>
      <p:regular r:id="rId22"/>
      <p:bold r:id="rId23"/>
      <p:italic r:id="rId24"/>
      <p:boldItalic r:id="rId25"/>
    </p:embeddedFont>
    <p:embeddedFont>
      <p:font typeface="Montserrat SemiBold" panose="020F0502020204030204" pitchFamily="2" charset="0"/>
      <p:regular r:id="rId26"/>
      <p:bold r:id="rId27"/>
      <p:italic r:id="rId28"/>
      <p:boldItalic r:id="rId29"/>
    </p:embeddedFont>
    <p:embeddedFont>
      <p:font typeface="Open Sans" panose="020B0606030504020204" pitchFamily="3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2BCC0D-3CC3-43E3-A805-FA449F4F086F}" v="1" dt="2025-02-21T13:36:42.986"/>
  </p1510:revLst>
</p1510:revInfo>
</file>

<file path=ppt/tableStyles.xml><?xml version="1.0" encoding="utf-8"?>
<a:tblStyleLst xmlns:a="http://schemas.openxmlformats.org/drawingml/2006/main" def="{26CE440A-A4CE-4D94-8F34-D42B0E403478}">
  <a:tblStyle styleId="{26CE440A-A4CE-4D94-8F34-D42B0E40347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122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21" Type="http://schemas.openxmlformats.org/officeDocument/2006/relationships/font" Target="fonts/font3.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2"/>
        <p:cNvGrpSpPr/>
        <p:nvPr/>
      </p:nvGrpSpPr>
      <p:grpSpPr>
        <a:xfrm>
          <a:off x="0" y="0"/>
          <a:ext cx="0" cy="0"/>
          <a:chOff x="0" y="0"/>
          <a:chExt cx="0" cy="0"/>
        </a:xfrm>
      </p:grpSpPr>
      <p:sp>
        <p:nvSpPr>
          <p:cNvPr id="923" name="Google Shape;923;ged3401ed3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4" name="Google Shape;924;ged3401ed3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3"/>
        <p:cNvGrpSpPr/>
        <p:nvPr/>
      </p:nvGrpSpPr>
      <p:grpSpPr>
        <a:xfrm>
          <a:off x="0" y="0"/>
          <a:ext cx="0" cy="0"/>
          <a:chOff x="0" y="0"/>
          <a:chExt cx="0" cy="0"/>
        </a:xfrm>
      </p:grpSpPr>
      <p:sp>
        <p:nvSpPr>
          <p:cNvPr id="1724" name="Google Shape;1724;ge1d838b627_4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5" name="Google Shape;1725;ge1d838b627_4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1"/>
        <p:cNvGrpSpPr/>
        <p:nvPr/>
      </p:nvGrpSpPr>
      <p:grpSpPr>
        <a:xfrm>
          <a:off x="0" y="0"/>
          <a:ext cx="0" cy="0"/>
          <a:chOff x="0" y="0"/>
          <a:chExt cx="0" cy="0"/>
        </a:xfrm>
      </p:grpSpPr>
      <p:sp>
        <p:nvSpPr>
          <p:cNvPr id="1932" name="Google Shape;1932;ge1d838b627_4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3" name="Google Shape;1933;ge1d838b627_4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1"/>
        <p:cNvGrpSpPr/>
        <p:nvPr/>
      </p:nvGrpSpPr>
      <p:grpSpPr>
        <a:xfrm>
          <a:off x="0" y="0"/>
          <a:ext cx="0" cy="0"/>
          <a:chOff x="0" y="0"/>
          <a:chExt cx="0" cy="0"/>
        </a:xfrm>
      </p:grpSpPr>
      <p:sp>
        <p:nvSpPr>
          <p:cNvPr id="2462" name="Google Shape;2462;g26586ff191c_0_20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3" name="Google Shape;2463;g26586ff191c_0_20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8"/>
        <p:cNvGrpSpPr/>
        <p:nvPr/>
      </p:nvGrpSpPr>
      <p:grpSpPr>
        <a:xfrm>
          <a:off x="0" y="0"/>
          <a:ext cx="0" cy="0"/>
          <a:chOff x="0" y="0"/>
          <a:chExt cx="0" cy="0"/>
        </a:xfrm>
      </p:grpSpPr>
      <p:sp>
        <p:nvSpPr>
          <p:cNvPr id="1029" name="Google Shape;1029;ge1d838b627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0" name="Google Shape;1030;ge1d838b627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9"/>
        <p:cNvGrpSpPr/>
        <p:nvPr/>
      </p:nvGrpSpPr>
      <p:grpSpPr>
        <a:xfrm>
          <a:off x="0" y="0"/>
          <a:ext cx="0" cy="0"/>
          <a:chOff x="0" y="0"/>
          <a:chExt cx="0" cy="0"/>
        </a:xfrm>
      </p:grpSpPr>
      <p:sp>
        <p:nvSpPr>
          <p:cNvPr id="1380" name="Google Shape;1380;ge1d838b627_4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1" name="Google Shape;1381;ge1d838b627_4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3"/>
        <p:cNvGrpSpPr/>
        <p:nvPr/>
      </p:nvGrpSpPr>
      <p:grpSpPr>
        <a:xfrm>
          <a:off x="0" y="0"/>
          <a:ext cx="0" cy="0"/>
          <a:chOff x="0" y="0"/>
          <a:chExt cx="0" cy="0"/>
        </a:xfrm>
      </p:grpSpPr>
      <p:sp>
        <p:nvSpPr>
          <p:cNvPr id="1154" name="Google Shape;1154;ge1d838b627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5" name="Google Shape;1155;ge1d838b627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0"/>
        <p:cNvGrpSpPr/>
        <p:nvPr/>
      </p:nvGrpSpPr>
      <p:grpSpPr>
        <a:xfrm>
          <a:off x="0" y="0"/>
          <a:ext cx="0" cy="0"/>
          <a:chOff x="0" y="0"/>
          <a:chExt cx="0" cy="0"/>
        </a:xfrm>
      </p:grpSpPr>
      <p:sp>
        <p:nvSpPr>
          <p:cNvPr id="1121" name="Google Shape;1121;ge207fd22f2_0_250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2" name="Google Shape;1122;ge207fd22f2_0_250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7"/>
        <p:cNvGrpSpPr/>
        <p:nvPr/>
      </p:nvGrpSpPr>
      <p:grpSpPr>
        <a:xfrm>
          <a:off x="0" y="0"/>
          <a:ext cx="0" cy="0"/>
          <a:chOff x="0" y="0"/>
          <a:chExt cx="0" cy="0"/>
        </a:xfrm>
      </p:grpSpPr>
      <p:sp>
        <p:nvSpPr>
          <p:cNvPr id="1308" name="Google Shape;1308;ge1d838b627_4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9" name="Google Shape;1309;ge1d838b627_4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6"/>
        <p:cNvGrpSpPr/>
        <p:nvPr/>
      </p:nvGrpSpPr>
      <p:grpSpPr>
        <a:xfrm>
          <a:off x="0" y="0"/>
          <a:ext cx="0" cy="0"/>
          <a:chOff x="0" y="0"/>
          <a:chExt cx="0" cy="0"/>
        </a:xfrm>
      </p:grpSpPr>
      <p:sp>
        <p:nvSpPr>
          <p:cNvPr id="1347" name="Google Shape;1347;ge1d838b627_4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8" name="Google Shape;1348;ge1d838b627_4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7"/>
        <p:cNvGrpSpPr/>
        <p:nvPr/>
      </p:nvGrpSpPr>
      <p:grpSpPr>
        <a:xfrm>
          <a:off x="0" y="0"/>
          <a:ext cx="0" cy="0"/>
          <a:chOff x="0" y="0"/>
          <a:chExt cx="0" cy="0"/>
        </a:xfrm>
      </p:grpSpPr>
      <p:sp>
        <p:nvSpPr>
          <p:cNvPr id="1508" name="Google Shape;1508;ge1d838b627_4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9" name="Google Shape;1509;ge1d838b627_4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e1d838b627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e1d838b627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1942775" y="-258400"/>
            <a:ext cx="12053904" cy="5789778"/>
          </a:xfrm>
          <a:custGeom>
            <a:avLst/>
            <a:gdLst/>
            <a:ahLst/>
            <a:cxnLst/>
            <a:rect l="l" t="t" r="r" b="b"/>
            <a:pathLst>
              <a:path w="21288" h="10225" extrusionOk="0">
                <a:moveTo>
                  <a:pt x="16061" y="1739"/>
                </a:moveTo>
                <a:cubicBezTo>
                  <a:pt x="16285" y="1478"/>
                  <a:pt x="16505" y="1219"/>
                  <a:pt x="16723" y="957"/>
                </a:cubicBezTo>
                <a:cubicBezTo>
                  <a:pt x="16742" y="934"/>
                  <a:pt x="16762" y="911"/>
                  <a:pt x="16790" y="902"/>
                </a:cubicBezTo>
                <a:cubicBezTo>
                  <a:pt x="16990" y="831"/>
                  <a:pt x="17185" y="1122"/>
                  <a:pt x="17251" y="1258"/>
                </a:cubicBezTo>
                <a:cubicBezTo>
                  <a:pt x="17278" y="1313"/>
                  <a:pt x="17304" y="1375"/>
                  <a:pt x="17358" y="1405"/>
                </a:cubicBezTo>
                <a:cubicBezTo>
                  <a:pt x="17384" y="1419"/>
                  <a:pt x="17414" y="1424"/>
                  <a:pt x="17443" y="1432"/>
                </a:cubicBezTo>
                <a:cubicBezTo>
                  <a:pt x="17621" y="1484"/>
                  <a:pt x="17736" y="1653"/>
                  <a:pt x="17834" y="1810"/>
                </a:cubicBezTo>
                <a:cubicBezTo>
                  <a:pt x="18176" y="2356"/>
                  <a:pt x="18518" y="2901"/>
                  <a:pt x="18860" y="3446"/>
                </a:cubicBezTo>
                <a:cubicBezTo>
                  <a:pt x="18880" y="3477"/>
                  <a:pt x="18908" y="3512"/>
                  <a:pt x="18944" y="3507"/>
                </a:cubicBezTo>
                <a:cubicBezTo>
                  <a:pt x="18964" y="3504"/>
                  <a:pt x="18980" y="3489"/>
                  <a:pt x="18995" y="3474"/>
                </a:cubicBezTo>
                <a:cubicBezTo>
                  <a:pt x="19397" y="3065"/>
                  <a:pt x="19799" y="2657"/>
                  <a:pt x="20200" y="2248"/>
                </a:cubicBezTo>
                <a:cubicBezTo>
                  <a:pt x="20288" y="2159"/>
                  <a:pt x="20385" y="2065"/>
                  <a:pt x="20508" y="2044"/>
                </a:cubicBezTo>
                <a:cubicBezTo>
                  <a:pt x="20651" y="2020"/>
                  <a:pt x="20794" y="2104"/>
                  <a:pt x="20881" y="2219"/>
                </a:cubicBezTo>
                <a:cubicBezTo>
                  <a:pt x="20968" y="2335"/>
                  <a:pt x="21008" y="2478"/>
                  <a:pt x="21044" y="2618"/>
                </a:cubicBezTo>
                <a:cubicBezTo>
                  <a:pt x="21292" y="3596"/>
                  <a:pt x="21290" y="4587"/>
                  <a:pt x="21288" y="5589"/>
                </a:cubicBezTo>
                <a:cubicBezTo>
                  <a:pt x="21285" y="6633"/>
                  <a:pt x="21283" y="7676"/>
                  <a:pt x="21281" y="8720"/>
                </a:cubicBezTo>
                <a:cubicBezTo>
                  <a:pt x="21280" y="9103"/>
                  <a:pt x="21279" y="9642"/>
                  <a:pt x="20899" y="9834"/>
                </a:cubicBezTo>
                <a:cubicBezTo>
                  <a:pt x="20433" y="10069"/>
                  <a:pt x="19634" y="10043"/>
                  <a:pt x="19120" y="10082"/>
                </a:cubicBezTo>
                <a:cubicBezTo>
                  <a:pt x="17796" y="10184"/>
                  <a:pt x="16454" y="10132"/>
                  <a:pt x="15122" y="10084"/>
                </a:cubicBezTo>
                <a:cubicBezTo>
                  <a:pt x="11689" y="9960"/>
                  <a:pt x="8232" y="9863"/>
                  <a:pt x="4824" y="10148"/>
                </a:cubicBezTo>
                <a:cubicBezTo>
                  <a:pt x="4220" y="10199"/>
                  <a:pt x="3607" y="10261"/>
                  <a:pt x="3006" y="10199"/>
                </a:cubicBezTo>
                <a:cubicBezTo>
                  <a:pt x="2515" y="10147"/>
                  <a:pt x="2032" y="10015"/>
                  <a:pt x="1598" y="9779"/>
                </a:cubicBezTo>
                <a:cubicBezTo>
                  <a:pt x="1263" y="9597"/>
                  <a:pt x="834" y="9523"/>
                  <a:pt x="547" y="9251"/>
                </a:cubicBezTo>
                <a:cubicBezTo>
                  <a:pt x="222" y="8943"/>
                  <a:pt x="136" y="8465"/>
                  <a:pt x="89" y="8020"/>
                </a:cubicBezTo>
                <a:cubicBezTo>
                  <a:pt x="62" y="7773"/>
                  <a:pt x="43" y="7524"/>
                  <a:pt x="29" y="7276"/>
                </a:cubicBezTo>
                <a:cubicBezTo>
                  <a:pt x="-16" y="6499"/>
                  <a:pt x="-4" y="5719"/>
                  <a:pt x="36" y="4943"/>
                </a:cubicBezTo>
                <a:cubicBezTo>
                  <a:pt x="55" y="4554"/>
                  <a:pt x="82" y="4164"/>
                  <a:pt x="112" y="3776"/>
                </a:cubicBezTo>
                <a:cubicBezTo>
                  <a:pt x="127" y="3581"/>
                  <a:pt x="143" y="3387"/>
                  <a:pt x="159" y="3192"/>
                </a:cubicBezTo>
                <a:cubicBezTo>
                  <a:pt x="172" y="3044"/>
                  <a:pt x="145" y="2843"/>
                  <a:pt x="246" y="2720"/>
                </a:cubicBezTo>
                <a:cubicBezTo>
                  <a:pt x="290" y="2666"/>
                  <a:pt x="371" y="2635"/>
                  <a:pt x="433" y="2669"/>
                </a:cubicBezTo>
                <a:cubicBezTo>
                  <a:pt x="455" y="2681"/>
                  <a:pt x="472" y="2700"/>
                  <a:pt x="489" y="2719"/>
                </a:cubicBezTo>
                <a:cubicBezTo>
                  <a:pt x="784" y="3045"/>
                  <a:pt x="1080" y="3374"/>
                  <a:pt x="1311" y="3748"/>
                </a:cubicBezTo>
                <a:cubicBezTo>
                  <a:pt x="1330" y="3778"/>
                  <a:pt x="1353" y="3812"/>
                  <a:pt x="1388" y="3819"/>
                </a:cubicBezTo>
                <a:cubicBezTo>
                  <a:pt x="1420" y="3824"/>
                  <a:pt x="1452" y="3805"/>
                  <a:pt x="1483" y="3811"/>
                </a:cubicBezTo>
                <a:cubicBezTo>
                  <a:pt x="1524" y="3818"/>
                  <a:pt x="1546" y="3861"/>
                  <a:pt x="1563" y="3899"/>
                </a:cubicBezTo>
                <a:cubicBezTo>
                  <a:pt x="1795" y="4438"/>
                  <a:pt x="2007" y="4989"/>
                  <a:pt x="2278" y="5509"/>
                </a:cubicBezTo>
                <a:cubicBezTo>
                  <a:pt x="2506" y="5268"/>
                  <a:pt x="2733" y="5028"/>
                  <a:pt x="2961" y="4788"/>
                </a:cubicBezTo>
                <a:cubicBezTo>
                  <a:pt x="2986" y="4761"/>
                  <a:pt x="3012" y="4734"/>
                  <a:pt x="3046" y="4721"/>
                </a:cubicBezTo>
                <a:cubicBezTo>
                  <a:pt x="3157" y="4676"/>
                  <a:pt x="3260" y="4797"/>
                  <a:pt x="3320" y="4901"/>
                </a:cubicBezTo>
                <a:cubicBezTo>
                  <a:pt x="3320" y="4827"/>
                  <a:pt x="3416" y="4786"/>
                  <a:pt x="3486" y="4811"/>
                </a:cubicBezTo>
                <a:cubicBezTo>
                  <a:pt x="3555" y="4837"/>
                  <a:pt x="3600" y="4902"/>
                  <a:pt x="3640" y="4963"/>
                </a:cubicBezTo>
                <a:cubicBezTo>
                  <a:pt x="3727" y="5096"/>
                  <a:pt x="3815" y="5229"/>
                  <a:pt x="3902" y="5362"/>
                </a:cubicBezTo>
                <a:cubicBezTo>
                  <a:pt x="4095" y="5053"/>
                  <a:pt x="4290" y="4745"/>
                  <a:pt x="4488" y="4439"/>
                </a:cubicBezTo>
                <a:cubicBezTo>
                  <a:pt x="4522" y="4387"/>
                  <a:pt x="4560" y="4331"/>
                  <a:pt x="4618" y="4308"/>
                </a:cubicBezTo>
                <a:cubicBezTo>
                  <a:pt x="4689" y="4281"/>
                  <a:pt x="4769" y="4310"/>
                  <a:pt x="4836" y="4347"/>
                </a:cubicBezTo>
                <a:cubicBezTo>
                  <a:pt x="5299" y="4600"/>
                  <a:pt x="5510" y="5176"/>
                  <a:pt x="5968" y="5437"/>
                </a:cubicBezTo>
                <a:cubicBezTo>
                  <a:pt x="6247" y="5001"/>
                  <a:pt x="6526" y="4563"/>
                  <a:pt x="6805" y="4126"/>
                </a:cubicBezTo>
                <a:cubicBezTo>
                  <a:pt x="6828" y="4090"/>
                  <a:pt x="6852" y="4053"/>
                  <a:pt x="6883" y="4024"/>
                </a:cubicBezTo>
                <a:cubicBezTo>
                  <a:pt x="6906" y="4003"/>
                  <a:pt x="6932" y="3986"/>
                  <a:pt x="6956" y="3965"/>
                </a:cubicBezTo>
                <a:cubicBezTo>
                  <a:pt x="7013" y="3916"/>
                  <a:pt x="7050" y="3849"/>
                  <a:pt x="7087" y="3783"/>
                </a:cubicBezTo>
                <a:cubicBezTo>
                  <a:pt x="7424" y="3179"/>
                  <a:pt x="7811" y="2604"/>
                  <a:pt x="8242" y="2064"/>
                </a:cubicBezTo>
                <a:cubicBezTo>
                  <a:pt x="8292" y="2001"/>
                  <a:pt x="8345" y="1937"/>
                  <a:pt x="8414" y="1895"/>
                </a:cubicBezTo>
                <a:cubicBezTo>
                  <a:pt x="8553" y="1812"/>
                  <a:pt x="8726" y="1853"/>
                  <a:pt x="8842" y="1955"/>
                </a:cubicBezTo>
                <a:cubicBezTo>
                  <a:pt x="8881" y="1989"/>
                  <a:pt x="9146" y="2298"/>
                  <a:pt x="9152" y="2291"/>
                </a:cubicBezTo>
                <a:cubicBezTo>
                  <a:pt x="9515" y="1882"/>
                  <a:pt x="9877" y="1474"/>
                  <a:pt x="10239" y="1065"/>
                </a:cubicBezTo>
                <a:cubicBezTo>
                  <a:pt x="10299" y="998"/>
                  <a:pt x="10374" y="924"/>
                  <a:pt x="10463" y="936"/>
                </a:cubicBezTo>
                <a:cubicBezTo>
                  <a:pt x="10528" y="945"/>
                  <a:pt x="10578" y="999"/>
                  <a:pt x="10621" y="1049"/>
                </a:cubicBezTo>
                <a:cubicBezTo>
                  <a:pt x="10790" y="1243"/>
                  <a:pt x="10959" y="1437"/>
                  <a:pt x="11128" y="1631"/>
                </a:cubicBezTo>
                <a:cubicBezTo>
                  <a:pt x="11335" y="1325"/>
                  <a:pt x="11586" y="1058"/>
                  <a:pt x="11805" y="767"/>
                </a:cubicBezTo>
                <a:cubicBezTo>
                  <a:pt x="12026" y="475"/>
                  <a:pt x="12263" y="213"/>
                  <a:pt x="12565" y="0"/>
                </a:cubicBezTo>
                <a:cubicBezTo>
                  <a:pt x="12641" y="84"/>
                  <a:pt x="12718" y="167"/>
                  <a:pt x="12794" y="251"/>
                </a:cubicBezTo>
                <a:cubicBezTo>
                  <a:pt x="12810" y="268"/>
                  <a:pt x="12829" y="286"/>
                  <a:pt x="12852" y="286"/>
                </a:cubicBezTo>
                <a:cubicBezTo>
                  <a:pt x="12872" y="285"/>
                  <a:pt x="12888" y="271"/>
                  <a:pt x="12906" y="265"/>
                </a:cubicBezTo>
                <a:cubicBezTo>
                  <a:pt x="12965" y="243"/>
                  <a:pt x="13021" y="300"/>
                  <a:pt x="13058" y="350"/>
                </a:cubicBezTo>
                <a:cubicBezTo>
                  <a:pt x="13506" y="952"/>
                  <a:pt x="13954" y="1554"/>
                  <a:pt x="14402" y="2156"/>
                </a:cubicBezTo>
                <a:cubicBezTo>
                  <a:pt x="14557" y="1995"/>
                  <a:pt x="14736" y="1857"/>
                  <a:pt x="14931" y="1747"/>
                </a:cubicBezTo>
                <a:cubicBezTo>
                  <a:pt x="15106" y="1909"/>
                  <a:pt x="15258" y="2096"/>
                  <a:pt x="15382" y="2299"/>
                </a:cubicBezTo>
                <a:cubicBezTo>
                  <a:pt x="15407" y="2340"/>
                  <a:pt x="15448" y="2388"/>
                  <a:pt x="15493" y="2372"/>
                </a:cubicBezTo>
                <a:cubicBezTo>
                  <a:pt x="15512" y="2365"/>
                  <a:pt x="15525" y="2347"/>
                  <a:pt x="15537" y="2331"/>
                </a:cubicBezTo>
                <a:cubicBezTo>
                  <a:pt x="15688" y="2123"/>
                  <a:pt x="15891" y="1937"/>
                  <a:pt x="16061" y="1739"/>
                </a:cubicBezTo>
                <a:close/>
              </a:path>
            </a:pathLst>
          </a:custGeom>
          <a:solidFill>
            <a:srgbClr val="A1C8FF">
              <a:alpha val="177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10" name="Google Shape;10;p2"/>
          <p:cNvGrpSpPr/>
          <p:nvPr/>
        </p:nvGrpSpPr>
        <p:grpSpPr>
          <a:xfrm rot="443386">
            <a:off x="6480323" y="3877315"/>
            <a:ext cx="2734777" cy="2480732"/>
            <a:chOff x="3957729" y="1005480"/>
            <a:chExt cx="1936911" cy="1901880"/>
          </a:xfrm>
        </p:grpSpPr>
        <p:sp>
          <p:nvSpPr>
            <p:cNvPr id="11" name="Google Shape;11;p2"/>
            <p:cNvSpPr/>
            <p:nvPr/>
          </p:nvSpPr>
          <p:spPr>
            <a:xfrm>
              <a:off x="5469120" y="1038240"/>
              <a:ext cx="425520" cy="1124640"/>
            </a:xfrm>
            <a:custGeom>
              <a:avLst/>
              <a:gdLst/>
              <a:ahLst/>
              <a:cxnLst/>
              <a:rect l="l" t="t" r="r" b="b"/>
              <a:pathLst>
                <a:path w="1182" h="3124" extrusionOk="0">
                  <a:moveTo>
                    <a:pt x="628" y="3123"/>
                  </a:moveTo>
                  <a:cubicBezTo>
                    <a:pt x="372" y="3132"/>
                    <a:pt x="98" y="2998"/>
                    <a:pt x="21" y="2755"/>
                  </a:cubicBezTo>
                  <a:cubicBezTo>
                    <a:pt x="-97" y="2385"/>
                    <a:pt x="319" y="2073"/>
                    <a:pt x="189" y="1692"/>
                  </a:cubicBezTo>
                  <a:cubicBezTo>
                    <a:pt x="132" y="1528"/>
                    <a:pt x="40" y="1390"/>
                    <a:pt x="21" y="1213"/>
                  </a:cubicBezTo>
                  <a:cubicBezTo>
                    <a:pt x="1" y="1025"/>
                    <a:pt x="74" y="835"/>
                    <a:pt x="133" y="660"/>
                  </a:cubicBezTo>
                  <a:cubicBezTo>
                    <a:pt x="196" y="474"/>
                    <a:pt x="205" y="304"/>
                    <a:pt x="214" y="105"/>
                  </a:cubicBezTo>
                  <a:cubicBezTo>
                    <a:pt x="215" y="77"/>
                    <a:pt x="217" y="47"/>
                    <a:pt x="235" y="25"/>
                  </a:cubicBezTo>
                  <a:cubicBezTo>
                    <a:pt x="265" y="-12"/>
                    <a:pt x="326" y="-5"/>
                    <a:pt x="362" y="26"/>
                  </a:cubicBezTo>
                  <a:cubicBezTo>
                    <a:pt x="397" y="57"/>
                    <a:pt x="413" y="104"/>
                    <a:pt x="427" y="149"/>
                  </a:cubicBezTo>
                  <a:cubicBezTo>
                    <a:pt x="515" y="430"/>
                    <a:pt x="579" y="718"/>
                    <a:pt x="619" y="1009"/>
                  </a:cubicBezTo>
                  <a:cubicBezTo>
                    <a:pt x="630" y="1083"/>
                    <a:pt x="639" y="1159"/>
                    <a:pt x="669" y="1228"/>
                  </a:cubicBezTo>
                  <a:cubicBezTo>
                    <a:pt x="726" y="1357"/>
                    <a:pt x="854" y="1450"/>
                    <a:pt x="889" y="1587"/>
                  </a:cubicBezTo>
                  <a:cubicBezTo>
                    <a:pt x="904" y="1647"/>
                    <a:pt x="900" y="1711"/>
                    <a:pt x="909" y="1773"/>
                  </a:cubicBezTo>
                  <a:cubicBezTo>
                    <a:pt x="934" y="1944"/>
                    <a:pt x="1057" y="2082"/>
                    <a:pt x="1126" y="2240"/>
                  </a:cubicBezTo>
                  <a:cubicBezTo>
                    <a:pt x="1234" y="2492"/>
                    <a:pt x="1184" y="2813"/>
                    <a:pt x="978" y="2995"/>
                  </a:cubicBezTo>
                  <a:cubicBezTo>
                    <a:pt x="885" y="3078"/>
                    <a:pt x="759" y="3119"/>
                    <a:pt x="628" y="3123"/>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 name="Google Shape;12;p2"/>
            <p:cNvSpPr/>
            <p:nvPr/>
          </p:nvSpPr>
          <p:spPr>
            <a:xfrm>
              <a:off x="5077080" y="1049400"/>
              <a:ext cx="412920" cy="1224720"/>
            </a:xfrm>
            <a:custGeom>
              <a:avLst/>
              <a:gdLst/>
              <a:ahLst/>
              <a:cxnLst/>
              <a:rect l="l" t="t" r="r" b="b"/>
              <a:pathLst>
                <a:path w="1147" h="3402" extrusionOk="0">
                  <a:moveTo>
                    <a:pt x="645" y="3314"/>
                  </a:moveTo>
                  <a:cubicBezTo>
                    <a:pt x="302" y="3194"/>
                    <a:pt x="68" y="2713"/>
                    <a:pt x="178" y="2366"/>
                  </a:cubicBezTo>
                  <a:cubicBezTo>
                    <a:pt x="200" y="2295"/>
                    <a:pt x="236" y="2225"/>
                    <a:pt x="227" y="2152"/>
                  </a:cubicBezTo>
                  <a:cubicBezTo>
                    <a:pt x="215" y="2053"/>
                    <a:pt x="125" y="1977"/>
                    <a:pt x="117" y="1879"/>
                  </a:cubicBezTo>
                  <a:cubicBezTo>
                    <a:pt x="108" y="1767"/>
                    <a:pt x="208" y="1666"/>
                    <a:pt x="193" y="1554"/>
                  </a:cubicBezTo>
                  <a:cubicBezTo>
                    <a:pt x="182" y="1472"/>
                    <a:pt x="112" y="1413"/>
                    <a:pt x="66" y="1344"/>
                  </a:cubicBezTo>
                  <a:cubicBezTo>
                    <a:pt x="-8" y="1233"/>
                    <a:pt x="-21" y="1084"/>
                    <a:pt x="32" y="962"/>
                  </a:cubicBezTo>
                  <a:cubicBezTo>
                    <a:pt x="81" y="852"/>
                    <a:pt x="179" y="763"/>
                    <a:pt x="200" y="645"/>
                  </a:cubicBezTo>
                  <a:cubicBezTo>
                    <a:pt x="216" y="558"/>
                    <a:pt x="189" y="469"/>
                    <a:pt x="163" y="384"/>
                  </a:cubicBezTo>
                  <a:cubicBezTo>
                    <a:pt x="138" y="299"/>
                    <a:pt x="115" y="207"/>
                    <a:pt x="143" y="123"/>
                  </a:cubicBezTo>
                  <a:cubicBezTo>
                    <a:pt x="171" y="39"/>
                    <a:pt x="270" y="-27"/>
                    <a:pt x="350" y="11"/>
                  </a:cubicBezTo>
                  <a:cubicBezTo>
                    <a:pt x="473" y="69"/>
                    <a:pt x="418" y="261"/>
                    <a:pt x="481" y="381"/>
                  </a:cubicBezTo>
                  <a:cubicBezTo>
                    <a:pt x="507" y="430"/>
                    <a:pt x="552" y="466"/>
                    <a:pt x="580" y="514"/>
                  </a:cubicBezTo>
                  <a:cubicBezTo>
                    <a:pt x="644" y="626"/>
                    <a:pt x="597" y="777"/>
                    <a:pt x="664" y="888"/>
                  </a:cubicBezTo>
                  <a:cubicBezTo>
                    <a:pt x="690" y="931"/>
                    <a:pt x="731" y="962"/>
                    <a:pt x="766" y="998"/>
                  </a:cubicBezTo>
                  <a:cubicBezTo>
                    <a:pt x="1041" y="1277"/>
                    <a:pt x="882" y="1569"/>
                    <a:pt x="895" y="1900"/>
                  </a:cubicBezTo>
                  <a:cubicBezTo>
                    <a:pt x="905" y="2147"/>
                    <a:pt x="1099" y="2374"/>
                    <a:pt x="1130" y="2627"/>
                  </a:cubicBezTo>
                  <a:cubicBezTo>
                    <a:pt x="1150" y="2792"/>
                    <a:pt x="1174" y="3094"/>
                    <a:pt x="1064" y="3228"/>
                  </a:cubicBezTo>
                  <a:cubicBezTo>
                    <a:pt x="945" y="3373"/>
                    <a:pt x="544" y="3487"/>
                    <a:pt x="645" y="3314"/>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 name="Google Shape;13;p2"/>
            <p:cNvSpPr/>
            <p:nvPr/>
          </p:nvSpPr>
          <p:spPr>
            <a:xfrm>
              <a:off x="5574240" y="1289160"/>
              <a:ext cx="95040" cy="1095840"/>
            </a:xfrm>
            <a:custGeom>
              <a:avLst/>
              <a:gdLst/>
              <a:ahLst/>
              <a:cxnLst/>
              <a:rect l="l" t="t" r="r" b="b"/>
              <a:pathLst>
                <a:path w="264" h="3044" extrusionOk="0">
                  <a:moveTo>
                    <a:pt x="16" y="7"/>
                  </a:moveTo>
                  <a:cubicBezTo>
                    <a:pt x="-11" y="205"/>
                    <a:pt x="-5" y="407"/>
                    <a:pt x="35" y="602"/>
                  </a:cubicBezTo>
                  <a:cubicBezTo>
                    <a:pt x="56" y="701"/>
                    <a:pt x="87" y="797"/>
                    <a:pt x="120" y="893"/>
                  </a:cubicBezTo>
                  <a:cubicBezTo>
                    <a:pt x="153" y="993"/>
                    <a:pt x="182" y="1094"/>
                    <a:pt x="183" y="1201"/>
                  </a:cubicBezTo>
                  <a:cubicBezTo>
                    <a:pt x="183" y="1302"/>
                    <a:pt x="165" y="1402"/>
                    <a:pt x="148" y="1501"/>
                  </a:cubicBezTo>
                  <a:cubicBezTo>
                    <a:pt x="132" y="1598"/>
                    <a:pt x="119" y="1696"/>
                    <a:pt x="111" y="1795"/>
                  </a:cubicBezTo>
                  <a:cubicBezTo>
                    <a:pt x="95" y="1991"/>
                    <a:pt x="97" y="2190"/>
                    <a:pt x="116" y="2387"/>
                  </a:cubicBezTo>
                  <a:cubicBezTo>
                    <a:pt x="136" y="2584"/>
                    <a:pt x="173" y="2778"/>
                    <a:pt x="227" y="2968"/>
                  </a:cubicBezTo>
                  <a:cubicBezTo>
                    <a:pt x="234" y="2992"/>
                    <a:pt x="241" y="3015"/>
                    <a:pt x="249" y="3039"/>
                  </a:cubicBezTo>
                  <a:cubicBezTo>
                    <a:pt x="252" y="3049"/>
                    <a:pt x="266" y="3042"/>
                    <a:pt x="263" y="3033"/>
                  </a:cubicBezTo>
                  <a:cubicBezTo>
                    <a:pt x="204" y="2843"/>
                    <a:pt x="163" y="2648"/>
                    <a:pt x="139" y="2451"/>
                  </a:cubicBezTo>
                  <a:cubicBezTo>
                    <a:pt x="116" y="2254"/>
                    <a:pt x="110" y="2055"/>
                    <a:pt x="122" y="1857"/>
                  </a:cubicBezTo>
                  <a:cubicBezTo>
                    <a:pt x="129" y="1759"/>
                    <a:pt x="139" y="1661"/>
                    <a:pt x="154" y="1564"/>
                  </a:cubicBezTo>
                  <a:cubicBezTo>
                    <a:pt x="170" y="1466"/>
                    <a:pt x="190" y="1368"/>
                    <a:pt x="197" y="1270"/>
                  </a:cubicBezTo>
                  <a:cubicBezTo>
                    <a:pt x="203" y="1169"/>
                    <a:pt x="191" y="1072"/>
                    <a:pt x="163" y="975"/>
                  </a:cubicBezTo>
                  <a:cubicBezTo>
                    <a:pt x="134" y="875"/>
                    <a:pt x="95" y="778"/>
                    <a:pt x="69" y="678"/>
                  </a:cubicBezTo>
                  <a:cubicBezTo>
                    <a:pt x="20" y="484"/>
                    <a:pt x="4" y="282"/>
                    <a:pt x="23" y="83"/>
                  </a:cubicBezTo>
                  <a:cubicBezTo>
                    <a:pt x="25" y="59"/>
                    <a:pt x="28" y="34"/>
                    <a:pt x="32" y="9"/>
                  </a:cubicBezTo>
                  <a:cubicBezTo>
                    <a:pt x="33" y="-1"/>
                    <a:pt x="17" y="-3"/>
                    <a:pt x="16" y="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 name="Google Shape;14;p2"/>
            <p:cNvSpPr/>
            <p:nvPr/>
          </p:nvSpPr>
          <p:spPr>
            <a:xfrm>
              <a:off x="5210280" y="1362960"/>
              <a:ext cx="161640" cy="867240"/>
            </a:xfrm>
            <a:custGeom>
              <a:avLst/>
              <a:gdLst/>
              <a:ahLst/>
              <a:cxnLst/>
              <a:rect l="l" t="t" r="r" b="b"/>
              <a:pathLst>
                <a:path w="449" h="2409" extrusionOk="0">
                  <a:moveTo>
                    <a:pt x="152" y="524"/>
                  </a:moveTo>
                  <a:cubicBezTo>
                    <a:pt x="103" y="373"/>
                    <a:pt x="36" y="226"/>
                    <a:pt x="19" y="67"/>
                  </a:cubicBezTo>
                  <a:cubicBezTo>
                    <a:pt x="17" y="47"/>
                    <a:pt x="16" y="28"/>
                    <a:pt x="16" y="8"/>
                  </a:cubicBezTo>
                  <a:cubicBezTo>
                    <a:pt x="15" y="-2"/>
                    <a:pt x="0" y="-2"/>
                    <a:pt x="0" y="8"/>
                  </a:cubicBezTo>
                  <a:cubicBezTo>
                    <a:pt x="4" y="168"/>
                    <a:pt x="64" y="317"/>
                    <a:pt x="115" y="465"/>
                  </a:cubicBezTo>
                  <a:cubicBezTo>
                    <a:pt x="142" y="541"/>
                    <a:pt x="166" y="618"/>
                    <a:pt x="179" y="697"/>
                  </a:cubicBezTo>
                  <a:cubicBezTo>
                    <a:pt x="193" y="776"/>
                    <a:pt x="195" y="857"/>
                    <a:pt x="193" y="938"/>
                  </a:cubicBezTo>
                  <a:cubicBezTo>
                    <a:pt x="191" y="1018"/>
                    <a:pt x="185" y="1099"/>
                    <a:pt x="184" y="1180"/>
                  </a:cubicBezTo>
                  <a:cubicBezTo>
                    <a:pt x="182" y="1260"/>
                    <a:pt x="185" y="1340"/>
                    <a:pt x="190" y="1419"/>
                  </a:cubicBezTo>
                  <a:cubicBezTo>
                    <a:pt x="201" y="1580"/>
                    <a:pt x="225" y="1738"/>
                    <a:pt x="262" y="1895"/>
                  </a:cubicBezTo>
                  <a:cubicBezTo>
                    <a:pt x="299" y="2050"/>
                    <a:pt x="349" y="2203"/>
                    <a:pt x="411" y="2350"/>
                  </a:cubicBezTo>
                  <a:cubicBezTo>
                    <a:pt x="419" y="2369"/>
                    <a:pt x="427" y="2387"/>
                    <a:pt x="435" y="2405"/>
                  </a:cubicBezTo>
                  <a:cubicBezTo>
                    <a:pt x="439" y="2414"/>
                    <a:pt x="452" y="2406"/>
                    <a:pt x="448" y="2397"/>
                  </a:cubicBezTo>
                  <a:cubicBezTo>
                    <a:pt x="383" y="2250"/>
                    <a:pt x="330" y="2098"/>
                    <a:pt x="290" y="1942"/>
                  </a:cubicBezTo>
                  <a:cubicBezTo>
                    <a:pt x="250" y="1787"/>
                    <a:pt x="223" y="1629"/>
                    <a:pt x="210" y="1470"/>
                  </a:cubicBezTo>
                  <a:cubicBezTo>
                    <a:pt x="203" y="1390"/>
                    <a:pt x="199" y="1310"/>
                    <a:pt x="199" y="1230"/>
                  </a:cubicBezTo>
                  <a:cubicBezTo>
                    <a:pt x="199" y="1150"/>
                    <a:pt x="204" y="1070"/>
                    <a:pt x="207" y="990"/>
                  </a:cubicBezTo>
                  <a:cubicBezTo>
                    <a:pt x="210" y="911"/>
                    <a:pt x="211" y="831"/>
                    <a:pt x="203" y="752"/>
                  </a:cubicBezTo>
                  <a:cubicBezTo>
                    <a:pt x="194" y="674"/>
                    <a:pt x="175" y="598"/>
                    <a:pt x="152" y="52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 name="Google Shape;15;p2"/>
            <p:cNvSpPr/>
            <p:nvPr/>
          </p:nvSpPr>
          <p:spPr>
            <a:xfrm>
              <a:off x="4475160" y="1005480"/>
              <a:ext cx="703800" cy="1175760"/>
            </a:xfrm>
            <a:custGeom>
              <a:avLst/>
              <a:gdLst/>
              <a:ahLst/>
              <a:cxnLst/>
              <a:rect l="l" t="t" r="r" b="b"/>
              <a:pathLst>
                <a:path w="1955" h="3266" extrusionOk="0">
                  <a:moveTo>
                    <a:pt x="1300" y="3265"/>
                  </a:moveTo>
                  <a:cubicBezTo>
                    <a:pt x="1210" y="3267"/>
                    <a:pt x="1119" y="3240"/>
                    <a:pt x="1036" y="3172"/>
                  </a:cubicBezTo>
                  <a:cubicBezTo>
                    <a:pt x="831" y="3004"/>
                    <a:pt x="861" y="2698"/>
                    <a:pt x="735" y="2480"/>
                  </a:cubicBezTo>
                  <a:cubicBezTo>
                    <a:pt x="591" y="2229"/>
                    <a:pt x="668" y="2014"/>
                    <a:pt x="588" y="1748"/>
                  </a:cubicBezTo>
                  <a:cubicBezTo>
                    <a:pt x="537" y="1582"/>
                    <a:pt x="370" y="1476"/>
                    <a:pt x="299" y="1317"/>
                  </a:cubicBezTo>
                  <a:cubicBezTo>
                    <a:pt x="218" y="1137"/>
                    <a:pt x="292" y="901"/>
                    <a:pt x="220" y="738"/>
                  </a:cubicBezTo>
                  <a:cubicBezTo>
                    <a:pt x="129" y="530"/>
                    <a:pt x="-34" y="328"/>
                    <a:pt x="7" y="105"/>
                  </a:cubicBezTo>
                  <a:cubicBezTo>
                    <a:pt x="13" y="76"/>
                    <a:pt x="22" y="47"/>
                    <a:pt x="44" y="26"/>
                  </a:cubicBezTo>
                  <a:cubicBezTo>
                    <a:pt x="82" y="-10"/>
                    <a:pt x="145" y="-4"/>
                    <a:pt x="193" y="17"/>
                  </a:cubicBezTo>
                  <a:cubicBezTo>
                    <a:pt x="459" y="131"/>
                    <a:pt x="472" y="522"/>
                    <a:pt x="697" y="703"/>
                  </a:cubicBezTo>
                  <a:cubicBezTo>
                    <a:pt x="795" y="780"/>
                    <a:pt x="926" y="814"/>
                    <a:pt x="1007" y="909"/>
                  </a:cubicBezTo>
                  <a:cubicBezTo>
                    <a:pt x="1149" y="1077"/>
                    <a:pt x="1084" y="1378"/>
                    <a:pt x="1265" y="1503"/>
                  </a:cubicBezTo>
                  <a:cubicBezTo>
                    <a:pt x="1312" y="1534"/>
                    <a:pt x="1369" y="1549"/>
                    <a:pt x="1411" y="1586"/>
                  </a:cubicBezTo>
                  <a:cubicBezTo>
                    <a:pt x="1548" y="1703"/>
                    <a:pt x="1461" y="1962"/>
                    <a:pt x="1597" y="2078"/>
                  </a:cubicBezTo>
                  <a:cubicBezTo>
                    <a:pt x="1648" y="2121"/>
                    <a:pt x="1716" y="2133"/>
                    <a:pt x="1775" y="2164"/>
                  </a:cubicBezTo>
                  <a:cubicBezTo>
                    <a:pt x="1944" y="2253"/>
                    <a:pt x="1984" y="2531"/>
                    <a:pt x="1936" y="2700"/>
                  </a:cubicBezTo>
                  <a:cubicBezTo>
                    <a:pt x="1860" y="2967"/>
                    <a:pt x="1578" y="3256"/>
                    <a:pt x="1300" y="3265"/>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 name="Google Shape;16;p2"/>
            <p:cNvSpPr/>
            <p:nvPr/>
          </p:nvSpPr>
          <p:spPr>
            <a:xfrm>
              <a:off x="4659840" y="1379160"/>
              <a:ext cx="441000" cy="663480"/>
            </a:xfrm>
            <a:custGeom>
              <a:avLst/>
              <a:gdLst/>
              <a:ahLst/>
              <a:cxnLst/>
              <a:rect l="l" t="t" r="r" b="b"/>
              <a:pathLst>
                <a:path w="1225" h="1843" extrusionOk="0">
                  <a:moveTo>
                    <a:pt x="1222" y="1828"/>
                  </a:moveTo>
                  <a:cubicBezTo>
                    <a:pt x="1106" y="1745"/>
                    <a:pt x="990" y="1661"/>
                    <a:pt x="884" y="1567"/>
                  </a:cubicBezTo>
                  <a:cubicBezTo>
                    <a:pt x="780" y="1473"/>
                    <a:pt x="684" y="1367"/>
                    <a:pt x="613" y="1245"/>
                  </a:cubicBezTo>
                  <a:cubicBezTo>
                    <a:pt x="536" y="1112"/>
                    <a:pt x="493" y="963"/>
                    <a:pt x="444" y="818"/>
                  </a:cubicBezTo>
                  <a:cubicBezTo>
                    <a:pt x="420" y="747"/>
                    <a:pt x="394" y="676"/>
                    <a:pt x="362" y="608"/>
                  </a:cubicBezTo>
                  <a:cubicBezTo>
                    <a:pt x="330" y="541"/>
                    <a:pt x="292" y="478"/>
                    <a:pt x="246" y="419"/>
                  </a:cubicBezTo>
                  <a:cubicBezTo>
                    <a:pt x="202" y="361"/>
                    <a:pt x="154" y="306"/>
                    <a:pt x="112" y="247"/>
                  </a:cubicBezTo>
                  <a:cubicBezTo>
                    <a:pt x="71" y="190"/>
                    <a:pt x="35" y="127"/>
                    <a:pt x="22" y="58"/>
                  </a:cubicBezTo>
                  <a:cubicBezTo>
                    <a:pt x="18" y="41"/>
                    <a:pt x="17" y="24"/>
                    <a:pt x="16" y="7"/>
                  </a:cubicBezTo>
                  <a:cubicBezTo>
                    <a:pt x="15" y="-3"/>
                    <a:pt x="0" y="-2"/>
                    <a:pt x="0" y="8"/>
                  </a:cubicBezTo>
                  <a:cubicBezTo>
                    <a:pt x="7" y="154"/>
                    <a:pt x="106" y="269"/>
                    <a:pt x="193" y="377"/>
                  </a:cubicBezTo>
                  <a:cubicBezTo>
                    <a:pt x="240" y="435"/>
                    <a:pt x="285" y="494"/>
                    <a:pt x="320" y="560"/>
                  </a:cubicBezTo>
                  <a:cubicBezTo>
                    <a:pt x="357" y="628"/>
                    <a:pt x="386" y="700"/>
                    <a:pt x="412" y="773"/>
                  </a:cubicBezTo>
                  <a:cubicBezTo>
                    <a:pt x="463" y="918"/>
                    <a:pt x="504" y="1068"/>
                    <a:pt x="574" y="1206"/>
                  </a:cubicBezTo>
                  <a:cubicBezTo>
                    <a:pt x="639" y="1333"/>
                    <a:pt x="730" y="1444"/>
                    <a:pt x="833" y="1541"/>
                  </a:cubicBezTo>
                  <a:cubicBezTo>
                    <a:pt x="936" y="1639"/>
                    <a:pt x="1052" y="1725"/>
                    <a:pt x="1168" y="1809"/>
                  </a:cubicBezTo>
                  <a:cubicBezTo>
                    <a:pt x="1182" y="1819"/>
                    <a:pt x="1197" y="1830"/>
                    <a:pt x="1212" y="1841"/>
                  </a:cubicBezTo>
                  <a:cubicBezTo>
                    <a:pt x="1220" y="1846"/>
                    <a:pt x="1230" y="1834"/>
                    <a:pt x="1222" y="182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 name="Google Shape;17;p2"/>
            <p:cNvSpPr/>
            <p:nvPr/>
          </p:nvSpPr>
          <p:spPr>
            <a:xfrm>
              <a:off x="4887000" y="1338480"/>
              <a:ext cx="829800" cy="751680"/>
            </a:xfrm>
            <a:custGeom>
              <a:avLst/>
              <a:gdLst/>
              <a:ahLst/>
              <a:cxnLst/>
              <a:rect l="l" t="t" r="r" b="b"/>
              <a:pathLst>
                <a:path w="2305" h="2088" extrusionOk="0">
                  <a:moveTo>
                    <a:pt x="2265" y="200"/>
                  </a:moveTo>
                  <a:cubicBezTo>
                    <a:pt x="2175" y="105"/>
                    <a:pt x="2068" y="219"/>
                    <a:pt x="2013" y="298"/>
                  </a:cubicBezTo>
                  <a:cubicBezTo>
                    <a:pt x="2013" y="277"/>
                    <a:pt x="2011" y="255"/>
                    <a:pt x="2004" y="235"/>
                  </a:cubicBezTo>
                  <a:cubicBezTo>
                    <a:pt x="1990" y="197"/>
                    <a:pt x="1960" y="169"/>
                    <a:pt x="1919" y="165"/>
                  </a:cubicBezTo>
                  <a:cubicBezTo>
                    <a:pt x="1830" y="154"/>
                    <a:pt x="1763" y="236"/>
                    <a:pt x="1727" y="308"/>
                  </a:cubicBezTo>
                  <a:cubicBezTo>
                    <a:pt x="1719" y="322"/>
                    <a:pt x="1713" y="337"/>
                    <a:pt x="1706" y="352"/>
                  </a:cubicBezTo>
                  <a:cubicBezTo>
                    <a:pt x="1698" y="264"/>
                    <a:pt x="1692" y="165"/>
                    <a:pt x="1580" y="173"/>
                  </a:cubicBezTo>
                  <a:cubicBezTo>
                    <a:pt x="1482" y="180"/>
                    <a:pt x="1439" y="283"/>
                    <a:pt x="1413" y="363"/>
                  </a:cubicBezTo>
                  <a:cubicBezTo>
                    <a:pt x="1379" y="470"/>
                    <a:pt x="1348" y="575"/>
                    <a:pt x="1333" y="685"/>
                  </a:cubicBezTo>
                  <a:cubicBezTo>
                    <a:pt x="1316" y="804"/>
                    <a:pt x="1302" y="924"/>
                    <a:pt x="1286" y="1043"/>
                  </a:cubicBezTo>
                  <a:cubicBezTo>
                    <a:pt x="1283" y="1070"/>
                    <a:pt x="1283" y="1221"/>
                    <a:pt x="1236" y="1212"/>
                  </a:cubicBezTo>
                  <a:cubicBezTo>
                    <a:pt x="1165" y="1197"/>
                    <a:pt x="1189" y="1011"/>
                    <a:pt x="1192" y="974"/>
                  </a:cubicBezTo>
                  <a:cubicBezTo>
                    <a:pt x="1199" y="835"/>
                    <a:pt x="1228" y="693"/>
                    <a:pt x="1253" y="556"/>
                  </a:cubicBezTo>
                  <a:cubicBezTo>
                    <a:pt x="1278" y="413"/>
                    <a:pt x="1333" y="249"/>
                    <a:pt x="1287" y="106"/>
                  </a:cubicBezTo>
                  <a:cubicBezTo>
                    <a:pt x="1260" y="22"/>
                    <a:pt x="1184" y="-37"/>
                    <a:pt x="1103" y="27"/>
                  </a:cubicBezTo>
                  <a:cubicBezTo>
                    <a:pt x="975" y="129"/>
                    <a:pt x="959" y="384"/>
                    <a:pt x="952" y="530"/>
                  </a:cubicBezTo>
                  <a:cubicBezTo>
                    <a:pt x="944" y="693"/>
                    <a:pt x="954" y="854"/>
                    <a:pt x="967" y="1016"/>
                  </a:cubicBezTo>
                  <a:cubicBezTo>
                    <a:pt x="977" y="1133"/>
                    <a:pt x="978" y="1252"/>
                    <a:pt x="979" y="1370"/>
                  </a:cubicBezTo>
                  <a:cubicBezTo>
                    <a:pt x="979" y="1445"/>
                    <a:pt x="999" y="1613"/>
                    <a:pt x="872" y="1602"/>
                  </a:cubicBezTo>
                  <a:cubicBezTo>
                    <a:pt x="811" y="1597"/>
                    <a:pt x="787" y="1523"/>
                    <a:pt x="754" y="1482"/>
                  </a:cubicBezTo>
                  <a:cubicBezTo>
                    <a:pt x="599" y="1296"/>
                    <a:pt x="457" y="1095"/>
                    <a:pt x="293" y="917"/>
                  </a:cubicBezTo>
                  <a:cubicBezTo>
                    <a:pt x="244" y="863"/>
                    <a:pt x="116" y="718"/>
                    <a:pt x="38" y="782"/>
                  </a:cubicBezTo>
                  <a:cubicBezTo>
                    <a:pt x="-24" y="833"/>
                    <a:pt x="5" y="958"/>
                    <a:pt x="27" y="1023"/>
                  </a:cubicBezTo>
                  <a:cubicBezTo>
                    <a:pt x="80" y="1176"/>
                    <a:pt x="199" y="1299"/>
                    <a:pt x="333" y="1384"/>
                  </a:cubicBezTo>
                  <a:cubicBezTo>
                    <a:pt x="419" y="1438"/>
                    <a:pt x="487" y="1485"/>
                    <a:pt x="554" y="1564"/>
                  </a:cubicBezTo>
                  <a:cubicBezTo>
                    <a:pt x="613" y="1634"/>
                    <a:pt x="652" y="1709"/>
                    <a:pt x="732" y="1759"/>
                  </a:cubicBezTo>
                  <a:cubicBezTo>
                    <a:pt x="830" y="1821"/>
                    <a:pt x="889" y="1939"/>
                    <a:pt x="980" y="2016"/>
                  </a:cubicBezTo>
                  <a:cubicBezTo>
                    <a:pt x="981" y="2016"/>
                    <a:pt x="981" y="2016"/>
                    <a:pt x="982" y="2017"/>
                  </a:cubicBezTo>
                  <a:cubicBezTo>
                    <a:pt x="1024" y="2052"/>
                    <a:pt x="1081" y="2095"/>
                    <a:pt x="1139" y="2086"/>
                  </a:cubicBezTo>
                  <a:cubicBezTo>
                    <a:pt x="1250" y="2070"/>
                    <a:pt x="1227" y="1956"/>
                    <a:pt x="1232" y="1874"/>
                  </a:cubicBezTo>
                  <a:cubicBezTo>
                    <a:pt x="1264" y="1348"/>
                    <a:pt x="1819" y="1202"/>
                    <a:pt x="2077" y="812"/>
                  </a:cubicBezTo>
                  <a:cubicBezTo>
                    <a:pt x="2151" y="700"/>
                    <a:pt x="2401" y="342"/>
                    <a:pt x="2265" y="20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 name="Google Shape;18;p2"/>
            <p:cNvSpPr/>
            <p:nvPr/>
          </p:nvSpPr>
          <p:spPr>
            <a:xfrm>
              <a:off x="5399280" y="1448640"/>
              <a:ext cx="264960" cy="468000"/>
            </a:xfrm>
            <a:custGeom>
              <a:avLst/>
              <a:gdLst/>
              <a:ahLst/>
              <a:cxnLst/>
              <a:rect l="l" t="t" r="r" b="b"/>
              <a:pathLst>
                <a:path w="736" h="1300" extrusionOk="0">
                  <a:moveTo>
                    <a:pt x="722" y="5"/>
                  </a:moveTo>
                  <a:cubicBezTo>
                    <a:pt x="677" y="154"/>
                    <a:pt x="615" y="298"/>
                    <a:pt x="536" y="432"/>
                  </a:cubicBezTo>
                  <a:cubicBezTo>
                    <a:pt x="496" y="499"/>
                    <a:pt x="453" y="564"/>
                    <a:pt x="406" y="626"/>
                  </a:cubicBezTo>
                  <a:cubicBezTo>
                    <a:pt x="358" y="688"/>
                    <a:pt x="305" y="746"/>
                    <a:pt x="254" y="805"/>
                  </a:cubicBezTo>
                  <a:cubicBezTo>
                    <a:pt x="213" y="853"/>
                    <a:pt x="173" y="902"/>
                    <a:pt x="140" y="957"/>
                  </a:cubicBezTo>
                  <a:cubicBezTo>
                    <a:pt x="166" y="899"/>
                    <a:pt x="193" y="842"/>
                    <a:pt x="220" y="786"/>
                  </a:cubicBezTo>
                  <a:cubicBezTo>
                    <a:pt x="297" y="628"/>
                    <a:pt x="374" y="469"/>
                    <a:pt x="422" y="300"/>
                  </a:cubicBezTo>
                  <a:cubicBezTo>
                    <a:pt x="448" y="207"/>
                    <a:pt x="465" y="111"/>
                    <a:pt x="467" y="14"/>
                  </a:cubicBezTo>
                  <a:cubicBezTo>
                    <a:pt x="467" y="5"/>
                    <a:pt x="453" y="5"/>
                    <a:pt x="453" y="14"/>
                  </a:cubicBezTo>
                  <a:cubicBezTo>
                    <a:pt x="450" y="188"/>
                    <a:pt x="398" y="357"/>
                    <a:pt x="331" y="516"/>
                  </a:cubicBezTo>
                  <a:cubicBezTo>
                    <a:pt x="261" y="681"/>
                    <a:pt x="175" y="838"/>
                    <a:pt x="105" y="1003"/>
                  </a:cubicBezTo>
                  <a:cubicBezTo>
                    <a:pt x="68" y="1089"/>
                    <a:pt x="37" y="1178"/>
                    <a:pt x="14" y="1269"/>
                  </a:cubicBezTo>
                  <a:cubicBezTo>
                    <a:pt x="13" y="1116"/>
                    <a:pt x="18" y="962"/>
                    <a:pt x="30" y="810"/>
                  </a:cubicBezTo>
                  <a:cubicBezTo>
                    <a:pt x="42" y="649"/>
                    <a:pt x="63" y="488"/>
                    <a:pt x="90" y="329"/>
                  </a:cubicBezTo>
                  <a:cubicBezTo>
                    <a:pt x="106" y="240"/>
                    <a:pt x="124" y="151"/>
                    <a:pt x="144" y="63"/>
                  </a:cubicBezTo>
                  <a:cubicBezTo>
                    <a:pt x="146" y="54"/>
                    <a:pt x="133" y="50"/>
                    <a:pt x="131" y="59"/>
                  </a:cubicBezTo>
                  <a:cubicBezTo>
                    <a:pt x="95" y="216"/>
                    <a:pt x="66" y="375"/>
                    <a:pt x="45" y="536"/>
                  </a:cubicBezTo>
                  <a:cubicBezTo>
                    <a:pt x="24" y="696"/>
                    <a:pt x="10" y="858"/>
                    <a:pt x="4" y="1020"/>
                  </a:cubicBezTo>
                  <a:cubicBezTo>
                    <a:pt x="0" y="1111"/>
                    <a:pt x="-1" y="1202"/>
                    <a:pt x="1" y="1293"/>
                  </a:cubicBezTo>
                  <a:cubicBezTo>
                    <a:pt x="1" y="1299"/>
                    <a:pt x="7" y="1301"/>
                    <a:pt x="11" y="1299"/>
                  </a:cubicBezTo>
                  <a:cubicBezTo>
                    <a:pt x="14" y="1302"/>
                    <a:pt x="20" y="1302"/>
                    <a:pt x="21" y="1296"/>
                  </a:cubicBezTo>
                  <a:cubicBezTo>
                    <a:pt x="42" y="1204"/>
                    <a:pt x="74" y="1114"/>
                    <a:pt x="110" y="1027"/>
                  </a:cubicBezTo>
                  <a:cubicBezTo>
                    <a:pt x="113" y="1030"/>
                    <a:pt x="118" y="1030"/>
                    <a:pt x="120" y="1025"/>
                  </a:cubicBezTo>
                  <a:cubicBezTo>
                    <a:pt x="152" y="953"/>
                    <a:pt x="199" y="890"/>
                    <a:pt x="250" y="830"/>
                  </a:cubicBezTo>
                  <a:cubicBezTo>
                    <a:pt x="301" y="771"/>
                    <a:pt x="354" y="714"/>
                    <a:pt x="402" y="652"/>
                  </a:cubicBezTo>
                  <a:cubicBezTo>
                    <a:pt x="498" y="530"/>
                    <a:pt x="579" y="396"/>
                    <a:pt x="643" y="254"/>
                  </a:cubicBezTo>
                  <a:cubicBezTo>
                    <a:pt x="679" y="175"/>
                    <a:pt x="710" y="92"/>
                    <a:pt x="735" y="9"/>
                  </a:cubicBezTo>
                  <a:cubicBezTo>
                    <a:pt x="738" y="0"/>
                    <a:pt x="724" y="-4"/>
                    <a:pt x="722" y="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 name="Google Shape;19;p2"/>
            <p:cNvSpPr/>
            <p:nvPr/>
          </p:nvSpPr>
          <p:spPr>
            <a:xfrm>
              <a:off x="4925520" y="1687680"/>
              <a:ext cx="279360" cy="341280"/>
            </a:xfrm>
            <a:custGeom>
              <a:avLst/>
              <a:gdLst/>
              <a:ahLst/>
              <a:cxnLst/>
              <a:rect l="l" t="t" r="r" b="b"/>
              <a:pathLst>
                <a:path w="776" h="948" extrusionOk="0">
                  <a:moveTo>
                    <a:pt x="516" y="542"/>
                  </a:moveTo>
                  <a:cubicBezTo>
                    <a:pt x="421" y="416"/>
                    <a:pt x="317" y="296"/>
                    <a:pt x="206" y="184"/>
                  </a:cubicBezTo>
                  <a:cubicBezTo>
                    <a:pt x="143" y="121"/>
                    <a:pt x="79" y="60"/>
                    <a:pt x="12" y="2"/>
                  </a:cubicBezTo>
                  <a:cubicBezTo>
                    <a:pt x="5" y="-4"/>
                    <a:pt x="-4" y="6"/>
                    <a:pt x="2" y="11"/>
                  </a:cubicBezTo>
                  <a:cubicBezTo>
                    <a:pt x="121" y="115"/>
                    <a:pt x="232" y="226"/>
                    <a:pt x="336" y="344"/>
                  </a:cubicBezTo>
                  <a:cubicBezTo>
                    <a:pt x="441" y="462"/>
                    <a:pt x="537" y="587"/>
                    <a:pt x="624" y="717"/>
                  </a:cubicBezTo>
                  <a:cubicBezTo>
                    <a:pt x="673" y="791"/>
                    <a:pt x="719" y="866"/>
                    <a:pt x="763" y="944"/>
                  </a:cubicBezTo>
                  <a:cubicBezTo>
                    <a:pt x="767" y="951"/>
                    <a:pt x="779" y="945"/>
                    <a:pt x="775" y="937"/>
                  </a:cubicBezTo>
                  <a:cubicBezTo>
                    <a:pt x="697" y="799"/>
                    <a:pt x="611" y="668"/>
                    <a:pt x="516" y="54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 name="Google Shape;20;p2"/>
            <p:cNvSpPr/>
            <p:nvPr/>
          </p:nvSpPr>
          <p:spPr>
            <a:xfrm>
              <a:off x="5261400" y="1420560"/>
              <a:ext cx="52560" cy="538920"/>
            </a:xfrm>
            <a:custGeom>
              <a:avLst/>
              <a:gdLst/>
              <a:ahLst/>
              <a:cxnLst/>
              <a:rect l="l" t="t" r="r" b="b"/>
              <a:pathLst>
                <a:path w="146" h="1497" extrusionOk="0">
                  <a:moveTo>
                    <a:pt x="132" y="5"/>
                  </a:moveTo>
                  <a:cubicBezTo>
                    <a:pt x="103" y="98"/>
                    <a:pt x="78" y="193"/>
                    <a:pt x="59" y="289"/>
                  </a:cubicBezTo>
                  <a:cubicBezTo>
                    <a:pt x="40" y="385"/>
                    <a:pt x="25" y="481"/>
                    <a:pt x="15" y="578"/>
                  </a:cubicBezTo>
                  <a:cubicBezTo>
                    <a:pt x="5" y="676"/>
                    <a:pt x="0" y="775"/>
                    <a:pt x="0" y="873"/>
                  </a:cubicBezTo>
                  <a:cubicBezTo>
                    <a:pt x="0" y="971"/>
                    <a:pt x="5" y="1069"/>
                    <a:pt x="14" y="1166"/>
                  </a:cubicBezTo>
                  <a:cubicBezTo>
                    <a:pt x="24" y="1264"/>
                    <a:pt x="38" y="1360"/>
                    <a:pt x="58" y="1455"/>
                  </a:cubicBezTo>
                  <a:cubicBezTo>
                    <a:pt x="60" y="1467"/>
                    <a:pt x="63" y="1479"/>
                    <a:pt x="65" y="1491"/>
                  </a:cubicBezTo>
                  <a:cubicBezTo>
                    <a:pt x="67" y="1500"/>
                    <a:pt x="80" y="1496"/>
                    <a:pt x="78" y="1488"/>
                  </a:cubicBezTo>
                  <a:cubicBezTo>
                    <a:pt x="58" y="1393"/>
                    <a:pt x="42" y="1297"/>
                    <a:pt x="31" y="1200"/>
                  </a:cubicBezTo>
                  <a:cubicBezTo>
                    <a:pt x="21" y="1104"/>
                    <a:pt x="15" y="1006"/>
                    <a:pt x="14" y="909"/>
                  </a:cubicBezTo>
                  <a:cubicBezTo>
                    <a:pt x="13" y="811"/>
                    <a:pt x="16" y="714"/>
                    <a:pt x="25" y="617"/>
                  </a:cubicBezTo>
                  <a:cubicBezTo>
                    <a:pt x="34" y="519"/>
                    <a:pt x="47" y="422"/>
                    <a:pt x="65" y="326"/>
                  </a:cubicBezTo>
                  <a:cubicBezTo>
                    <a:pt x="84" y="231"/>
                    <a:pt x="107" y="137"/>
                    <a:pt x="134" y="44"/>
                  </a:cubicBezTo>
                  <a:cubicBezTo>
                    <a:pt x="138" y="32"/>
                    <a:pt x="141" y="20"/>
                    <a:pt x="145" y="9"/>
                  </a:cubicBezTo>
                  <a:cubicBezTo>
                    <a:pt x="148" y="0"/>
                    <a:pt x="134" y="-3"/>
                    <a:pt x="132" y="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 name="Google Shape;21;p2"/>
            <p:cNvSpPr/>
            <p:nvPr/>
          </p:nvSpPr>
          <p:spPr>
            <a:xfrm>
              <a:off x="4149000" y="1481040"/>
              <a:ext cx="895320" cy="1086840"/>
            </a:xfrm>
            <a:custGeom>
              <a:avLst/>
              <a:gdLst/>
              <a:ahLst/>
              <a:cxnLst/>
              <a:rect l="l" t="t" r="r" b="b"/>
              <a:pathLst>
                <a:path w="2487" h="3019" extrusionOk="0">
                  <a:moveTo>
                    <a:pt x="1088" y="2140"/>
                  </a:moveTo>
                  <a:cubicBezTo>
                    <a:pt x="969" y="2050"/>
                    <a:pt x="854" y="1970"/>
                    <a:pt x="802" y="1808"/>
                  </a:cubicBezTo>
                  <a:cubicBezTo>
                    <a:pt x="779" y="1735"/>
                    <a:pt x="773" y="1656"/>
                    <a:pt x="737" y="1588"/>
                  </a:cubicBezTo>
                  <a:cubicBezTo>
                    <a:pt x="680" y="1480"/>
                    <a:pt x="561" y="1423"/>
                    <a:pt x="479" y="1333"/>
                  </a:cubicBezTo>
                  <a:cubicBezTo>
                    <a:pt x="252" y="1086"/>
                    <a:pt x="354" y="665"/>
                    <a:pt x="153" y="396"/>
                  </a:cubicBezTo>
                  <a:cubicBezTo>
                    <a:pt x="115" y="344"/>
                    <a:pt x="65" y="300"/>
                    <a:pt x="31" y="245"/>
                  </a:cubicBezTo>
                  <a:cubicBezTo>
                    <a:pt x="-47" y="119"/>
                    <a:pt x="31" y="-52"/>
                    <a:pt x="189" y="16"/>
                  </a:cubicBezTo>
                  <a:cubicBezTo>
                    <a:pt x="307" y="67"/>
                    <a:pt x="372" y="219"/>
                    <a:pt x="501" y="273"/>
                  </a:cubicBezTo>
                  <a:cubicBezTo>
                    <a:pt x="584" y="308"/>
                    <a:pt x="676" y="317"/>
                    <a:pt x="757" y="354"/>
                  </a:cubicBezTo>
                  <a:cubicBezTo>
                    <a:pt x="1015" y="469"/>
                    <a:pt x="1089" y="806"/>
                    <a:pt x="1308" y="984"/>
                  </a:cubicBezTo>
                  <a:cubicBezTo>
                    <a:pt x="1428" y="1081"/>
                    <a:pt x="1590" y="1130"/>
                    <a:pt x="1676" y="1258"/>
                  </a:cubicBezTo>
                  <a:cubicBezTo>
                    <a:pt x="1740" y="1350"/>
                    <a:pt x="1752" y="1472"/>
                    <a:pt x="1818" y="1564"/>
                  </a:cubicBezTo>
                  <a:cubicBezTo>
                    <a:pt x="1867" y="1631"/>
                    <a:pt x="1940" y="1676"/>
                    <a:pt x="2006" y="1726"/>
                  </a:cubicBezTo>
                  <a:cubicBezTo>
                    <a:pt x="2240" y="1902"/>
                    <a:pt x="2342" y="2134"/>
                    <a:pt x="2433" y="2402"/>
                  </a:cubicBezTo>
                  <a:cubicBezTo>
                    <a:pt x="2485" y="2554"/>
                    <a:pt x="2514" y="2726"/>
                    <a:pt x="2447" y="2872"/>
                  </a:cubicBezTo>
                  <a:cubicBezTo>
                    <a:pt x="2424" y="2922"/>
                    <a:pt x="2388" y="2969"/>
                    <a:pt x="2339" y="2995"/>
                  </a:cubicBezTo>
                  <a:cubicBezTo>
                    <a:pt x="2250" y="3043"/>
                    <a:pt x="2138" y="3012"/>
                    <a:pt x="2046" y="2967"/>
                  </a:cubicBezTo>
                  <a:cubicBezTo>
                    <a:pt x="1930" y="2910"/>
                    <a:pt x="1824" y="2831"/>
                    <a:pt x="1736" y="2736"/>
                  </a:cubicBezTo>
                  <a:cubicBezTo>
                    <a:pt x="1680" y="2676"/>
                    <a:pt x="1631" y="2609"/>
                    <a:pt x="1567" y="2558"/>
                  </a:cubicBezTo>
                  <a:cubicBezTo>
                    <a:pt x="1486" y="2494"/>
                    <a:pt x="1387" y="2458"/>
                    <a:pt x="1316" y="2380"/>
                  </a:cubicBezTo>
                  <a:cubicBezTo>
                    <a:pt x="1269" y="2328"/>
                    <a:pt x="1246" y="2270"/>
                    <a:pt x="1191" y="2222"/>
                  </a:cubicBezTo>
                  <a:cubicBezTo>
                    <a:pt x="1157" y="2192"/>
                    <a:pt x="1123" y="2166"/>
                    <a:pt x="1088" y="214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 name="Google Shape;22;p2"/>
            <p:cNvSpPr/>
            <p:nvPr/>
          </p:nvSpPr>
          <p:spPr>
            <a:xfrm>
              <a:off x="4383360" y="1762920"/>
              <a:ext cx="1009080" cy="1144440"/>
            </a:xfrm>
            <a:custGeom>
              <a:avLst/>
              <a:gdLst/>
              <a:ahLst/>
              <a:cxnLst/>
              <a:rect l="l" t="t" r="r" b="b"/>
              <a:pathLst>
                <a:path w="2803" h="3179" fill="none" extrusionOk="0">
                  <a:moveTo>
                    <a:pt x="0" y="0"/>
                  </a:moveTo>
                  <a:cubicBezTo>
                    <a:pt x="194" y="279"/>
                    <a:pt x="1197" y="1476"/>
                    <a:pt x="1427" y="1725"/>
                  </a:cubicBezTo>
                  <a:cubicBezTo>
                    <a:pt x="1657" y="1977"/>
                    <a:pt x="1829" y="2276"/>
                    <a:pt x="2047" y="2538"/>
                  </a:cubicBezTo>
                  <a:cubicBezTo>
                    <a:pt x="2259" y="2794"/>
                    <a:pt x="2516" y="3012"/>
                    <a:pt x="2803" y="3179"/>
                  </a:cubicBezTo>
                </a:path>
              </a:pathLst>
            </a:custGeom>
            <a:solidFill>
              <a:schemeClr val="dk1"/>
            </a:solidFill>
            <a:ln w="9525" cap="rnd" cmpd="sng">
              <a:solidFill>
                <a:schemeClr val="dk1"/>
              </a:solidFill>
              <a:prstDash val="solid"/>
              <a:round/>
              <a:headEnd type="none" w="sm" len="sm"/>
              <a:tailEnd type="none" w="sm" len="sm"/>
            </a:ln>
          </p:spPr>
          <p:txBody>
            <a:bodyPr spcFirstLastPara="1" wrap="square" lIns="93225" tIns="48225" rIns="93225" bIns="482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 name="Google Shape;23;p2"/>
            <p:cNvSpPr/>
            <p:nvPr/>
          </p:nvSpPr>
          <p:spPr>
            <a:xfrm>
              <a:off x="4399920" y="1676880"/>
              <a:ext cx="71640" cy="81360"/>
            </a:xfrm>
            <a:custGeom>
              <a:avLst/>
              <a:gdLst/>
              <a:ahLst/>
              <a:cxnLst/>
              <a:rect l="l" t="t" r="r" b="b"/>
              <a:pathLst>
                <a:path w="199" h="226" extrusionOk="0">
                  <a:moveTo>
                    <a:pt x="80" y="207"/>
                  </a:moveTo>
                  <a:cubicBezTo>
                    <a:pt x="98" y="219"/>
                    <a:pt x="119" y="228"/>
                    <a:pt x="141" y="226"/>
                  </a:cubicBezTo>
                  <a:cubicBezTo>
                    <a:pt x="173" y="222"/>
                    <a:pt x="197" y="189"/>
                    <a:pt x="199" y="156"/>
                  </a:cubicBezTo>
                  <a:cubicBezTo>
                    <a:pt x="201" y="123"/>
                    <a:pt x="186" y="92"/>
                    <a:pt x="167" y="65"/>
                  </a:cubicBezTo>
                  <a:cubicBezTo>
                    <a:pt x="47" y="-102"/>
                    <a:pt x="-91" y="94"/>
                    <a:pt x="80" y="207"/>
                  </a:cubicBezTo>
                  <a:close/>
                </a:path>
              </a:pathLst>
            </a:custGeom>
            <a:solidFill>
              <a:schemeClr val="dk1"/>
            </a:solidFill>
            <a:ln>
              <a:noFill/>
            </a:ln>
          </p:spPr>
          <p:txBody>
            <a:bodyPr spcFirstLastPara="1" wrap="square" lIns="90000" tIns="36350" rIns="90000" bIns="363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 name="Google Shape;24;p2"/>
            <p:cNvSpPr/>
            <p:nvPr/>
          </p:nvSpPr>
          <p:spPr>
            <a:xfrm>
              <a:off x="4658040" y="2304000"/>
              <a:ext cx="102960" cy="80280"/>
            </a:xfrm>
            <a:custGeom>
              <a:avLst/>
              <a:gdLst/>
              <a:ahLst/>
              <a:cxnLst/>
              <a:rect l="l" t="t" r="r" b="b"/>
              <a:pathLst>
                <a:path w="286" h="223" extrusionOk="0">
                  <a:moveTo>
                    <a:pt x="2" y="70"/>
                  </a:moveTo>
                  <a:cubicBezTo>
                    <a:pt x="0" y="58"/>
                    <a:pt x="0" y="45"/>
                    <a:pt x="5" y="34"/>
                  </a:cubicBezTo>
                  <a:cubicBezTo>
                    <a:pt x="15" y="11"/>
                    <a:pt x="42" y="-4"/>
                    <a:pt x="67" y="1"/>
                  </a:cubicBezTo>
                  <a:cubicBezTo>
                    <a:pt x="92" y="6"/>
                    <a:pt x="110" y="30"/>
                    <a:pt x="131" y="45"/>
                  </a:cubicBezTo>
                  <a:cubicBezTo>
                    <a:pt x="155" y="60"/>
                    <a:pt x="183" y="66"/>
                    <a:pt x="209" y="76"/>
                  </a:cubicBezTo>
                  <a:cubicBezTo>
                    <a:pt x="244" y="91"/>
                    <a:pt x="294" y="134"/>
                    <a:pt x="286" y="177"/>
                  </a:cubicBezTo>
                  <a:cubicBezTo>
                    <a:pt x="275" y="238"/>
                    <a:pt x="191" y="229"/>
                    <a:pt x="153" y="203"/>
                  </a:cubicBezTo>
                  <a:cubicBezTo>
                    <a:pt x="123" y="183"/>
                    <a:pt x="99" y="154"/>
                    <a:pt x="68" y="135"/>
                  </a:cubicBezTo>
                  <a:cubicBezTo>
                    <a:pt x="52" y="124"/>
                    <a:pt x="33" y="117"/>
                    <a:pt x="19" y="103"/>
                  </a:cubicBezTo>
                  <a:cubicBezTo>
                    <a:pt x="11" y="94"/>
                    <a:pt x="5" y="82"/>
                    <a:pt x="2" y="70"/>
                  </a:cubicBezTo>
                  <a:close/>
                </a:path>
              </a:pathLst>
            </a:custGeom>
            <a:solidFill>
              <a:schemeClr val="dk1"/>
            </a:solidFill>
            <a:ln>
              <a:noFill/>
            </a:ln>
          </p:spPr>
          <p:txBody>
            <a:bodyPr spcFirstLastPara="1" wrap="square" lIns="90000" tIns="35275" rIns="90000" bIns="352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 name="Google Shape;25;p2"/>
            <p:cNvSpPr/>
            <p:nvPr/>
          </p:nvSpPr>
          <p:spPr>
            <a:xfrm>
              <a:off x="4713480" y="2284200"/>
              <a:ext cx="39600" cy="28080"/>
            </a:xfrm>
            <a:custGeom>
              <a:avLst/>
              <a:gdLst/>
              <a:ahLst/>
              <a:cxnLst/>
              <a:rect l="l" t="t" r="r" b="b"/>
              <a:pathLst>
                <a:path w="110" h="78" extrusionOk="0">
                  <a:moveTo>
                    <a:pt x="57" y="8"/>
                  </a:moveTo>
                  <a:cubicBezTo>
                    <a:pt x="83" y="17"/>
                    <a:pt x="147" y="63"/>
                    <a:pt x="83" y="76"/>
                  </a:cubicBezTo>
                  <a:cubicBezTo>
                    <a:pt x="66" y="80"/>
                    <a:pt x="48" y="73"/>
                    <a:pt x="33" y="65"/>
                  </a:cubicBezTo>
                  <a:cubicBezTo>
                    <a:pt x="23" y="60"/>
                    <a:pt x="14" y="53"/>
                    <a:pt x="8" y="45"/>
                  </a:cubicBezTo>
                  <a:cubicBezTo>
                    <a:pt x="1" y="36"/>
                    <a:pt x="-2" y="24"/>
                    <a:pt x="2" y="14"/>
                  </a:cubicBezTo>
                  <a:cubicBezTo>
                    <a:pt x="10" y="-10"/>
                    <a:pt x="40" y="2"/>
                    <a:pt x="57" y="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 name="Google Shape;26;p2"/>
            <p:cNvSpPr/>
            <p:nvPr/>
          </p:nvSpPr>
          <p:spPr>
            <a:xfrm>
              <a:off x="4582800" y="1826640"/>
              <a:ext cx="51840" cy="57960"/>
            </a:xfrm>
            <a:custGeom>
              <a:avLst/>
              <a:gdLst/>
              <a:ahLst/>
              <a:cxnLst/>
              <a:rect l="l" t="t" r="r" b="b"/>
              <a:pathLst>
                <a:path w="144" h="161" extrusionOk="0">
                  <a:moveTo>
                    <a:pt x="25" y="118"/>
                  </a:moveTo>
                  <a:cubicBezTo>
                    <a:pt x="42" y="138"/>
                    <a:pt x="69" y="148"/>
                    <a:pt x="94" y="156"/>
                  </a:cubicBezTo>
                  <a:cubicBezTo>
                    <a:pt x="106" y="160"/>
                    <a:pt x="120" y="164"/>
                    <a:pt x="131" y="158"/>
                  </a:cubicBezTo>
                  <a:cubicBezTo>
                    <a:pt x="147" y="149"/>
                    <a:pt x="148" y="124"/>
                    <a:pt x="138" y="109"/>
                  </a:cubicBezTo>
                  <a:cubicBezTo>
                    <a:pt x="128" y="93"/>
                    <a:pt x="111" y="82"/>
                    <a:pt x="99" y="69"/>
                  </a:cubicBezTo>
                  <a:cubicBezTo>
                    <a:pt x="80" y="49"/>
                    <a:pt x="50" y="-23"/>
                    <a:pt x="13" y="8"/>
                  </a:cubicBezTo>
                  <a:cubicBezTo>
                    <a:pt x="-13" y="31"/>
                    <a:pt x="7" y="97"/>
                    <a:pt x="25" y="118"/>
                  </a:cubicBezTo>
                  <a:close/>
                </a:path>
              </a:pathLst>
            </a:custGeom>
            <a:solidFill>
              <a:schemeClr val="dk1"/>
            </a:solidFill>
            <a:ln>
              <a:noFill/>
            </a:ln>
          </p:spPr>
          <p:txBody>
            <a:bodyPr spcFirstLastPara="1" wrap="square" lIns="90000" tIns="12950" rIns="90000" bIns="129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 name="Google Shape;27;p2"/>
            <p:cNvSpPr/>
            <p:nvPr/>
          </p:nvSpPr>
          <p:spPr>
            <a:xfrm>
              <a:off x="3957729" y="1751451"/>
              <a:ext cx="429120" cy="518040"/>
            </a:xfrm>
            <a:custGeom>
              <a:avLst/>
              <a:gdLst/>
              <a:ahLst/>
              <a:cxnLst/>
              <a:rect l="l" t="t" r="r" b="b"/>
              <a:pathLst>
                <a:path w="1192" h="1439" extrusionOk="0">
                  <a:moveTo>
                    <a:pt x="133" y="775"/>
                  </a:moveTo>
                  <a:cubicBezTo>
                    <a:pt x="121" y="762"/>
                    <a:pt x="108" y="749"/>
                    <a:pt x="96" y="736"/>
                  </a:cubicBezTo>
                  <a:cubicBezTo>
                    <a:pt x="54" y="693"/>
                    <a:pt x="-48" y="585"/>
                    <a:pt x="28" y="527"/>
                  </a:cubicBezTo>
                  <a:cubicBezTo>
                    <a:pt x="56" y="505"/>
                    <a:pt x="95" y="504"/>
                    <a:pt x="131" y="512"/>
                  </a:cubicBezTo>
                  <a:cubicBezTo>
                    <a:pt x="258" y="539"/>
                    <a:pt x="344" y="654"/>
                    <a:pt x="418" y="760"/>
                  </a:cubicBezTo>
                  <a:cubicBezTo>
                    <a:pt x="393" y="708"/>
                    <a:pt x="372" y="655"/>
                    <a:pt x="354" y="601"/>
                  </a:cubicBezTo>
                  <a:cubicBezTo>
                    <a:pt x="345" y="572"/>
                    <a:pt x="337" y="543"/>
                    <a:pt x="340" y="513"/>
                  </a:cubicBezTo>
                  <a:cubicBezTo>
                    <a:pt x="342" y="484"/>
                    <a:pt x="358" y="453"/>
                    <a:pt x="385" y="441"/>
                  </a:cubicBezTo>
                  <a:cubicBezTo>
                    <a:pt x="427" y="423"/>
                    <a:pt x="475" y="453"/>
                    <a:pt x="507" y="486"/>
                  </a:cubicBezTo>
                  <a:cubicBezTo>
                    <a:pt x="546" y="525"/>
                    <a:pt x="579" y="570"/>
                    <a:pt x="604" y="619"/>
                  </a:cubicBezTo>
                  <a:cubicBezTo>
                    <a:pt x="595" y="591"/>
                    <a:pt x="593" y="560"/>
                    <a:pt x="599" y="531"/>
                  </a:cubicBezTo>
                  <a:cubicBezTo>
                    <a:pt x="603" y="510"/>
                    <a:pt x="615" y="487"/>
                    <a:pt x="637" y="486"/>
                  </a:cubicBezTo>
                  <a:cubicBezTo>
                    <a:pt x="653" y="486"/>
                    <a:pt x="666" y="500"/>
                    <a:pt x="676" y="513"/>
                  </a:cubicBezTo>
                  <a:cubicBezTo>
                    <a:pt x="710" y="558"/>
                    <a:pt x="740" y="607"/>
                    <a:pt x="764" y="659"/>
                  </a:cubicBezTo>
                  <a:cubicBezTo>
                    <a:pt x="755" y="471"/>
                    <a:pt x="772" y="278"/>
                    <a:pt x="859" y="109"/>
                  </a:cubicBezTo>
                  <a:cubicBezTo>
                    <a:pt x="881" y="66"/>
                    <a:pt x="911" y="21"/>
                    <a:pt x="957" y="6"/>
                  </a:cubicBezTo>
                  <a:cubicBezTo>
                    <a:pt x="1067" y="-30"/>
                    <a:pt x="1147" y="107"/>
                    <a:pt x="1175" y="192"/>
                  </a:cubicBezTo>
                  <a:cubicBezTo>
                    <a:pt x="1211" y="299"/>
                    <a:pt x="1184" y="415"/>
                    <a:pt x="1165" y="527"/>
                  </a:cubicBezTo>
                  <a:cubicBezTo>
                    <a:pt x="1133" y="710"/>
                    <a:pt x="1124" y="896"/>
                    <a:pt x="1130" y="1081"/>
                  </a:cubicBezTo>
                  <a:cubicBezTo>
                    <a:pt x="1132" y="1158"/>
                    <a:pt x="1140" y="1240"/>
                    <a:pt x="1125" y="1316"/>
                  </a:cubicBezTo>
                  <a:cubicBezTo>
                    <a:pt x="1114" y="1372"/>
                    <a:pt x="1062" y="1398"/>
                    <a:pt x="1011" y="1419"/>
                  </a:cubicBezTo>
                  <a:cubicBezTo>
                    <a:pt x="886" y="1469"/>
                    <a:pt x="753" y="1416"/>
                    <a:pt x="663" y="1323"/>
                  </a:cubicBezTo>
                  <a:cubicBezTo>
                    <a:pt x="604" y="1262"/>
                    <a:pt x="545" y="1201"/>
                    <a:pt x="486" y="1140"/>
                  </a:cubicBezTo>
                  <a:cubicBezTo>
                    <a:pt x="368" y="1018"/>
                    <a:pt x="251" y="897"/>
                    <a:pt x="133" y="775"/>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 name="Google Shape;28;p2"/>
            <p:cNvSpPr/>
            <p:nvPr/>
          </p:nvSpPr>
          <p:spPr>
            <a:xfrm>
              <a:off x="4007409" y="1991211"/>
              <a:ext cx="255600" cy="301680"/>
            </a:xfrm>
            <a:custGeom>
              <a:avLst/>
              <a:gdLst/>
              <a:ahLst/>
              <a:cxnLst/>
              <a:rect l="l" t="t" r="r" b="b"/>
              <a:pathLst>
                <a:path w="710" h="838" fill="none" extrusionOk="0">
                  <a:moveTo>
                    <a:pt x="0" y="0"/>
                  </a:moveTo>
                  <a:cubicBezTo>
                    <a:pt x="286" y="231"/>
                    <a:pt x="529" y="517"/>
                    <a:pt x="710" y="838"/>
                  </a:cubicBezTo>
                </a:path>
              </a:pathLst>
            </a:custGeom>
            <a:noFill/>
            <a:ln w="9525" cap="rnd" cmpd="sng">
              <a:solidFill>
                <a:schemeClr val="dk1"/>
              </a:solidFill>
              <a:prstDash val="solid"/>
              <a:round/>
              <a:headEnd type="none" w="sm" len="sm"/>
              <a:tailEnd type="none" w="sm" len="sm"/>
            </a:ln>
          </p:spPr>
          <p:txBody>
            <a:bodyPr spcFirstLastPara="1" wrap="square" lIns="93225" tIns="48225" rIns="93225" bIns="482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 name="Google Shape;29;p2"/>
            <p:cNvSpPr/>
            <p:nvPr/>
          </p:nvSpPr>
          <p:spPr>
            <a:xfrm>
              <a:off x="4125489" y="1986531"/>
              <a:ext cx="119520" cy="176760"/>
            </a:xfrm>
            <a:custGeom>
              <a:avLst/>
              <a:gdLst/>
              <a:ahLst/>
              <a:cxnLst/>
              <a:rect l="l" t="t" r="r" b="b"/>
              <a:pathLst>
                <a:path w="332" h="491" fill="none" extrusionOk="0">
                  <a:moveTo>
                    <a:pt x="0" y="0"/>
                  </a:moveTo>
                  <a:cubicBezTo>
                    <a:pt x="7" y="20"/>
                    <a:pt x="19" y="37"/>
                    <a:pt x="31" y="55"/>
                  </a:cubicBezTo>
                  <a:lnTo>
                    <a:pt x="332" y="491"/>
                  </a:lnTo>
                </a:path>
              </a:pathLst>
            </a:custGeom>
            <a:noFill/>
            <a:ln w="9525" cap="rnd" cmpd="sng">
              <a:solidFill>
                <a:schemeClr val="dk1"/>
              </a:solidFill>
              <a:prstDash val="solid"/>
              <a:round/>
              <a:headEnd type="none" w="sm" len="sm"/>
              <a:tailEnd type="none" w="sm" len="sm"/>
            </a:ln>
          </p:spPr>
          <p:txBody>
            <a:bodyPr spcFirstLastPara="1" wrap="square" lIns="93225" tIns="48225" rIns="93225" bIns="482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 name="Google Shape;30;p2"/>
            <p:cNvSpPr/>
            <p:nvPr/>
          </p:nvSpPr>
          <p:spPr>
            <a:xfrm>
              <a:off x="4195329" y="1968891"/>
              <a:ext cx="91440" cy="179280"/>
            </a:xfrm>
            <a:custGeom>
              <a:avLst/>
              <a:gdLst/>
              <a:ahLst/>
              <a:cxnLst/>
              <a:rect l="l" t="t" r="r" b="b"/>
              <a:pathLst>
                <a:path w="254" h="498" fill="none" extrusionOk="0">
                  <a:moveTo>
                    <a:pt x="0" y="0"/>
                  </a:moveTo>
                  <a:cubicBezTo>
                    <a:pt x="85" y="166"/>
                    <a:pt x="169" y="332"/>
                    <a:pt x="254" y="498"/>
                  </a:cubicBezTo>
                </a:path>
              </a:pathLst>
            </a:custGeom>
            <a:noFill/>
            <a:ln w="9525" cap="rnd" cmpd="sng">
              <a:solidFill>
                <a:schemeClr val="dk1"/>
              </a:solidFill>
              <a:prstDash val="solid"/>
              <a:round/>
              <a:headEnd type="none" w="sm" len="sm"/>
              <a:tailEnd type="none" w="sm" len="sm"/>
            </a:ln>
          </p:spPr>
          <p:txBody>
            <a:bodyPr spcFirstLastPara="1" wrap="square" lIns="93225" tIns="48225" rIns="93225" bIns="482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 name="Google Shape;31;p2"/>
            <p:cNvSpPr/>
            <p:nvPr/>
          </p:nvSpPr>
          <p:spPr>
            <a:xfrm>
              <a:off x="4298649" y="1858011"/>
              <a:ext cx="47520" cy="279360"/>
            </a:xfrm>
            <a:custGeom>
              <a:avLst/>
              <a:gdLst/>
              <a:ahLst/>
              <a:cxnLst/>
              <a:rect l="l" t="t" r="r" b="b"/>
              <a:pathLst>
                <a:path w="132" h="776" fill="none" extrusionOk="0">
                  <a:moveTo>
                    <a:pt x="60" y="0"/>
                  </a:moveTo>
                  <a:cubicBezTo>
                    <a:pt x="-7" y="221"/>
                    <a:pt x="-57" y="440"/>
                    <a:pt x="132" y="776"/>
                  </a:cubicBezTo>
                </a:path>
              </a:pathLst>
            </a:custGeom>
            <a:noFill/>
            <a:ln w="9525" cap="rnd" cmpd="sng">
              <a:solidFill>
                <a:schemeClr val="dk1"/>
              </a:solidFill>
              <a:prstDash val="solid"/>
              <a:round/>
              <a:headEnd type="none" w="sm" len="sm"/>
              <a:tailEnd type="none" w="sm" len="sm"/>
            </a:ln>
          </p:spPr>
          <p:txBody>
            <a:bodyPr spcFirstLastPara="1" wrap="square" lIns="93225" tIns="48225" rIns="93225" bIns="482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32" name="Google Shape;32;p2"/>
          <p:cNvSpPr txBox="1">
            <a:spLocks noGrp="1"/>
          </p:cNvSpPr>
          <p:nvPr>
            <p:ph type="ctrTitle"/>
          </p:nvPr>
        </p:nvSpPr>
        <p:spPr>
          <a:xfrm>
            <a:off x="2037250" y="1395425"/>
            <a:ext cx="6352500" cy="18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191919"/>
              </a:buClr>
              <a:buSzPts val="5000"/>
              <a:buNone/>
              <a:defRPr sz="5000"/>
            </a:lvl1pPr>
            <a:lvl2pPr lvl="1" algn="r">
              <a:spcBef>
                <a:spcPts val="0"/>
              </a:spcBef>
              <a:spcAft>
                <a:spcPts val="0"/>
              </a:spcAft>
              <a:buClr>
                <a:srgbClr val="191919"/>
              </a:buClr>
              <a:buSzPts val="5200"/>
              <a:buNone/>
              <a:defRPr sz="5200">
                <a:solidFill>
                  <a:srgbClr val="191919"/>
                </a:solidFill>
              </a:defRPr>
            </a:lvl2pPr>
            <a:lvl3pPr lvl="2" algn="r">
              <a:spcBef>
                <a:spcPts val="0"/>
              </a:spcBef>
              <a:spcAft>
                <a:spcPts val="0"/>
              </a:spcAft>
              <a:buClr>
                <a:srgbClr val="191919"/>
              </a:buClr>
              <a:buSzPts val="5200"/>
              <a:buNone/>
              <a:defRPr sz="5200">
                <a:solidFill>
                  <a:srgbClr val="191919"/>
                </a:solidFill>
              </a:defRPr>
            </a:lvl3pPr>
            <a:lvl4pPr lvl="3" algn="r">
              <a:spcBef>
                <a:spcPts val="0"/>
              </a:spcBef>
              <a:spcAft>
                <a:spcPts val="0"/>
              </a:spcAft>
              <a:buClr>
                <a:srgbClr val="191919"/>
              </a:buClr>
              <a:buSzPts val="5200"/>
              <a:buNone/>
              <a:defRPr sz="5200">
                <a:solidFill>
                  <a:srgbClr val="191919"/>
                </a:solidFill>
              </a:defRPr>
            </a:lvl4pPr>
            <a:lvl5pPr lvl="4" algn="r">
              <a:spcBef>
                <a:spcPts val="0"/>
              </a:spcBef>
              <a:spcAft>
                <a:spcPts val="0"/>
              </a:spcAft>
              <a:buClr>
                <a:srgbClr val="191919"/>
              </a:buClr>
              <a:buSzPts val="5200"/>
              <a:buNone/>
              <a:defRPr sz="5200">
                <a:solidFill>
                  <a:srgbClr val="191919"/>
                </a:solidFill>
              </a:defRPr>
            </a:lvl5pPr>
            <a:lvl6pPr lvl="5" algn="r">
              <a:spcBef>
                <a:spcPts val="0"/>
              </a:spcBef>
              <a:spcAft>
                <a:spcPts val="0"/>
              </a:spcAft>
              <a:buClr>
                <a:srgbClr val="191919"/>
              </a:buClr>
              <a:buSzPts val="5200"/>
              <a:buNone/>
              <a:defRPr sz="5200">
                <a:solidFill>
                  <a:srgbClr val="191919"/>
                </a:solidFill>
              </a:defRPr>
            </a:lvl6pPr>
            <a:lvl7pPr lvl="6" algn="r">
              <a:spcBef>
                <a:spcPts val="0"/>
              </a:spcBef>
              <a:spcAft>
                <a:spcPts val="0"/>
              </a:spcAft>
              <a:buClr>
                <a:srgbClr val="191919"/>
              </a:buClr>
              <a:buSzPts val="5200"/>
              <a:buNone/>
              <a:defRPr sz="5200">
                <a:solidFill>
                  <a:srgbClr val="191919"/>
                </a:solidFill>
              </a:defRPr>
            </a:lvl7pPr>
            <a:lvl8pPr lvl="7" algn="r">
              <a:spcBef>
                <a:spcPts val="0"/>
              </a:spcBef>
              <a:spcAft>
                <a:spcPts val="0"/>
              </a:spcAft>
              <a:buClr>
                <a:srgbClr val="191919"/>
              </a:buClr>
              <a:buSzPts val="5200"/>
              <a:buNone/>
              <a:defRPr sz="5200">
                <a:solidFill>
                  <a:srgbClr val="191919"/>
                </a:solidFill>
              </a:defRPr>
            </a:lvl8pPr>
            <a:lvl9pPr lvl="8" algn="r">
              <a:spcBef>
                <a:spcPts val="0"/>
              </a:spcBef>
              <a:spcAft>
                <a:spcPts val="0"/>
              </a:spcAft>
              <a:buClr>
                <a:srgbClr val="191919"/>
              </a:buClr>
              <a:buSzPts val="5200"/>
              <a:buNone/>
              <a:defRPr sz="5200">
                <a:solidFill>
                  <a:srgbClr val="191919"/>
                </a:solidFill>
              </a:defRPr>
            </a:lvl9pPr>
          </a:lstStyle>
          <a:p>
            <a:endParaRPr/>
          </a:p>
        </p:txBody>
      </p:sp>
      <p:sp>
        <p:nvSpPr>
          <p:cNvPr id="33" name="Google Shape;33;p2"/>
          <p:cNvSpPr txBox="1">
            <a:spLocks noGrp="1"/>
          </p:cNvSpPr>
          <p:nvPr>
            <p:ph type="subTitle" idx="1"/>
          </p:nvPr>
        </p:nvSpPr>
        <p:spPr>
          <a:xfrm>
            <a:off x="4383600" y="3101350"/>
            <a:ext cx="4006200" cy="393600"/>
          </a:xfrm>
          <a:prstGeom prst="rect">
            <a:avLst/>
          </a:prstGeom>
          <a:ln>
            <a:noFill/>
          </a:ln>
        </p:spPr>
        <p:txBody>
          <a:bodyPr spcFirstLastPara="1" wrap="square" lIns="91425" tIns="91425" rIns="91425" bIns="91425" anchor="t" anchorCtr="0">
            <a:noAutofit/>
          </a:bodyPr>
          <a:lstStyle>
            <a:lvl1pPr lvl="0" algn="r">
              <a:lnSpc>
                <a:spcPct val="100000"/>
              </a:lnSpc>
              <a:spcBef>
                <a:spcPts val="0"/>
              </a:spcBef>
              <a:spcAft>
                <a:spcPts val="0"/>
              </a:spcAft>
              <a:buSzPts val="12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34" name="Google Shape;34;p2"/>
          <p:cNvGrpSpPr/>
          <p:nvPr/>
        </p:nvGrpSpPr>
        <p:grpSpPr>
          <a:xfrm rot="-973018">
            <a:off x="8141949" y="-294745"/>
            <a:ext cx="1515017" cy="2295878"/>
            <a:chOff x="2223360" y="599760"/>
            <a:chExt cx="1039320" cy="1575000"/>
          </a:xfrm>
        </p:grpSpPr>
        <p:sp>
          <p:nvSpPr>
            <p:cNvPr id="35" name="Google Shape;35;p2"/>
            <p:cNvSpPr/>
            <p:nvPr/>
          </p:nvSpPr>
          <p:spPr>
            <a:xfrm>
              <a:off x="2792160" y="1631520"/>
              <a:ext cx="134640" cy="430560"/>
            </a:xfrm>
            <a:custGeom>
              <a:avLst/>
              <a:gdLst/>
              <a:ahLst/>
              <a:cxnLst/>
              <a:rect l="l" t="t" r="r" b="b"/>
              <a:pathLst>
                <a:path w="374" h="1196" fill="none" extrusionOk="0">
                  <a:moveTo>
                    <a:pt x="374" y="0"/>
                  </a:moveTo>
                  <a:cubicBezTo>
                    <a:pt x="249" y="399"/>
                    <a:pt x="124" y="797"/>
                    <a:pt x="0" y="1196"/>
                  </a:cubicBezTo>
                </a:path>
              </a:pathLst>
            </a:custGeom>
            <a:noFill/>
            <a:ln w="11150" cap="rnd" cmpd="sng">
              <a:solidFill>
                <a:schemeClr val="dk1"/>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 name="Google Shape;36;p2"/>
            <p:cNvSpPr/>
            <p:nvPr/>
          </p:nvSpPr>
          <p:spPr>
            <a:xfrm>
              <a:off x="2613960" y="1608840"/>
              <a:ext cx="46440" cy="494280"/>
            </a:xfrm>
            <a:custGeom>
              <a:avLst/>
              <a:gdLst/>
              <a:ahLst/>
              <a:cxnLst/>
              <a:rect l="l" t="t" r="r" b="b"/>
              <a:pathLst>
                <a:path w="129" h="1373" fill="none" extrusionOk="0">
                  <a:moveTo>
                    <a:pt x="0" y="0"/>
                  </a:moveTo>
                  <a:cubicBezTo>
                    <a:pt x="25" y="471"/>
                    <a:pt x="104" y="902"/>
                    <a:pt x="129" y="1373"/>
                  </a:cubicBezTo>
                </a:path>
              </a:pathLst>
            </a:custGeom>
            <a:noFill/>
            <a:ln w="11150" cap="rnd" cmpd="sng">
              <a:solidFill>
                <a:schemeClr val="dk1"/>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 name="Google Shape;37;p2"/>
            <p:cNvSpPr/>
            <p:nvPr/>
          </p:nvSpPr>
          <p:spPr>
            <a:xfrm>
              <a:off x="2721600" y="1621800"/>
              <a:ext cx="105840" cy="487440"/>
            </a:xfrm>
            <a:custGeom>
              <a:avLst/>
              <a:gdLst/>
              <a:ahLst/>
              <a:cxnLst/>
              <a:rect l="l" t="t" r="r" b="b"/>
              <a:pathLst>
                <a:path w="294" h="1354" fill="none" extrusionOk="0">
                  <a:moveTo>
                    <a:pt x="294" y="0"/>
                  </a:moveTo>
                  <a:cubicBezTo>
                    <a:pt x="196" y="452"/>
                    <a:pt x="97" y="903"/>
                    <a:pt x="0" y="1354"/>
                  </a:cubicBezTo>
                </a:path>
              </a:pathLst>
            </a:custGeom>
            <a:noFill/>
            <a:ln w="11150" cap="rnd" cmpd="sng">
              <a:solidFill>
                <a:schemeClr val="dk1"/>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 name="Google Shape;38;p2"/>
            <p:cNvSpPr/>
            <p:nvPr/>
          </p:nvSpPr>
          <p:spPr>
            <a:xfrm>
              <a:off x="2504880" y="1642320"/>
              <a:ext cx="105480" cy="461880"/>
            </a:xfrm>
            <a:custGeom>
              <a:avLst/>
              <a:gdLst/>
              <a:ahLst/>
              <a:cxnLst/>
              <a:rect l="l" t="t" r="r" b="b"/>
              <a:pathLst>
                <a:path w="293" h="1283" fill="none" extrusionOk="0">
                  <a:moveTo>
                    <a:pt x="0" y="0"/>
                  </a:moveTo>
                  <a:cubicBezTo>
                    <a:pt x="80" y="423"/>
                    <a:pt x="213" y="860"/>
                    <a:pt x="293" y="1283"/>
                  </a:cubicBezTo>
                </a:path>
              </a:pathLst>
            </a:custGeom>
            <a:noFill/>
            <a:ln w="11150" cap="rnd" cmpd="sng">
              <a:solidFill>
                <a:schemeClr val="dk1"/>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 name="Google Shape;39;p2"/>
            <p:cNvSpPr/>
            <p:nvPr/>
          </p:nvSpPr>
          <p:spPr>
            <a:xfrm>
              <a:off x="2223360" y="599760"/>
              <a:ext cx="1039320" cy="1081800"/>
            </a:xfrm>
            <a:custGeom>
              <a:avLst/>
              <a:gdLst/>
              <a:ahLst/>
              <a:cxnLst/>
              <a:rect l="l" t="t" r="r" b="b"/>
              <a:pathLst>
                <a:path w="2887" h="3005" extrusionOk="0">
                  <a:moveTo>
                    <a:pt x="171" y="2002"/>
                  </a:moveTo>
                  <a:cubicBezTo>
                    <a:pt x="314" y="2358"/>
                    <a:pt x="545" y="2695"/>
                    <a:pt x="770" y="3005"/>
                  </a:cubicBezTo>
                  <a:lnTo>
                    <a:pt x="1927" y="2987"/>
                  </a:lnTo>
                  <a:cubicBezTo>
                    <a:pt x="2156" y="2687"/>
                    <a:pt x="2441" y="2370"/>
                    <a:pt x="2609" y="2036"/>
                  </a:cubicBezTo>
                  <a:cubicBezTo>
                    <a:pt x="2796" y="1661"/>
                    <a:pt x="2946" y="1264"/>
                    <a:pt x="2864" y="849"/>
                  </a:cubicBezTo>
                  <a:cubicBezTo>
                    <a:pt x="2822" y="635"/>
                    <a:pt x="2714" y="434"/>
                    <a:pt x="2546" y="299"/>
                  </a:cubicBezTo>
                  <a:cubicBezTo>
                    <a:pt x="2435" y="210"/>
                    <a:pt x="2302" y="152"/>
                    <a:pt x="2166" y="106"/>
                  </a:cubicBezTo>
                  <a:cubicBezTo>
                    <a:pt x="1826" y="-8"/>
                    <a:pt x="1499" y="-26"/>
                    <a:pt x="1144" y="32"/>
                  </a:cubicBezTo>
                  <a:cubicBezTo>
                    <a:pt x="800" y="87"/>
                    <a:pt x="466" y="263"/>
                    <a:pt x="243" y="538"/>
                  </a:cubicBezTo>
                  <a:cubicBezTo>
                    <a:pt x="55" y="769"/>
                    <a:pt x="-20" y="1090"/>
                    <a:pt x="4" y="1375"/>
                  </a:cubicBezTo>
                  <a:cubicBezTo>
                    <a:pt x="22" y="1593"/>
                    <a:pt x="90" y="1801"/>
                    <a:pt x="171" y="2002"/>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 name="Google Shape;40;p2"/>
            <p:cNvSpPr/>
            <p:nvPr/>
          </p:nvSpPr>
          <p:spPr>
            <a:xfrm>
              <a:off x="2526120" y="1927080"/>
              <a:ext cx="348840" cy="245160"/>
            </a:xfrm>
            <a:custGeom>
              <a:avLst/>
              <a:gdLst/>
              <a:ahLst/>
              <a:cxnLst/>
              <a:rect l="l" t="t" r="r" b="b"/>
              <a:pathLst>
                <a:path w="969" h="681" extrusionOk="0">
                  <a:moveTo>
                    <a:pt x="0" y="15"/>
                  </a:moveTo>
                  <a:lnTo>
                    <a:pt x="96" y="681"/>
                  </a:lnTo>
                  <a:lnTo>
                    <a:pt x="848" y="670"/>
                  </a:lnTo>
                  <a:lnTo>
                    <a:pt x="969" y="0"/>
                  </a:lnTo>
                  <a:lnTo>
                    <a:pt x="0" y="15"/>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cxnSp>
          <p:nvCxnSpPr>
            <p:cNvPr id="41" name="Google Shape;41;p2"/>
            <p:cNvCxnSpPr/>
            <p:nvPr/>
          </p:nvCxnSpPr>
          <p:spPr>
            <a:xfrm rot="10800000" flipH="1">
              <a:off x="2527560" y="1967700"/>
              <a:ext cx="342000" cy="5100"/>
            </a:xfrm>
            <a:prstGeom prst="straightConnector1">
              <a:avLst/>
            </a:prstGeom>
            <a:noFill/>
            <a:ln w="11150" cap="rnd" cmpd="sng">
              <a:solidFill>
                <a:schemeClr val="dk1"/>
              </a:solidFill>
              <a:prstDash val="solid"/>
              <a:round/>
              <a:headEnd type="none" w="sm" len="sm"/>
              <a:tailEnd type="none" w="sm" len="sm"/>
            </a:ln>
          </p:spPr>
        </p:cxnSp>
        <p:sp>
          <p:nvSpPr>
            <p:cNvPr id="42" name="Google Shape;42;p2"/>
            <p:cNvSpPr/>
            <p:nvPr/>
          </p:nvSpPr>
          <p:spPr>
            <a:xfrm>
              <a:off x="2827440" y="2004840"/>
              <a:ext cx="8280" cy="55440"/>
            </a:xfrm>
            <a:custGeom>
              <a:avLst/>
              <a:gdLst/>
              <a:ahLst/>
              <a:cxnLst/>
              <a:rect l="l" t="t" r="r" b="b"/>
              <a:pathLst>
                <a:path w="23" h="154" fill="none" extrusionOk="0">
                  <a:moveTo>
                    <a:pt x="23" y="0"/>
                  </a:moveTo>
                  <a:cubicBezTo>
                    <a:pt x="15" y="51"/>
                    <a:pt x="8" y="102"/>
                    <a:pt x="0" y="154"/>
                  </a:cubicBezTo>
                </a:path>
              </a:pathLst>
            </a:custGeom>
            <a:noFill/>
            <a:ln w="11150" cap="rnd" cmpd="sng">
              <a:solidFill>
                <a:schemeClr val="dk1"/>
              </a:solidFill>
              <a:prstDash val="solid"/>
              <a:round/>
              <a:headEnd type="none" w="sm" len="sm"/>
              <a:tailEnd type="none" w="sm" len="sm"/>
            </a:ln>
          </p:spPr>
          <p:txBody>
            <a:bodyPr spcFirstLastPara="1" wrap="square" lIns="95400" tIns="5025" rIns="95400" bIns="50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cxnSp>
          <p:nvCxnSpPr>
            <p:cNvPr id="43" name="Google Shape;43;p2"/>
            <p:cNvCxnSpPr/>
            <p:nvPr/>
          </p:nvCxnSpPr>
          <p:spPr>
            <a:xfrm>
              <a:off x="2560680" y="2011680"/>
              <a:ext cx="3600" cy="48600"/>
            </a:xfrm>
            <a:prstGeom prst="straightConnector1">
              <a:avLst/>
            </a:prstGeom>
            <a:noFill/>
            <a:ln w="11150" cap="rnd" cmpd="sng">
              <a:solidFill>
                <a:schemeClr val="dk1"/>
              </a:solidFill>
              <a:prstDash val="solid"/>
              <a:round/>
              <a:headEnd type="none" w="sm" len="sm"/>
              <a:tailEnd type="none" w="sm" len="sm"/>
            </a:ln>
          </p:spPr>
        </p:cxnSp>
        <p:sp>
          <p:nvSpPr>
            <p:cNvPr id="44" name="Google Shape;44;p2"/>
            <p:cNvSpPr/>
            <p:nvPr/>
          </p:nvSpPr>
          <p:spPr>
            <a:xfrm>
              <a:off x="3195000" y="901440"/>
              <a:ext cx="17280" cy="79920"/>
            </a:xfrm>
            <a:custGeom>
              <a:avLst/>
              <a:gdLst/>
              <a:ahLst/>
              <a:cxnLst/>
              <a:rect l="l" t="t" r="r" b="b"/>
              <a:pathLst>
                <a:path w="48" h="222" fill="none" extrusionOk="0">
                  <a:moveTo>
                    <a:pt x="0" y="0"/>
                  </a:moveTo>
                  <a:cubicBezTo>
                    <a:pt x="33" y="68"/>
                    <a:pt x="50" y="145"/>
                    <a:pt x="48" y="222"/>
                  </a:cubicBezTo>
                </a:path>
              </a:pathLst>
            </a:custGeom>
            <a:noFill/>
            <a:ln w="11150" cap="rnd" cmpd="sng">
              <a:solidFill>
                <a:schemeClr val="dk1"/>
              </a:solidFill>
              <a:prstDash val="solid"/>
              <a:round/>
              <a:headEnd type="none" w="sm" len="sm"/>
              <a:tailEnd type="none" w="sm" len="sm"/>
            </a:ln>
          </p:spPr>
          <p:txBody>
            <a:bodyPr spcFirstLastPara="1" wrap="square" lIns="95400" tIns="29500" rIns="95400" bIns="295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5" name="Google Shape;45;p2"/>
            <p:cNvSpPr/>
            <p:nvPr/>
          </p:nvSpPr>
          <p:spPr>
            <a:xfrm>
              <a:off x="2819880" y="2085840"/>
              <a:ext cx="3240" cy="25920"/>
            </a:xfrm>
            <a:custGeom>
              <a:avLst/>
              <a:gdLst/>
              <a:ahLst/>
              <a:cxnLst/>
              <a:rect l="l" t="t" r="r" b="b"/>
              <a:pathLst>
                <a:path w="9" h="72" fill="none" extrusionOk="0">
                  <a:moveTo>
                    <a:pt x="9" y="0"/>
                  </a:moveTo>
                  <a:cubicBezTo>
                    <a:pt x="6" y="24"/>
                    <a:pt x="3" y="48"/>
                    <a:pt x="0" y="72"/>
                  </a:cubicBezTo>
                </a:path>
              </a:pathLst>
            </a:custGeom>
            <a:noFill/>
            <a:ln w="11150" cap="rnd" cmpd="sng">
              <a:solidFill>
                <a:schemeClr val="dk1"/>
              </a:solidFill>
              <a:prstDash val="solid"/>
              <a:round/>
              <a:headEnd type="none" w="sm" len="sm"/>
              <a:tailEnd type="none" w="sm" len="sm"/>
            </a:ln>
          </p:spPr>
          <p:txBody>
            <a:bodyPr spcFirstLastPara="1" wrap="square" lIns="95400" tIns="0" rIns="954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6" name="Google Shape;46;p2"/>
            <p:cNvSpPr/>
            <p:nvPr/>
          </p:nvSpPr>
          <p:spPr>
            <a:xfrm>
              <a:off x="2378160" y="599760"/>
              <a:ext cx="730080" cy="1080720"/>
            </a:xfrm>
            <a:custGeom>
              <a:avLst/>
              <a:gdLst/>
              <a:ahLst/>
              <a:cxnLst/>
              <a:rect l="l" t="t" r="r" b="b"/>
              <a:pathLst>
                <a:path w="2028" h="3002" extrusionOk="0">
                  <a:moveTo>
                    <a:pt x="112" y="1996"/>
                  </a:moveTo>
                  <a:cubicBezTo>
                    <a:pt x="210" y="2353"/>
                    <a:pt x="369" y="2691"/>
                    <a:pt x="524" y="3002"/>
                  </a:cubicBezTo>
                  <a:lnTo>
                    <a:pt x="1335" y="2990"/>
                  </a:lnTo>
                  <a:cubicBezTo>
                    <a:pt x="1499" y="2691"/>
                    <a:pt x="1702" y="2375"/>
                    <a:pt x="1823" y="2041"/>
                  </a:cubicBezTo>
                  <a:cubicBezTo>
                    <a:pt x="1958" y="1667"/>
                    <a:pt x="2067" y="1271"/>
                    <a:pt x="2014" y="855"/>
                  </a:cubicBezTo>
                  <a:cubicBezTo>
                    <a:pt x="1986" y="641"/>
                    <a:pt x="1912" y="439"/>
                    <a:pt x="1795" y="304"/>
                  </a:cubicBezTo>
                  <a:cubicBezTo>
                    <a:pt x="1718" y="214"/>
                    <a:pt x="1625" y="155"/>
                    <a:pt x="1530" y="109"/>
                  </a:cubicBezTo>
                  <a:cubicBezTo>
                    <a:pt x="1293" y="-6"/>
                    <a:pt x="1064" y="-26"/>
                    <a:pt x="814" y="30"/>
                  </a:cubicBezTo>
                  <a:cubicBezTo>
                    <a:pt x="572" y="84"/>
                    <a:pt x="336" y="259"/>
                    <a:pt x="177" y="532"/>
                  </a:cubicBezTo>
                  <a:cubicBezTo>
                    <a:pt x="43" y="762"/>
                    <a:pt x="-12" y="1083"/>
                    <a:pt x="2" y="1368"/>
                  </a:cubicBezTo>
                  <a:cubicBezTo>
                    <a:pt x="12" y="1586"/>
                    <a:pt x="58" y="1795"/>
                    <a:pt x="112" y="1996"/>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7" name="Google Shape;47;p2"/>
            <p:cNvSpPr/>
            <p:nvPr/>
          </p:nvSpPr>
          <p:spPr>
            <a:xfrm>
              <a:off x="2567880" y="599760"/>
              <a:ext cx="350640" cy="1079640"/>
            </a:xfrm>
            <a:custGeom>
              <a:avLst/>
              <a:gdLst/>
              <a:ahLst/>
              <a:cxnLst/>
              <a:rect l="l" t="t" r="r" b="b"/>
              <a:pathLst>
                <a:path w="974" h="2999" extrusionOk="0">
                  <a:moveTo>
                    <a:pt x="42" y="1989"/>
                  </a:moveTo>
                  <a:cubicBezTo>
                    <a:pt x="83" y="2346"/>
                    <a:pt x="153" y="2686"/>
                    <a:pt x="222" y="2999"/>
                  </a:cubicBezTo>
                  <a:lnTo>
                    <a:pt x="610" y="2993"/>
                  </a:lnTo>
                  <a:cubicBezTo>
                    <a:pt x="693" y="2695"/>
                    <a:pt x="796" y="2381"/>
                    <a:pt x="859" y="2048"/>
                  </a:cubicBezTo>
                  <a:cubicBezTo>
                    <a:pt x="930" y="1675"/>
                    <a:pt x="989" y="1279"/>
                    <a:pt x="970" y="863"/>
                  </a:cubicBezTo>
                  <a:cubicBezTo>
                    <a:pt x="961" y="649"/>
                    <a:pt x="928" y="447"/>
                    <a:pt x="875" y="310"/>
                  </a:cubicBezTo>
                  <a:cubicBezTo>
                    <a:pt x="839" y="220"/>
                    <a:pt x="796" y="160"/>
                    <a:pt x="751" y="113"/>
                  </a:cubicBezTo>
                  <a:cubicBezTo>
                    <a:pt x="640" y="-4"/>
                    <a:pt x="530" y="-25"/>
                    <a:pt x="411" y="28"/>
                  </a:cubicBezTo>
                  <a:cubicBezTo>
                    <a:pt x="294" y="80"/>
                    <a:pt x="178" y="253"/>
                    <a:pt x="97" y="525"/>
                  </a:cubicBezTo>
                  <a:cubicBezTo>
                    <a:pt x="30" y="754"/>
                    <a:pt x="-2" y="1075"/>
                    <a:pt x="0" y="1360"/>
                  </a:cubicBezTo>
                  <a:cubicBezTo>
                    <a:pt x="1" y="1578"/>
                    <a:pt x="19" y="1787"/>
                    <a:pt x="42" y="1989"/>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8" name="Google Shape;48;p2"/>
            <p:cNvSpPr/>
            <p:nvPr/>
          </p:nvSpPr>
          <p:spPr>
            <a:xfrm>
              <a:off x="3103920" y="1030320"/>
              <a:ext cx="108000" cy="326520"/>
            </a:xfrm>
            <a:custGeom>
              <a:avLst/>
              <a:gdLst/>
              <a:ahLst/>
              <a:cxnLst/>
              <a:rect l="l" t="t" r="r" b="b"/>
              <a:pathLst>
                <a:path w="300" h="907" fill="none" extrusionOk="0">
                  <a:moveTo>
                    <a:pt x="300" y="0"/>
                  </a:moveTo>
                  <a:cubicBezTo>
                    <a:pt x="300" y="127"/>
                    <a:pt x="259" y="251"/>
                    <a:pt x="216" y="372"/>
                  </a:cubicBezTo>
                  <a:cubicBezTo>
                    <a:pt x="151" y="553"/>
                    <a:pt x="79" y="731"/>
                    <a:pt x="0" y="907"/>
                  </a:cubicBezTo>
                </a:path>
              </a:pathLst>
            </a:custGeom>
            <a:noFill/>
            <a:ln w="11150" cap="rnd" cmpd="sng">
              <a:solidFill>
                <a:schemeClr val="dk1"/>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9" name="Google Shape;49;p2"/>
            <p:cNvSpPr/>
            <p:nvPr/>
          </p:nvSpPr>
          <p:spPr>
            <a:xfrm>
              <a:off x="2273760" y="894600"/>
              <a:ext cx="20520" cy="68040"/>
            </a:xfrm>
            <a:custGeom>
              <a:avLst/>
              <a:gdLst/>
              <a:ahLst/>
              <a:cxnLst/>
              <a:rect l="l" t="t" r="r" b="b"/>
              <a:pathLst>
                <a:path w="57" h="189" fill="none" extrusionOk="0">
                  <a:moveTo>
                    <a:pt x="57" y="0"/>
                  </a:moveTo>
                  <a:cubicBezTo>
                    <a:pt x="30" y="61"/>
                    <a:pt x="11" y="124"/>
                    <a:pt x="0" y="189"/>
                  </a:cubicBezTo>
                </a:path>
              </a:pathLst>
            </a:custGeom>
            <a:noFill/>
            <a:ln w="11150" cap="rnd" cmpd="sng">
              <a:solidFill>
                <a:schemeClr val="dk1"/>
              </a:solidFill>
              <a:prstDash val="solid"/>
              <a:round/>
              <a:headEnd type="none" w="sm" len="sm"/>
              <a:tailEnd type="none" w="sm" len="sm"/>
            </a:ln>
          </p:spPr>
          <p:txBody>
            <a:bodyPr spcFirstLastPara="1" wrap="square" lIns="95400" tIns="17625" rIns="95400" bIns="176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0" name="Google Shape;50;p2"/>
            <p:cNvSpPr/>
            <p:nvPr/>
          </p:nvSpPr>
          <p:spPr>
            <a:xfrm>
              <a:off x="2315160" y="749520"/>
              <a:ext cx="100800" cy="113400"/>
            </a:xfrm>
            <a:custGeom>
              <a:avLst/>
              <a:gdLst/>
              <a:ahLst/>
              <a:cxnLst/>
              <a:rect l="l" t="t" r="r" b="b"/>
              <a:pathLst>
                <a:path w="280" h="315" fill="none" extrusionOk="0">
                  <a:moveTo>
                    <a:pt x="0" y="315"/>
                  </a:moveTo>
                  <a:cubicBezTo>
                    <a:pt x="65" y="190"/>
                    <a:pt x="173" y="92"/>
                    <a:pt x="280" y="0"/>
                  </a:cubicBezTo>
                </a:path>
              </a:pathLst>
            </a:custGeom>
            <a:noFill/>
            <a:ln w="11150" cap="rnd" cmpd="sng">
              <a:solidFill>
                <a:schemeClr val="dk1"/>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1" name="Google Shape;51;p2"/>
            <p:cNvSpPr/>
            <p:nvPr/>
          </p:nvSpPr>
          <p:spPr>
            <a:xfrm>
              <a:off x="2914200" y="868680"/>
              <a:ext cx="5400" cy="109440"/>
            </a:xfrm>
            <a:custGeom>
              <a:avLst/>
              <a:gdLst/>
              <a:ahLst/>
              <a:cxnLst/>
              <a:rect l="l" t="t" r="r" b="b"/>
              <a:pathLst>
                <a:path w="15" h="304" fill="none" extrusionOk="0">
                  <a:moveTo>
                    <a:pt x="0" y="0"/>
                  </a:moveTo>
                  <a:cubicBezTo>
                    <a:pt x="15" y="100"/>
                    <a:pt x="18" y="202"/>
                    <a:pt x="10" y="304"/>
                  </a:cubicBezTo>
                </a:path>
              </a:pathLst>
            </a:custGeom>
            <a:noFill/>
            <a:ln w="11150" cap="rnd" cmpd="sng">
              <a:solidFill>
                <a:schemeClr val="dk1"/>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 name="Google Shape;52;p2"/>
            <p:cNvSpPr/>
            <p:nvPr/>
          </p:nvSpPr>
          <p:spPr>
            <a:xfrm>
              <a:off x="2864520" y="1063080"/>
              <a:ext cx="55080" cy="309240"/>
            </a:xfrm>
            <a:custGeom>
              <a:avLst/>
              <a:gdLst/>
              <a:ahLst/>
              <a:cxnLst/>
              <a:rect l="l" t="t" r="r" b="b"/>
              <a:pathLst>
                <a:path w="153" h="859" fill="none" extrusionOk="0">
                  <a:moveTo>
                    <a:pt x="153" y="0"/>
                  </a:moveTo>
                  <a:cubicBezTo>
                    <a:pt x="134" y="289"/>
                    <a:pt x="83" y="578"/>
                    <a:pt x="0" y="859"/>
                  </a:cubicBezTo>
                </a:path>
              </a:pathLst>
            </a:custGeom>
            <a:noFill/>
            <a:ln w="11150" cap="rnd" cmpd="sng">
              <a:solidFill>
                <a:schemeClr val="dk1"/>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 name="Google Shape;53;p2"/>
            <p:cNvSpPr/>
            <p:nvPr/>
          </p:nvSpPr>
          <p:spPr>
            <a:xfrm>
              <a:off x="2571840" y="906120"/>
              <a:ext cx="6480" cy="141120"/>
            </a:xfrm>
            <a:custGeom>
              <a:avLst/>
              <a:gdLst/>
              <a:ahLst/>
              <a:cxnLst/>
              <a:rect l="l" t="t" r="r" b="b"/>
              <a:pathLst>
                <a:path w="18" h="392" fill="none" extrusionOk="0">
                  <a:moveTo>
                    <a:pt x="18" y="0"/>
                  </a:moveTo>
                  <a:cubicBezTo>
                    <a:pt x="6" y="130"/>
                    <a:pt x="0" y="261"/>
                    <a:pt x="0" y="392"/>
                  </a:cubicBezTo>
                </a:path>
              </a:pathLst>
            </a:custGeom>
            <a:noFill/>
            <a:ln w="11150" cap="rnd" cmpd="sng">
              <a:solidFill>
                <a:schemeClr val="dk1"/>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4" name="Google Shape;54;p2"/>
            <p:cNvSpPr/>
            <p:nvPr/>
          </p:nvSpPr>
          <p:spPr>
            <a:xfrm>
              <a:off x="2442600" y="1395360"/>
              <a:ext cx="34200" cy="94680"/>
            </a:xfrm>
            <a:custGeom>
              <a:avLst/>
              <a:gdLst/>
              <a:ahLst/>
              <a:cxnLst/>
              <a:rect l="l" t="t" r="r" b="b"/>
              <a:pathLst>
                <a:path w="95" h="263" fill="none" extrusionOk="0">
                  <a:moveTo>
                    <a:pt x="0" y="0"/>
                  </a:moveTo>
                  <a:cubicBezTo>
                    <a:pt x="32" y="87"/>
                    <a:pt x="64" y="175"/>
                    <a:pt x="95" y="263"/>
                  </a:cubicBezTo>
                </a:path>
              </a:pathLst>
            </a:custGeom>
            <a:noFill/>
            <a:ln w="11150" cap="rnd" cmpd="sng">
              <a:solidFill>
                <a:schemeClr val="dk1"/>
              </a:solidFill>
              <a:prstDash val="solid"/>
              <a:round/>
              <a:headEnd type="none" w="sm" len="sm"/>
              <a:tailEnd type="none" w="sm" len="sm"/>
            </a:ln>
          </p:spPr>
          <p:txBody>
            <a:bodyPr spcFirstLastPara="1" wrap="square" lIns="95400" tIns="44275" rIns="95400" bIns="442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5" name="Google Shape;55;p2"/>
            <p:cNvSpPr/>
            <p:nvPr/>
          </p:nvSpPr>
          <p:spPr>
            <a:xfrm>
              <a:off x="3003120" y="637920"/>
              <a:ext cx="251280" cy="267480"/>
            </a:xfrm>
            <a:custGeom>
              <a:avLst/>
              <a:gdLst/>
              <a:ahLst/>
              <a:cxnLst/>
              <a:rect l="l" t="t" r="r" b="b"/>
              <a:pathLst>
                <a:path w="698" h="743" fill="none" extrusionOk="0">
                  <a:moveTo>
                    <a:pt x="698" y="743"/>
                  </a:moveTo>
                  <a:cubicBezTo>
                    <a:pt x="656" y="529"/>
                    <a:pt x="548" y="328"/>
                    <a:pt x="380" y="193"/>
                  </a:cubicBezTo>
                  <a:cubicBezTo>
                    <a:pt x="269" y="104"/>
                    <a:pt x="136" y="46"/>
                    <a:pt x="0" y="0"/>
                  </a:cubicBezTo>
                </a:path>
              </a:pathLst>
            </a:custGeom>
            <a:noFill/>
            <a:ln w="11150" cap="rnd" cmpd="sng">
              <a:solidFill>
                <a:schemeClr val="dk1"/>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6" name="Google Shape;56;p2"/>
            <p:cNvSpPr/>
            <p:nvPr/>
          </p:nvSpPr>
          <p:spPr>
            <a:xfrm>
              <a:off x="2226600" y="1143000"/>
              <a:ext cx="16560" cy="66240"/>
            </a:xfrm>
            <a:custGeom>
              <a:avLst/>
              <a:gdLst/>
              <a:ahLst/>
              <a:cxnLst/>
              <a:rect l="l" t="t" r="r" b="b"/>
              <a:pathLst>
                <a:path w="46" h="184" fill="none" extrusionOk="0">
                  <a:moveTo>
                    <a:pt x="0" y="0"/>
                  </a:moveTo>
                  <a:cubicBezTo>
                    <a:pt x="15" y="61"/>
                    <a:pt x="30" y="123"/>
                    <a:pt x="46" y="184"/>
                  </a:cubicBezTo>
                </a:path>
              </a:pathLst>
            </a:custGeom>
            <a:noFill/>
            <a:ln w="11150" cap="rnd" cmpd="sng">
              <a:solidFill>
                <a:schemeClr val="dk1"/>
              </a:solidFill>
              <a:prstDash val="solid"/>
              <a:round/>
              <a:headEnd type="none" w="sm" len="sm"/>
              <a:tailEnd type="none" w="sm" len="sm"/>
            </a:ln>
          </p:spPr>
          <p:txBody>
            <a:bodyPr spcFirstLastPara="1" wrap="square" lIns="95400" tIns="15825" rIns="95400" bIns="15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 name="Google Shape;57;p2"/>
            <p:cNvSpPr/>
            <p:nvPr/>
          </p:nvSpPr>
          <p:spPr>
            <a:xfrm>
              <a:off x="2281680" y="1315440"/>
              <a:ext cx="107280" cy="214920"/>
            </a:xfrm>
            <a:custGeom>
              <a:avLst/>
              <a:gdLst/>
              <a:ahLst/>
              <a:cxnLst/>
              <a:rect l="l" t="t" r="r" b="b"/>
              <a:pathLst>
                <a:path w="298" h="597" fill="none" extrusionOk="0">
                  <a:moveTo>
                    <a:pt x="0" y="0"/>
                  </a:moveTo>
                  <a:cubicBezTo>
                    <a:pt x="87" y="205"/>
                    <a:pt x="187" y="404"/>
                    <a:pt x="298" y="597"/>
                  </a:cubicBezTo>
                </a:path>
              </a:pathLst>
            </a:custGeom>
            <a:noFill/>
            <a:ln w="11150" cap="rnd" cmpd="sng">
              <a:solidFill>
                <a:schemeClr val="dk1"/>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cxnSp>
          <p:nvCxnSpPr>
            <p:cNvPr id="58" name="Google Shape;58;p2"/>
            <p:cNvCxnSpPr/>
            <p:nvPr/>
          </p:nvCxnSpPr>
          <p:spPr>
            <a:xfrm rot="10800000" flipH="1">
              <a:off x="2575800" y="2171160"/>
              <a:ext cx="253800" cy="3600"/>
            </a:xfrm>
            <a:prstGeom prst="straightConnector1">
              <a:avLst/>
            </a:prstGeom>
            <a:noFill/>
            <a:ln w="11150" cap="rnd" cmpd="sng">
              <a:solidFill>
                <a:schemeClr val="dk1"/>
              </a:solidFill>
              <a:prstDash val="solid"/>
              <a:round/>
              <a:headEnd type="none" w="sm" len="sm"/>
              <a:tailEnd type="none" w="sm" len="sm"/>
            </a:ln>
          </p:spPr>
        </p:cxn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393"/>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2">
  <p:cSld name="TITLE_ONLY_2">
    <p:spTree>
      <p:nvGrpSpPr>
        <p:cNvPr id="1" name="Shape 458"/>
        <p:cNvGrpSpPr/>
        <p:nvPr/>
      </p:nvGrpSpPr>
      <p:grpSpPr>
        <a:xfrm>
          <a:off x="0" y="0"/>
          <a:ext cx="0" cy="0"/>
          <a:chOff x="0" y="0"/>
          <a:chExt cx="0" cy="0"/>
        </a:xfrm>
      </p:grpSpPr>
      <p:grpSp>
        <p:nvGrpSpPr>
          <p:cNvPr id="459" name="Google Shape;459;p15"/>
          <p:cNvGrpSpPr/>
          <p:nvPr/>
        </p:nvGrpSpPr>
        <p:grpSpPr>
          <a:xfrm flipH="1">
            <a:off x="7337585" y="11"/>
            <a:ext cx="773611" cy="383998"/>
            <a:chOff x="7258680" y="3196080"/>
            <a:chExt cx="892800" cy="443160"/>
          </a:xfrm>
        </p:grpSpPr>
        <p:sp>
          <p:nvSpPr>
            <p:cNvPr id="460" name="Google Shape;460;p15"/>
            <p:cNvSpPr/>
            <p:nvPr/>
          </p:nvSpPr>
          <p:spPr>
            <a:xfrm>
              <a:off x="7258680" y="3196080"/>
              <a:ext cx="892800" cy="443160"/>
            </a:xfrm>
            <a:custGeom>
              <a:avLst/>
              <a:gdLst/>
              <a:ahLst/>
              <a:cxnLst/>
              <a:rect l="l" t="t" r="r" b="b"/>
              <a:pathLst>
                <a:path w="2480" h="1231" extrusionOk="0">
                  <a:moveTo>
                    <a:pt x="2479" y="650"/>
                  </a:moveTo>
                  <a:cubicBezTo>
                    <a:pt x="2474" y="589"/>
                    <a:pt x="2434" y="544"/>
                    <a:pt x="2393" y="512"/>
                  </a:cubicBezTo>
                  <a:cubicBezTo>
                    <a:pt x="2270" y="416"/>
                    <a:pt x="2114" y="382"/>
                    <a:pt x="1965" y="419"/>
                  </a:cubicBezTo>
                  <a:cubicBezTo>
                    <a:pt x="1972" y="371"/>
                    <a:pt x="1973" y="323"/>
                    <a:pt x="1963" y="275"/>
                  </a:cubicBezTo>
                  <a:cubicBezTo>
                    <a:pt x="1947" y="196"/>
                    <a:pt x="1908" y="129"/>
                    <a:pt x="1857" y="81"/>
                  </a:cubicBezTo>
                  <a:cubicBezTo>
                    <a:pt x="1746" y="-25"/>
                    <a:pt x="1594" y="-21"/>
                    <a:pt x="1464" y="63"/>
                  </a:cubicBezTo>
                  <a:cubicBezTo>
                    <a:pt x="1407" y="99"/>
                    <a:pt x="1355" y="150"/>
                    <a:pt x="1311" y="209"/>
                  </a:cubicBezTo>
                  <a:cubicBezTo>
                    <a:pt x="1187" y="60"/>
                    <a:pt x="1013" y="-8"/>
                    <a:pt x="830" y="51"/>
                  </a:cubicBezTo>
                  <a:cubicBezTo>
                    <a:pt x="646" y="111"/>
                    <a:pt x="503" y="284"/>
                    <a:pt x="437" y="481"/>
                  </a:cubicBezTo>
                  <a:cubicBezTo>
                    <a:pt x="306" y="483"/>
                    <a:pt x="168" y="495"/>
                    <a:pt x="63" y="587"/>
                  </a:cubicBezTo>
                  <a:cubicBezTo>
                    <a:pt x="33" y="612"/>
                    <a:pt x="6" y="646"/>
                    <a:pt x="1" y="686"/>
                  </a:cubicBezTo>
                  <a:cubicBezTo>
                    <a:pt x="-8" y="753"/>
                    <a:pt x="46" y="803"/>
                    <a:pt x="98" y="833"/>
                  </a:cubicBezTo>
                  <a:cubicBezTo>
                    <a:pt x="229" y="906"/>
                    <a:pt x="384" y="928"/>
                    <a:pt x="533" y="896"/>
                  </a:cubicBezTo>
                  <a:cubicBezTo>
                    <a:pt x="520" y="1065"/>
                    <a:pt x="695" y="1161"/>
                    <a:pt x="830" y="1167"/>
                  </a:cubicBezTo>
                  <a:cubicBezTo>
                    <a:pt x="858" y="1168"/>
                    <a:pt x="886" y="1166"/>
                    <a:pt x="913" y="1162"/>
                  </a:cubicBezTo>
                  <a:cubicBezTo>
                    <a:pt x="1028" y="1151"/>
                    <a:pt x="1143" y="1090"/>
                    <a:pt x="1221" y="990"/>
                  </a:cubicBezTo>
                  <a:cubicBezTo>
                    <a:pt x="1266" y="1145"/>
                    <a:pt x="1402" y="1228"/>
                    <a:pt x="1533" y="1231"/>
                  </a:cubicBezTo>
                  <a:cubicBezTo>
                    <a:pt x="1661" y="1233"/>
                    <a:pt x="1792" y="1165"/>
                    <a:pt x="1889" y="1053"/>
                  </a:cubicBezTo>
                  <a:cubicBezTo>
                    <a:pt x="1933" y="1002"/>
                    <a:pt x="1970" y="943"/>
                    <a:pt x="1996" y="878"/>
                  </a:cubicBezTo>
                  <a:cubicBezTo>
                    <a:pt x="2124" y="905"/>
                    <a:pt x="2260" y="919"/>
                    <a:pt x="2377" y="838"/>
                  </a:cubicBezTo>
                  <a:cubicBezTo>
                    <a:pt x="2433" y="799"/>
                    <a:pt x="2485" y="727"/>
                    <a:pt x="2479" y="65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61" name="Google Shape;461;p15"/>
            <p:cNvSpPr/>
            <p:nvPr/>
          </p:nvSpPr>
          <p:spPr>
            <a:xfrm>
              <a:off x="7965360" y="3295080"/>
              <a:ext cx="2880" cy="51840"/>
            </a:xfrm>
            <a:custGeom>
              <a:avLst/>
              <a:gdLst/>
              <a:ahLst/>
              <a:cxnLst/>
              <a:rect l="l" t="t" r="r" b="b"/>
              <a:pathLst>
                <a:path w="8" h="144" fill="none" extrusionOk="0">
                  <a:moveTo>
                    <a:pt x="2" y="144"/>
                  </a:moveTo>
                  <a:cubicBezTo>
                    <a:pt x="9" y="96"/>
                    <a:pt x="10" y="48"/>
                    <a:pt x="0" y="0"/>
                  </a:cubicBezTo>
                </a:path>
              </a:pathLst>
            </a:custGeom>
            <a:noFill/>
            <a:ln w="11500" cap="rnd" cmpd="sng">
              <a:solidFill>
                <a:schemeClr val="dk1"/>
              </a:solidFill>
              <a:prstDash val="solid"/>
              <a:round/>
              <a:headEnd type="none" w="sm" len="sm"/>
              <a:tailEnd type="none" w="sm" len="sm"/>
            </a:ln>
          </p:spPr>
          <p:txBody>
            <a:bodyPr spcFirstLastPara="1" wrap="square" lIns="95750" tIns="1075" rIns="95750" bIns="1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62" name="Google Shape;462;p15"/>
            <p:cNvSpPr/>
            <p:nvPr/>
          </p:nvSpPr>
          <p:spPr>
            <a:xfrm>
              <a:off x="7977240" y="3430080"/>
              <a:ext cx="174240" cy="89640"/>
            </a:xfrm>
            <a:custGeom>
              <a:avLst/>
              <a:gdLst/>
              <a:ahLst/>
              <a:cxnLst/>
              <a:rect l="l" t="t" r="r" b="b"/>
              <a:pathLst>
                <a:path w="484" h="249" fill="none" extrusionOk="0">
                  <a:moveTo>
                    <a:pt x="0" y="227"/>
                  </a:moveTo>
                  <a:cubicBezTo>
                    <a:pt x="128" y="255"/>
                    <a:pt x="264" y="269"/>
                    <a:pt x="381" y="188"/>
                  </a:cubicBezTo>
                  <a:cubicBezTo>
                    <a:pt x="437" y="149"/>
                    <a:pt x="489" y="77"/>
                    <a:pt x="483" y="0"/>
                  </a:cubicBezTo>
                </a:path>
              </a:pathLst>
            </a:custGeom>
            <a:noFill/>
            <a:ln w="11500" cap="rnd" cmpd="sng">
              <a:solidFill>
                <a:schemeClr val="dk1"/>
              </a:solidFill>
              <a:prstDash val="solid"/>
              <a:round/>
              <a:headEnd type="none" w="sm" len="sm"/>
              <a:tailEnd type="none" w="sm" len="sm"/>
            </a:ln>
          </p:spPr>
          <p:txBody>
            <a:bodyPr spcFirstLastPara="1" wrap="square" lIns="95750" tIns="38875" rIns="95750" bIns="38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63" name="Google Shape;463;p15"/>
            <p:cNvSpPr/>
            <p:nvPr/>
          </p:nvSpPr>
          <p:spPr>
            <a:xfrm>
              <a:off x="7557480" y="3552480"/>
              <a:ext cx="253080" cy="86760"/>
            </a:xfrm>
            <a:custGeom>
              <a:avLst/>
              <a:gdLst/>
              <a:ahLst/>
              <a:cxnLst/>
              <a:rect l="l" t="t" r="r" b="b"/>
              <a:pathLst>
                <a:path w="703" h="241" fill="none" extrusionOk="0">
                  <a:moveTo>
                    <a:pt x="0" y="177"/>
                  </a:moveTo>
                  <a:cubicBezTo>
                    <a:pt x="28" y="178"/>
                    <a:pt x="56" y="176"/>
                    <a:pt x="83" y="172"/>
                  </a:cubicBezTo>
                  <a:cubicBezTo>
                    <a:pt x="198" y="161"/>
                    <a:pt x="313" y="100"/>
                    <a:pt x="391" y="0"/>
                  </a:cubicBezTo>
                  <a:cubicBezTo>
                    <a:pt x="436" y="155"/>
                    <a:pt x="572" y="238"/>
                    <a:pt x="703" y="241"/>
                  </a:cubicBezTo>
                </a:path>
              </a:pathLst>
            </a:custGeom>
            <a:noFill/>
            <a:ln w="11500" cap="rnd" cmpd="sng">
              <a:solidFill>
                <a:schemeClr val="dk1"/>
              </a:solidFill>
              <a:prstDash val="solid"/>
              <a:round/>
              <a:headEnd type="none" w="sm" len="sm"/>
              <a:tailEnd type="none" w="sm" len="sm"/>
            </a:ln>
          </p:spPr>
          <p:txBody>
            <a:bodyPr spcFirstLastPara="1" wrap="square" lIns="95750" tIns="36000" rIns="95750" bIns="36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64" name="Google Shape;464;p15"/>
            <p:cNvSpPr/>
            <p:nvPr/>
          </p:nvSpPr>
          <p:spPr>
            <a:xfrm>
              <a:off x="7258680" y="3407400"/>
              <a:ext cx="35280" cy="88200"/>
            </a:xfrm>
            <a:custGeom>
              <a:avLst/>
              <a:gdLst/>
              <a:ahLst/>
              <a:cxnLst/>
              <a:rect l="l" t="t" r="r" b="b"/>
              <a:pathLst>
                <a:path w="98" h="245" fill="none" extrusionOk="0">
                  <a:moveTo>
                    <a:pt x="62" y="0"/>
                  </a:moveTo>
                  <a:cubicBezTo>
                    <a:pt x="33" y="25"/>
                    <a:pt x="6" y="59"/>
                    <a:pt x="1" y="99"/>
                  </a:cubicBezTo>
                  <a:cubicBezTo>
                    <a:pt x="-8" y="166"/>
                    <a:pt x="46" y="216"/>
                    <a:pt x="98" y="245"/>
                  </a:cubicBezTo>
                </a:path>
              </a:pathLst>
            </a:custGeom>
            <a:noFill/>
            <a:ln w="11500" cap="rnd" cmpd="sng">
              <a:solidFill>
                <a:schemeClr val="dk1"/>
              </a:solidFill>
              <a:prstDash val="solid"/>
              <a:round/>
              <a:headEnd type="none" w="sm" len="sm"/>
              <a:tailEnd type="none" w="sm" len="sm"/>
            </a:ln>
          </p:spPr>
          <p:txBody>
            <a:bodyPr spcFirstLastPara="1" wrap="square" lIns="95750" tIns="37425" rIns="95750" bIns="37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465" name="Google Shape;465;p15"/>
          <p:cNvSpPr/>
          <p:nvPr/>
        </p:nvSpPr>
        <p:spPr>
          <a:xfrm flipH="1">
            <a:off x="-1942775" y="-258400"/>
            <a:ext cx="12053904" cy="5789778"/>
          </a:xfrm>
          <a:custGeom>
            <a:avLst/>
            <a:gdLst/>
            <a:ahLst/>
            <a:cxnLst/>
            <a:rect l="l" t="t" r="r" b="b"/>
            <a:pathLst>
              <a:path w="21288" h="10225" extrusionOk="0">
                <a:moveTo>
                  <a:pt x="16061" y="1739"/>
                </a:moveTo>
                <a:cubicBezTo>
                  <a:pt x="16285" y="1478"/>
                  <a:pt x="16505" y="1219"/>
                  <a:pt x="16723" y="957"/>
                </a:cubicBezTo>
                <a:cubicBezTo>
                  <a:pt x="16742" y="934"/>
                  <a:pt x="16762" y="911"/>
                  <a:pt x="16790" y="902"/>
                </a:cubicBezTo>
                <a:cubicBezTo>
                  <a:pt x="16990" y="831"/>
                  <a:pt x="17185" y="1122"/>
                  <a:pt x="17251" y="1258"/>
                </a:cubicBezTo>
                <a:cubicBezTo>
                  <a:pt x="17278" y="1313"/>
                  <a:pt x="17304" y="1375"/>
                  <a:pt x="17358" y="1405"/>
                </a:cubicBezTo>
                <a:cubicBezTo>
                  <a:pt x="17384" y="1419"/>
                  <a:pt x="17414" y="1424"/>
                  <a:pt x="17443" y="1432"/>
                </a:cubicBezTo>
                <a:cubicBezTo>
                  <a:pt x="17621" y="1484"/>
                  <a:pt x="17736" y="1653"/>
                  <a:pt x="17834" y="1810"/>
                </a:cubicBezTo>
                <a:cubicBezTo>
                  <a:pt x="18176" y="2356"/>
                  <a:pt x="18518" y="2901"/>
                  <a:pt x="18860" y="3446"/>
                </a:cubicBezTo>
                <a:cubicBezTo>
                  <a:pt x="18880" y="3477"/>
                  <a:pt x="18908" y="3512"/>
                  <a:pt x="18944" y="3507"/>
                </a:cubicBezTo>
                <a:cubicBezTo>
                  <a:pt x="18964" y="3504"/>
                  <a:pt x="18980" y="3489"/>
                  <a:pt x="18995" y="3474"/>
                </a:cubicBezTo>
                <a:cubicBezTo>
                  <a:pt x="19397" y="3065"/>
                  <a:pt x="19799" y="2657"/>
                  <a:pt x="20200" y="2248"/>
                </a:cubicBezTo>
                <a:cubicBezTo>
                  <a:pt x="20288" y="2159"/>
                  <a:pt x="20385" y="2065"/>
                  <a:pt x="20508" y="2044"/>
                </a:cubicBezTo>
                <a:cubicBezTo>
                  <a:pt x="20651" y="2020"/>
                  <a:pt x="20794" y="2104"/>
                  <a:pt x="20881" y="2219"/>
                </a:cubicBezTo>
                <a:cubicBezTo>
                  <a:pt x="20968" y="2335"/>
                  <a:pt x="21008" y="2478"/>
                  <a:pt x="21044" y="2618"/>
                </a:cubicBezTo>
                <a:cubicBezTo>
                  <a:pt x="21292" y="3596"/>
                  <a:pt x="21290" y="4587"/>
                  <a:pt x="21288" y="5589"/>
                </a:cubicBezTo>
                <a:cubicBezTo>
                  <a:pt x="21285" y="6633"/>
                  <a:pt x="21283" y="7676"/>
                  <a:pt x="21281" y="8720"/>
                </a:cubicBezTo>
                <a:cubicBezTo>
                  <a:pt x="21280" y="9103"/>
                  <a:pt x="21279" y="9642"/>
                  <a:pt x="20899" y="9834"/>
                </a:cubicBezTo>
                <a:cubicBezTo>
                  <a:pt x="20433" y="10069"/>
                  <a:pt x="19634" y="10043"/>
                  <a:pt x="19120" y="10082"/>
                </a:cubicBezTo>
                <a:cubicBezTo>
                  <a:pt x="17796" y="10184"/>
                  <a:pt x="16454" y="10132"/>
                  <a:pt x="15122" y="10084"/>
                </a:cubicBezTo>
                <a:cubicBezTo>
                  <a:pt x="11689" y="9960"/>
                  <a:pt x="8232" y="9863"/>
                  <a:pt x="4824" y="10148"/>
                </a:cubicBezTo>
                <a:cubicBezTo>
                  <a:pt x="4220" y="10199"/>
                  <a:pt x="3607" y="10261"/>
                  <a:pt x="3006" y="10199"/>
                </a:cubicBezTo>
                <a:cubicBezTo>
                  <a:pt x="2515" y="10147"/>
                  <a:pt x="2032" y="10015"/>
                  <a:pt x="1598" y="9779"/>
                </a:cubicBezTo>
                <a:cubicBezTo>
                  <a:pt x="1263" y="9597"/>
                  <a:pt x="834" y="9523"/>
                  <a:pt x="547" y="9251"/>
                </a:cubicBezTo>
                <a:cubicBezTo>
                  <a:pt x="222" y="8943"/>
                  <a:pt x="136" y="8465"/>
                  <a:pt x="89" y="8020"/>
                </a:cubicBezTo>
                <a:cubicBezTo>
                  <a:pt x="62" y="7773"/>
                  <a:pt x="43" y="7524"/>
                  <a:pt x="29" y="7276"/>
                </a:cubicBezTo>
                <a:cubicBezTo>
                  <a:pt x="-16" y="6499"/>
                  <a:pt x="-4" y="5719"/>
                  <a:pt x="36" y="4943"/>
                </a:cubicBezTo>
                <a:cubicBezTo>
                  <a:pt x="55" y="4554"/>
                  <a:pt x="82" y="4164"/>
                  <a:pt x="112" y="3776"/>
                </a:cubicBezTo>
                <a:cubicBezTo>
                  <a:pt x="127" y="3581"/>
                  <a:pt x="143" y="3387"/>
                  <a:pt x="159" y="3192"/>
                </a:cubicBezTo>
                <a:cubicBezTo>
                  <a:pt x="172" y="3044"/>
                  <a:pt x="145" y="2843"/>
                  <a:pt x="246" y="2720"/>
                </a:cubicBezTo>
                <a:cubicBezTo>
                  <a:pt x="290" y="2666"/>
                  <a:pt x="371" y="2635"/>
                  <a:pt x="433" y="2669"/>
                </a:cubicBezTo>
                <a:cubicBezTo>
                  <a:pt x="455" y="2681"/>
                  <a:pt x="472" y="2700"/>
                  <a:pt x="489" y="2719"/>
                </a:cubicBezTo>
                <a:cubicBezTo>
                  <a:pt x="784" y="3045"/>
                  <a:pt x="1080" y="3374"/>
                  <a:pt x="1311" y="3748"/>
                </a:cubicBezTo>
                <a:cubicBezTo>
                  <a:pt x="1330" y="3778"/>
                  <a:pt x="1353" y="3812"/>
                  <a:pt x="1388" y="3819"/>
                </a:cubicBezTo>
                <a:cubicBezTo>
                  <a:pt x="1420" y="3824"/>
                  <a:pt x="1452" y="3805"/>
                  <a:pt x="1483" y="3811"/>
                </a:cubicBezTo>
                <a:cubicBezTo>
                  <a:pt x="1524" y="3818"/>
                  <a:pt x="1546" y="3861"/>
                  <a:pt x="1563" y="3899"/>
                </a:cubicBezTo>
                <a:cubicBezTo>
                  <a:pt x="1795" y="4438"/>
                  <a:pt x="2007" y="4989"/>
                  <a:pt x="2278" y="5509"/>
                </a:cubicBezTo>
                <a:cubicBezTo>
                  <a:pt x="2506" y="5268"/>
                  <a:pt x="2733" y="5028"/>
                  <a:pt x="2961" y="4788"/>
                </a:cubicBezTo>
                <a:cubicBezTo>
                  <a:pt x="2986" y="4761"/>
                  <a:pt x="3012" y="4734"/>
                  <a:pt x="3046" y="4721"/>
                </a:cubicBezTo>
                <a:cubicBezTo>
                  <a:pt x="3157" y="4676"/>
                  <a:pt x="3260" y="4797"/>
                  <a:pt x="3320" y="4901"/>
                </a:cubicBezTo>
                <a:cubicBezTo>
                  <a:pt x="3320" y="4827"/>
                  <a:pt x="3416" y="4786"/>
                  <a:pt x="3486" y="4811"/>
                </a:cubicBezTo>
                <a:cubicBezTo>
                  <a:pt x="3555" y="4837"/>
                  <a:pt x="3600" y="4902"/>
                  <a:pt x="3640" y="4963"/>
                </a:cubicBezTo>
                <a:cubicBezTo>
                  <a:pt x="3727" y="5096"/>
                  <a:pt x="3815" y="5229"/>
                  <a:pt x="3902" y="5362"/>
                </a:cubicBezTo>
                <a:cubicBezTo>
                  <a:pt x="4095" y="5053"/>
                  <a:pt x="4290" y="4745"/>
                  <a:pt x="4488" y="4439"/>
                </a:cubicBezTo>
                <a:cubicBezTo>
                  <a:pt x="4522" y="4387"/>
                  <a:pt x="4560" y="4331"/>
                  <a:pt x="4618" y="4308"/>
                </a:cubicBezTo>
                <a:cubicBezTo>
                  <a:pt x="4689" y="4281"/>
                  <a:pt x="4769" y="4310"/>
                  <a:pt x="4836" y="4347"/>
                </a:cubicBezTo>
                <a:cubicBezTo>
                  <a:pt x="5299" y="4600"/>
                  <a:pt x="5510" y="5176"/>
                  <a:pt x="5968" y="5437"/>
                </a:cubicBezTo>
                <a:cubicBezTo>
                  <a:pt x="6247" y="5001"/>
                  <a:pt x="6526" y="4563"/>
                  <a:pt x="6805" y="4126"/>
                </a:cubicBezTo>
                <a:cubicBezTo>
                  <a:pt x="6828" y="4090"/>
                  <a:pt x="6852" y="4053"/>
                  <a:pt x="6883" y="4024"/>
                </a:cubicBezTo>
                <a:cubicBezTo>
                  <a:pt x="6906" y="4003"/>
                  <a:pt x="6932" y="3986"/>
                  <a:pt x="6956" y="3965"/>
                </a:cubicBezTo>
                <a:cubicBezTo>
                  <a:pt x="7013" y="3916"/>
                  <a:pt x="7050" y="3849"/>
                  <a:pt x="7087" y="3783"/>
                </a:cubicBezTo>
                <a:cubicBezTo>
                  <a:pt x="7424" y="3179"/>
                  <a:pt x="7811" y="2604"/>
                  <a:pt x="8242" y="2064"/>
                </a:cubicBezTo>
                <a:cubicBezTo>
                  <a:pt x="8292" y="2001"/>
                  <a:pt x="8345" y="1937"/>
                  <a:pt x="8414" y="1895"/>
                </a:cubicBezTo>
                <a:cubicBezTo>
                  <a:pt x="8553" y="1812"/>
                  <a:pt x="8726" y="1853"/>
                  <a:pt x="8842" y="1955"/>
                </a:cubicBezTo>
                <a:cubicBezTo>
                  <a:pt x="8881" y="1989"/>
                  <a:pt x="9146" y="2298"/>
                  <a:pt x="9152" y="2291"/>
                </a:cubicBezTo>
                <a:cubicBezTo>
                  <a:pt x="9515" y="1882"/>
                  <a:pt x="9877" y="1474"/>
                  <a:pt x="10239" y="1065"/>
                </a:cubicBezTo>
                <a:cubicBezTo>
                  <a:pt x="10299" y="998"/>
                  <a:pt x="10374" y="924"/>
                  <a:pt x="10463" y="936"/>
                </a:cubicBezTo>
                <a:cubicBezTo>
                  <a:pt x="10528" y="945"/>
                  <a:pt x="10578" y="999"/>
                  <a:pt x="10621" y="1049"/>
                </a:cubicBezTo>
                <a:cubicBezTo>
                  <a:pt x="10790" y="1243"/>
                  <a:pt x="10959" y="1437"/>
                  <a:pt x="11128" y="1631"/>
                </a:cubicBezTo>
                <a:cubicBezTo>
                  <a:pt x="11335" y="1325"/>
                  <a:pt x="11586" y="1058"/>
                  <a:pt x="11805" y="767"/>
                </a:cubicBezTo>
                <a:cubicBezTo>
                  <a:pt x="12026" y="475"/>
                  <a:pt x="12263" y="213"/>
                  <a:pt x="12565" y="0"/>
                </a:cubicBezTo>
                <a:cubicBezTo>
                  <a:pt x="12641" y="84"/>
                  <a:pt x="12718" y="167"/>
                  <a:pt x="12794" y="251"/>
                </a:cubicBezTo>
                <a:cubicBezTo>
                  <a:pt x="12810" y="268"/>
                  <a:pt x="12829" y="286"/>
                  <a:pt x="12852" y="286"/>
                </a:cubicBezTo>
                <a:cubicBezTo>
                  <a:pt x="12872" y="285"/>
                  <a:pt x="12888" y="271"/>
                  <a:pt x="12906" y="265"/>
                </a:cubicBezTo>
                <a:cubicBezTo>
                  <a:pt x="12965" y="243"/>
                  <a:pt x="13021" y="300"/>
                  <a:pt x="13058" y="350"/>
                </a:cubicBezTo>
                <a:cubicBezTo>
                  <a:pt x="13506" y="952"/>
                  <a:pt x="13954" y="1554"/>
                  <a:pt x="14402" y="2156"/>
                </a:cubicBezTo>
                <a:cubicBezTo>
                  <a:pt x="14557" y="1995"/>
                  <a:pt x="14736" y="1857"/>
                  <a:pt x="14931" y="1747"/>
                </a:cubicBezTo>
                <a:cubicBezTo>
                  <a:pt x="15106" y="1909"/>
                  <a:pt x="15258" y="2096"/>
                  <a:pt x="15382" y="2299"/>
                </a:cubicBezTo>
                <a:cubicBezTo>
                  <a:pt x="15407" y="2340"/>
                  <a:pt x="15448" y="2388"/>
                  <a:pt x="15493" y="2372"/>
                </a:cubicBezTo>
                <a:cubicBezTo>
                  <a:pt x="15512" y="2365"/>
                  <a:pt x="15525" y="2347"/>
                  <a:pt x="15537" y="2331"/>
                </a:cubicBezTo>
                <a:cubicBezTo>
                  <a:pt x="15688" y="2123"/>
                  <a:pt x="15891" y="1937"/>
                  <a:pt x="16061" y="1739"/>
                </a:cubicBezTo>
                <a:close/>
              </a:path>
            </a:pathLst>
          </a:custGeom>
          <a:solidFill>
            <a:srgbClr val="A1C8FF">
              <a:alpha val="177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66" name="Google Shape;466;p15"/>
          <p:cNvSpPr/>
          <p:nvPr/>
        </p:nvSpPr>
        <p:spPr>
          <a:xfrm>
            <a:off x="-522465" y="4077024"/>
            <a:ext cx="2636358" cy="1724104"/>
          </a:xfrm>
          <a:custGeom>
            <a:avLst/>
            <a:gdLst/>
            <a:ahLst/>
            <a:cxnLst/>
            <a:rect l="l" t="t" r="r" b="b"/>
            <a:pathLst>
              <a:path w="4745" h="3103" extrusionOk="0">
                <a:moveTo>
                  <a:pt x="542" y="9"/>
                </a:moveTo>
                <a:cubicBezTo>
                  <a:pt x="532" y="11"/>
                  <a:pt x="521" y="14"/>
                  <a:pt x="511" y="16"/>
                </a:cubicBezTo>
                <a:cubicBezTo>
                  <a:pt x="311" y="67"/>
                  <a:pt x="104" y="246"/>
                  <a:pt x="93" y="461"/>
                </a:cubicBezTo>
                <a:cubicBezTo>
                  <a:pt x="81" y="727"/>
                  <a:pt x="57" y="993"/>
                  <a:pt x="32" y="1259"/>
                </a:cubicBezTo>
                <a:cubicBezTo>
                  <a:pt x="4" y="1539"/>
                  <a:pt x="-23" y="1825"/>
                  <a:pt x="31" y="2104"/>
                </a:cubicBezTo>
                <a:cubicBezTo>
                  <a:pt x="87" y="2394"/>
                  <a:pt x="229" y="2561"/>
                  <a:pt x="478" y="2721"/>
                </a:cubicBezTo>
                <a:cubicBezTo>
                  <a:pt x="915" y="3001"/>
                  <a:pt x="1450" y="3085"/>
                  <a:pt x="1969" y="3100"/>
                </a:cubicBezTo>
                <a:cubicBezTo>
                  <a:pt x="2268" y="3109"/>
                  <a:pt x="2568" y="3097"/>
                  <a:pt x="2868" y="3072"/>
                </a:cubicBezTo>
                <a:cubicBezTo>
                  <a:pt x="3187" y="3046"/>
                  <a:pt x="3506" y="3003"/>
                  <a:pt x="3815" y="2914"/>
                </a:cubicBezTo>
                <a:cubicBezTo>
                  <a:pt x="3959" y="2872"/>
                  <a:pt x="4097" y="2795"/>
                  <a:pt x="4241" y="2759"/>
                </a:cubicBezTo>
                <a:cubicBezTo>
                  <a:pt x="4367" y="2728"/>
                  <a:pt x="4485" y="2725"/>
                  <a:pt x="4598" y="2646"/>
                </a:cubicBezTo>
                <a:cubicBezTo>
                  <a:pt x="4693" y="2580"/>
                  <a:pt x="4763" y="2465"/>
                  <a:pt x="4741" y="2351"/>
                </a:cubicBezTo>
                <a:cubicBezTo>
                  <a:pt x="4720" y="2238"/>
                  <a:pt x="4580" y="2153"/>
                  <a:pt x="4480" y="2211"/>
                </a:cubicBezTo>
                <a:cubicBezTo>
                  <a:pt x="4496" y="2142"/>
                  <a:pt x="4513" y="2072"/>
                  <a:pt x="4506" y="2001"/>
                </a:cubicBezTo>
                <a:cubicBezTo>
                  <a:pt x="4500" y="1930"/>
                  <a:pt x="4466" y="1858"/>
                  <a:pt x="4405" y="1822"/>
                </a:cubicBezTo>
                <a:cubicBezTo>
                  <a:pt x="4291" y="1757"/>
                  <a:pt x="4152" y="1839"/>
                  <a:pt x="4047" y="1918"/>
                </a:cubicBezTo>
                <a:cubicBezTo>
                  <a:pt x="4095" y="1754"/>
                  <a:pt x="3967" y="1568"/>
                  <a:pt x="3799" y="1539"/>
                </a:cubicBezTo>
                <a:cubicBezTo>
                  <a:pt x="3631" y="1509"/>
                  <a:pt x="3455" y="1625"/>
                  <a:pt x="3401" y="1787"/>
                </a:cubicBezTo>
                <a:cubicBezTo>
                  <a:pt x="3409" y="1688"/>
                  <a:pt x="3353" y="1587"/>
                  <a:pt x="3265" y="1541"/>
                </a:cubicBezTo>
                <a:cubicBezTo>
                  <a:pt x="3114" y="1460"/>
                  <a:pt x="2878" y="1573"/>
                  <a:pt x="2876" y="1758"/>
                </a:cubicBezTo>
                <a:cubicBezTo>
                  <a:pt x="2877" y="1613"/>
                  <a:pt x="2785" y="1474"/>
                  <a:pt x="2652" y="1418"/>
                </a:cubicBezTo>
                <a:cubicBezTo>
                  <a:pt x="2519" y="1361"/>
                  <a:pt x="2354" y="1393"/>
                  <a:pt x="2252" y="1494"/>
                </a:cubicBezTo>
                <a:cubicBezTo>
                  <a:pt x="2311" y="1323"/>
                  <a:pt x="2287" y="1118"/>
                  <a:pt x="2167" y="982"/>
                </a:cubicBezTo>
                <a:cubicBezTo>
                  <a:pt x="2046" y="846"/>
                  <a:pt x="1828" y="799"/>
                  <a:pt x="1673" y="894"/>
                </a:cubicBezTo>
                <a:cubicBezTo>
                  <a:pt x="1776" y="731"/>
                  <a:pt x="1719" y="488"/>
                  <a:pt x="1554" y="388"/>
                </a:cubicBezTo>
                <a:cubicBezTo>
                  <a:pt x="1389" y="289"/>
                  <a:pt x="1147" y="351"/>
                  <a:pt x="1051" y="519"/>
                </a:cubicBezTo>
                <a:cubicBezTo>
                  <a:pt x="1059" y="358"/>
                  <a:pt x="1020" y="182"/>
                  <a:pt x="894" y="82"/>
                </a:cubicBezTo>
                <a:cubicBezTo>
                  <a:pt x="798" y="4"/>
                  <a:pt x="664" y="-14"/>
                  <a:pt x="542" y="9"/>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67" name="Google Shape;467;p15"/>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68" name="Google Shape;468;p15"/>
          <p:cNvSpPr/>
          <p:nvPr/>
        </p:nvSpPr>
        <p:spPr>
          <a:xfrm rot="789451" flipH="1">
            <a:off x="7053239" y="4056723"/>
            <a:ext cx="2636362" cy="1724107"/>
          </a:xfrm>
          <a:custGeom>
            <a:avLst/>
            <a:gdLst/>
            <a:ahLst/>
            <a:cxnLst/>
            <a:rect l="l" t="t" r="r" b="b"/>
            <a:pathLst>
              <a:path w="4745" h="3103" extrusionOk="0">
                <a:moveTo>
                  <a:pt x="542" y="9"/>
                </a:moveTo>
                <a:cubicBezTo>
                  <a:pt x="532" y="11"/>
                  <a:pt x="521" y="14"/>
                  <a:pt x="511" y="16"/>
                </a:cubicBezTo>
                <a:cubicBezTo>
                  <a:pt x="311" y="67"/>
                  <a:pt x="104" y="246"/>
                  <a:pt x="93" y="461"/>
                </a:cubicBezTo>
                <a:cubicBezTo>
                  <a:pt x="81" y="727"/>
                  <a:pt x="57" y="993"/>
                  <a:pt x="32" y="1259"/>
                </a:cubicBezTo>
                <a:cubicBezTo>
                  <a:pt x="4" y="1539"/>
                  <a:pt x="-23" y="1825"/>
                  <a:pt x="31" y="2104"/>
                </a:cubicBezTo>
                <a:cubicBezTo>
                  <a:pt x="87" y="2394"/>
                  <a:pt x="229" y="2561"/>
                  <a:pt x="478" y="2721"/>
                </a:cubicBezTo>
                <a:cubicBezTo>
                  <a:pt x="915" y="3001"/>
                  <a:pt x="1450" y="3085"/>
                  <a:pt x="1969" y="3100"/>
                </a:cubicBezTo>
                <a:cubicBezTo>
                  <a:pt x="2268" y="3109"/>
                  <a:pt x="2568" y="3097"/>
                  <a:pt x="2868" y="3072"/>
                </a:cubicBezTo>
                <a:cubicBezTo>
                  <a:pt x="3187" y="3046"/>
                  <a:pt x="3506" y="3003"/>
                  <a:pt x="3815" y="2914"/>
                </a:cubicBezTo>
                <a:cubicBezTo>
                  <a:pt x="3959" y="2872"/>
                  <a:pt x="4097" y="2795"/>
                  <a:pt x="4241" y="2759"/>
                </a:cubicBezTo>
                <a:cubicBezTo>
                  <a:pt x="4367" y="2728"/>
                  <a:pt x="4485" y="2725"/>
                  <a:pt x="4598" y="2646"/>
                </a:cubicBezTo>
                <a:cubicBezTo>
                  <a:pt x="4693" y="2580"/>
                  <a:pt x="4763" y="2465"/>
                  <a:pt x="4741" y="2351"/>
                </a:cubicBezTo>
                <a:cubicBezTo>
                  <a:pt x="4720" y="2238"/>
                  <a:pt x="4580" y="2153"/>
                  <a:pt x="4480" y="2211"/>
                </a:cubicBezTo>
                <a:cubicBezTo>
                  <a:pt x="4496" y="2142"/>
                  <a:pt x="4513" y="2072"/>
                  <a:pt x="4506" y="2001"/>
                </a:cubicBezTo>
                <a:cubicBezTo>
                  <a:pt x="4500" y="1930"/>
                  <a:pt x="4466" y="1858"/>
                  <a:pt x="4405" y="1822"/>
                </a:cubicBezTo>
                <a:cubicBezTo>
                  <a:pt x="4291" y="1757"/>
                  <a:pt x="4152" y="1839"/>
                  <a:pt x="4047" y="1918"/>
                </a:cubicBezTo>
                <a:cubicBezTo>
                  <a:pt x="4095" y="1754"/>
                  <a:pt x="3967" y="1568"/>
                  <a:pt x="3799" y="1539"/>
                </a:cubicBezTo>
                <a:cubicBezTo>
                  <a:pt x="3631" y="1509"/>
                  <a:pt x="3455" y="1625"/>
                  <a:pt x="3401" y="1787"/>
                </a:cubicBezTo>
                <a:cubicBezTo>
                  <a:pt x="3409" y="1688"/>
                  <a:pt x="3353" y="1587"/>
                  <a:pt x="3265" y="1541"/>
                </a:cubicBezTo>
                <a:cubicBezTo>
                  <a:pt x="3114" y="1460"/>
                  <a:pt x="2878" y="1573"/>
                  <a:pt x="2876" y="1758"/>
                </a:cubicBezTo>
                <a:cubicBezTo>
                  <a:pt x="2877" y="1613"/>
                  <a:pt x="2785" y="1474"/>
                  <a:pt x="2652" y="1418"/>
                </a:cubicBezTo>
                <a:cubicBezTo>
                  <a:pt x="2519" y="1361"/>
                  <a:pt x="2354" y="1393"/>
                  <a:pt x="2252" y="1494"/>
                </a:cubicBezTo>
                <a:cubicBezTo>
                  <a:pt x="2311" y="1323"/>
                  <a:pt x="2287" y="1118"/>
                  <a:pt x="2167" y="982"/>
                </a:cubicBezTo>
                <a:cubicBezTo>
                  <a:pt x="2046" y="846"/>
                  <a:pt x="1828" y="799"/>
                  <a:pt x="1673" y="894"/>
                </a:cubicBezTo>
                <a:cubicBezTo>
                  <a:pt x="1776" y="731"/>
                  <a:pt x="1719" y="488"/>
                  <a:pt x="1554" y="388"/>
                </a:cubicBezTo>
                <a:cubicBezTo>
                  <a:pt x="1389" y="289"/>
                  <a:pt x="1147" y="351"/>
                  <a:pt x="1051" y="519"/>
                </a:cubicBezTo>
                <a:cubicBezTo>
                  <a:pt x="1059" y="358"/>
                  <a:pt x="1020" y="182"/>
                  <a:pt x="894" y="82"/>
                </a:cubicBezTo>
                <a:cubicBezTo>
                  <a:pt x="798" y="4"/>
                  <a:pt x="664" y="-14"/>
                  <a:pt x="542" y="9"/>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469" name="Google Shape;469;p15"/>
          <p:cNvGrpSpPr/>
          <p:nvPr/>
        </p:nvGrpSpPr>
        <p:grpSpPr>
          <a:xfrm rot="-1059108">
            <a:off x="6554313" y="4873754"/>
            <a:ext cx="480818" cy="455173"/>
            <a:chOff x="5167895" y="3317650"/>
            <a:chExt cx="649440" cy="614880"/>
          </a:xfrm>
        </p:grpSpPr>
        <p:sp>
          <p:nvSpPr>
            <p:cNvPr id="470" name="Google Shape;470;p15"/>
            <p:cNvSpPr/>
            <p:nvPr/>
          </p:nvSpPr>
          <p:spPr>
            <a:xfrm>
              <a:off x="5167895" y="331765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rgbClr val="90D16D"/>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71" name="Google Shape;471;p15"/>
            <p:cNvSpPr/>
            <p:nvPr/>
          </p:nvSpPr>
          <p:spPr>
            <a:xfrm>
              <a:off x="5167895" y="331765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72" name="Google Shape;472;p15"/>
            <p:cNvSpPr/>
            <p:nvPr/>
          </p:nvSpPr>
          <p:spPr>
            <a:xfrm>
              <a:off x="5247095" y="3381010"/>
              <a:ext cx="424080" cy="225720"/>
            </a:xfrm>
            <a:custGeom>
              <a:avLst/>
              <a:gdLst/>
              <a:ahLst/>
              <a:cxnLst/>
              <a:rect l="l" t="t" r="r" b="b"/>
              <a:pathLst>
                <a:path w="1178" h="627" fill="none" extrusionOk="0">
                  <a:moveTo>
                    <a:pt x="1178" y="0"/>
                  </a:moveTo>
                  <a:cubicBezTo>
                    <a:pt x="1020" y="203"/>
                    <a:pt x="870" y="412"/>
                    <a:pt x="729" y="627"/>
                  </a:cubicBezTo>
                  <a:cubicBezTo>
                    <a:pt x="502" y="418"/>
                    <a:pt x="258" y="229"/>
                    <a:pt x="0" y="61"/>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73" name="Google Shape;473;p15"/>
            <p:cNvSpPr/>
            <p:nvPr/>
          </p:nvSpPr>
          <p:spPr>
            <a:xfrm>
              <a:off x="5189495" y="3454450"/>
              <a:ext cx="557640" cy="253440"/>
            </a:xfrm>
            <a:custGeom>
              <a:avLst/>
              <a:gdLst/>
              <a:ahLst/>
              <a:cxnLst/>
              <a:rect l="l" t="t" r="r" b="b"/>
              <a:pathLst>
                <a:path w="1549" h="704" fill="none" extrusionOk="0">
                  <a:moveTo>
                    <a:pt x="0" y="75"/>
                  </a:moveTo>
                  <a:cubicBezTo>
                    <a:pt x="311" y="280"/>
                    <a:pt x="619" y="490"/>
                    <a:pt x="925" y="704"/>
                  </a:cubicBezTo>
                  <a:cubicBezTo>
                    <a:pt x="1114" y="454"/>
                    <a:pt x="1323" y="218"/>
                    <a:pt x="1549"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74" name="Google Shape;474;p15"/>
            <p:cNvSpPr/>
            <p:nvPr/>
          </p:nvSpPr>
          <p:spPr>
            <a:xfrm>
              <a:off x="5167895" y="3564970"/>
              <a:ext cx="634680" cy="224640"/>
            </a:xfrm>
            <a:custGeom>
              <a:avLst/>
              <a:gdLst/>
              <a:ahLst/>
              <a:cxnLst/>
              <a:rect l="l" t="t" r="r" b="b"/>
              <a:pathLst>
                <a:path w="1763" h="624" fill="none" extrusionOk="0">
                  <a:moveTo>
                    <a:pt x="0" y="57"/>
                  </a:moveTo>
                  <a:cubicBezTo>
                    <a:pt x="319" y="271"/>
                    <a:pt x="655" y="461"/>
                    <a:pt x="1004" y="624"/>
                  </a:cubicBezTo>
                  <a:cubicBezTo>
                    <a:pt x="1216" y="373"/>
                    <a:pt x="1532" y="228"/>
                    <a:pt x="1763"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75" name="Google Shape;475;p15"/>
            <p:cNvSpPr/>
            <p:nvPr/>
          </p:nvSpPr>
          <p:spPr>
            <a:xfrm>
              <a:off x="5176535" y="3649210"/>
              <a:ext cx="640800" cy="204840"/>
            </a:xfrm>
            <a:custGeom>
              <a:avLst/>
              <a:gdLst/>
              <a:ahLst/>
              <a:cxnLst/>
              <a:rect l="l" t="t" r="r" b="b"/>
              <a:pathLst>
                <a:path w="1780" h="569" fill="none" extrusionOk="0">
                  <a:moveTo>
                    <a:pt x="1780" y="42"/>
                  </a:moveTo>
                  <a:cubicBezTo>
                    <a:pt x="1546" y="248"/>
                    <a:pt x="1286" y="426"/>
                    <a:pt x="1008" y="569"/>
                  </a:cubicBezTo>
                  <a:cubicBezTo>
                    <a:pt x="659" y="404"/>
                    <a:pt x="321" y="214"/>
                    <a:pt x="0"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76" name="Google Shape;476;p15"/>
            <p:cNvSpPr/>
            <p:nvPr/>
          </p:nvSpPr>
          <p:spPr>
            <a:xfrm>
              <a:off x="5433575" y="3319810"/>
              <a:ext cx="109080" cy="612720"/>
            </a:xfrm>
            <a:custGeom>
              <a:avLst/>
              <a:gdLst/>
              <a:ahLst/>
              <a:cxnLst/>
              <a:rect l="l" t="t" r="r" b="b"/>
              <a:pathLst>
                <a:path w="303" h="1702" fill="none" extrusionOk="0">
                  <a:moveTo>
                    <a:pt x="0" y="0"/>
                  </a:moveTo>
                  <a:cubicBezTo>
                    <a:pt x="179" y="549"/>
                    <a:pt x="281" y="1124"/>
                    <a:pt x="303" y="1702"/>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477" name="Google Shape;477;p15"/>
          <p:cNvGrpSpPr/>
          <p:nvPr/>
        </p:nvGrpSpPr>
        <p:grpSpPr>
          <a:xfrm>
            <a:off x="7135297" y="4720463"/>
            <a:ext cx="596222" cy="567189"/>
            <a:chOff x="866520" y="3117600"/>
            <a:chExt cx="621000" cy="590760"/>
          </a:xfrm>
        </p:grpSpPr>
        <p:sp>
          <p:nvSpPr>
            <p:cNvPr id="478" name="Google Shape;478;p15"/>
            <p:cNvSpPr/>
            <p:nvPr/>
          </p:nvSpPr>
          <p:spPr>
            <a:xfrm>
              <a:off x="866520" y="3117600"/>
              <a:ext cx="621000" cy="590760"/>
            </a:xfrm>
            <a:custGeom>
              <a:avLst/>
              <a:gdLst/>
              <a:ahLst/>
              <a:cxnLst/>
              <a:rect l="l" t="t" r="r" b="b"/>
              <a:pathLst>
                <a:path w="1725" h="1641" extrusionOk="0">
                  <a:moveTo>
                    <a:pt x="47" y="531"/>
                  </a:moveTo>
                  <a:cubicBezTo>
                    <a:pt x="-7" y="669"/>
                    <a:pt x="-10" y="823"/>
                    <a:pt x="18" y="967"/>
                  </a:cubicBezTo>
                  <a:cubicBezTo>
                    <a:pt x="84" y="1306"/>
                    <a:pt x="360" y="1622"/>
                    <a:pt x="705" y="1640"/>
                  </a:cubicBezTo>
                  <a:cubicBezTo>
                    <a:pt x="808" y="1646"/>
                    <a:pt x="912" y="1624"/>
                    <a:pt x="1013" y="1597"/>
                  </a:cubicBezTo>
                  <a:cubicBezTo>
                    <a:pt x="1173" y="1555"/>
                    <a:pt x="1331" y="1496"/>
                    <a:pt x="1461" y="1394"/>
                  </a:cubicBezTo>
                  <a:cubicBezTo>
                    <a:pt x="1827" y="1106"/>
                    <a:pt x="1799" y="513"/>
                    <a:pt x="1458" y="215"/>
                  </a:cubicBezTo>
                  <a:cubicBezTo>
                    <a:pt x="1227" y="14"/>
                    <a:pt x="891" y="-46"/>
                    <a:pt x="597" y="34"/>
                  </a:cubicBezTo>
                  <a:cubicBezTo>
                    <a:pt x="359" y="99"/>
                    <a:pt x="136" y="301"/>
                    <a:pt x="47" y="531"/>
                  </a:cubicBezTo>
                  <a:close/>
                </a:path>
              </a:pathLst>
            </a:custGeom>
            <a:solidFill>
              <a:srgbClr val="90D16D"/>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79" name="Google Shape;479;p15"/>
            <p:cNvSpPr/>
            <p:nvPr/>
          </p:nvSpPr>
          <p:spPr>
            <a:xfrm>
              <a:off x="866520" y="3117600"/>
              <a:ext cx="621000" cy="590760"/>
            </a:xfrm>
            <a:custGeom>
              <a:avLst/>
              <a:gdLst/>
              <a:ahLst/>
              <a:cxnLst/>
              <a:rect l="l" t="t" r="r" b="b"/>
              <a:pathLst>
                <a:path w="1725" h="1641" extrusionOk="0">
                  <a:moveTo>
                    <a:pt x="47" y="531"/>
                  </a:moveTo>
                  <a:cubicBezTo>
                    <a:pt x="-7" y="669"/>
                    <a:pt x="-10" y="823"/>
                    <a:pt x="18" y="967"/>
                  </a:cubicBezTo>
                  <a:cubicBezTo>
                    <a:pt x="84" y="1306"/>
                    <a:pt x="360" y="1622"/>
                    <a:pt x="705" y="1640"/>
                  </a:cubicBezTo>
                  <a:cubicBezTo>
                    <a:pt x="808" y="1646"/>
                    <a:pt x="912" y="1624"/>
                    <a:pt x="1013" y="1597"/>
                  </a:cubicBezTo>
                  <a:cubicBezTo>
                    <a:pt x="1173" y="1555"/>
                    <a:pt x="1331" y="1496"/>
                    <a:pt x="1461" y="1394"/>
                  </a:cubicBezTo>
                  <a:cubicBezTo>
                    <a:pt x="1827" y="1106"/>
                    <a:pt x="1799" y="513"/>
                    <a:pt x="1458" y="215"/>
                  </a:cubicBezTo>
                  <a:cubicBezTo>
                    <a:pt x="1227" y="14"/>
                    <a:pt x="891" y="-46"/>
                    <a:pt x="597" y="34"/>
                  </a:cubicBezTo>
                  <a:cubicBezTo>
                    <a:pt x="359" y="99"/>
                    <a:pt x="136" y="301"/>
                    <a:pt x="47" y="53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80" name="Google Shape;480;p15"/>
            <p:cNvSpPr/>
            <p:nvPr/>
          </p:nvSpPr>
          <p:spPr>
            <a:xfrm>
              <a:off x="1017720" y="3163320"/>
              <a:ext cx="327240" cy="513720"/>
            </a:xfrm>
            <a:custGeom>
              <a:avLst/>
              <a:gdLst/>
              <a:ahLst/>
              <a:cxnLst/>
              <a:rect l="l" t="t" r="r" b="b"/>
              <a:pathLst>
                <a:path w="909" h="1427" fill="none" extrusionOk="0">
                  <a:moveTo>
                    <a:pt x="909" y="0"/>
                  </a:moveTo>
                  <a:cubicBezTo>
                    <a:pt x="572" y="452"/>
                    <a:pt x="268" y="929"/>
                    <a:pt x="0" y="1427"/>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81" name="Google Shape;481;p15"/>
            <p:cNvSpPr/>
            <p:nvPr/>
          </p:nvSpPr>
          <p:spPr>
            <a:xfrm>
              <a:off x="1132560" y="3120120"/>
              <a:ext cx="325080" cy="210960"/>
            </a:xfrm>
            <a:custGeom>
              <a:avLst/>
              <a:gdLst/>
              <a:ahLst/>
              <a:cxnLst/>
              <a:rect l="l" t="t" r="r" b="b"/>
              <a:pathLst>
                <a:path w="903" h="586" fill="none" extrusionOk="0">
                  <a:moveTo>
                    <a:pt x="903" y="452"/>
                  </a:moveTo>
                  <a:cubicBezTo>
                    <a:pt x="691" y="501"/>
                    <a:pt x="477" y="546"/>
                    <a:pt x="262" y="586"/>
                  </a:cubicBezTo>
                  <a:cubicBezTo>
                    <a:pt x="190" y="384"/>
                    <a:pt x="102" y="188"/>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82" name="Google Shape;482;p15"/>
            <p:cNvSpPr/>
            <p:nvPr/>
          </p:nvSpPr>
          <p:spPr>
            <a:xfrm>
              <a:off x="1020240" y="3155040"/>
              <a:ext cx="464040" cy="270000"/>
            </a:xfrm>
            <a:custGeom>
              <a:avLst/>
              <a:gdLst/>
              <a:ahLst/>
              <a:cxnLst/>
              <a:rect l="l" t="t" r="r" b="b"/>
              <a:pathLst>
                <a:path w="1289" h="750" fill="none" extrusionOk="0">
                  <a:moveTo>
                    <a:pt x="1289" y="599"/>
                  </a:moveTo>
                  <a:cubicBezTo>
                    <a:pt x="989" y="646"/>
                    <a:pt x="689" y="696"/>
                    <a:pt x="390" y="750"/>
                  </a:cubicBezTo>
                  <a:cubicBezTo>
                    <a:pt x="287" y="487"/>
                    <a:pt x="156" y="235"/>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83" name="Google Shape;483;p15"/>
            <p:cNvSpPr/>
            <p:nvPr/>
          </p:nvSpPr>
          <p:spPr>
            <a:xfrm>
              <a:off x="946440" y="3212280"/>
              <a:ext cx="534240" cy="315720"/>
            </a:xfrm>
            <a:custGeom>
              <a:avLst/>
              <a:gdLst/>
              <a:ahLst/>
              <a:cxnLst/>
              <a:rect l="l" t="t" r="r" b="b"/>
              <a:pathLst>
                <a:path w="1484" h="877" fill="none" extrusionOk="0">
                  <a:moveTo>
                    <a:pt x="1484" y="736"/>
                  </a:moveTo>
                  <a:cubicBezTo>
                    <a:pt x="1130" y="755"/>
                    <a:pt x="777" y="802"/>
                    <a:pt x="432" y="877"/>
                  </a:cubicBezTo>
                  <a:cubicBezTo>
                    <a:pt x="329" y="567"/>
                    <a:pt x="183" y="271"/>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84" name="Google Shape;484;p15"/>
            <p:cNvSpPr/>
            <p:nvPr/>
          </p:nvSpPr>
          <p:spPr>
            <a:xfrm>
              <a:off x="883080" y="3309120"/>
              <a:ext cx="563400" cy="297360"/>
            </a:xfrm>
            <a:custGeom>
              <a:avLst/>
              <a:gdLst/>
              <a:ahLst/>
              <a:cxnLst/>
              <a:rect l="l" t="t" r="r" b="b"/>
              <a:pathLst>
                <a:path w="1565" h="826" fill="none" extrusionOk="0">
                  <a:moveTo>
                    <a:pt x="1565" y="698"/>
                  </a:moveTo>
                  <a:cubicBezTo>
                    <a:pt x="1315" y="693"/>
                    <a:pt x="1065" y="700"/>
                    <a:pt x="818" y="736"/>
                  </a:cubicBezTo>
                  <a:cubicBezTo>
                    <a:pt x="702" y="754"/>
                    <a:pt x="586" y="778"/>
                    <a:pt x="478" y="826"/>
                  </a:cubicBezTo>
                  <a:cubicBezTo>
                    <a:pt x="484" y="739"/>
                    <a:pt x="437" y="658"/>
                    <a:pt x="390" y="583"/>
                  </a:cubicBezTo>
                  <a:cubicBezTo>
                    <a:pt x="317" y="465"/>
                    <a:pt x="241" y="347"/>
                    <a:pt x="164" y="231"/>
                  </a:cubicBezTo>
                  <a:cubicBezTo>
                    <a:pt x="112" y="153"/>
                    <a:pt x="59" y="74"/>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485" name="Google Shape;485;p15"/>
          <p:cNvGrpSpPr/>
          <p:nvPr/>
        </p:nvGrpSpPr>
        <p:grpSpPr>
          <a:xfrm rot="-1059108">
            <a:off x="791988" y="4797854"/>
            <a:ext cx="480818" cy="455173"/>
            <a:chOff x="5167895" y="3317650"/>
            <a:chExt cx="649440" cy="614880"/>
          </a:xfrm>
        </p:grpSpPr>
        <p:sp>
          <p:nvSpPr>
            <p:cNvPr id="486" name="Google Shape;486;p15"/>
            <p:cNvSpPr/>
            <p:nvPr/>
          </p:nvSpPr>
          <p:spPr>
            <a:xfrm>
              <a:off x="5167895" y="331765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rgbClr val="90D16D"/>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87" name="Google Shape;487;p15"/>
            <p:cNvSpPr/>
            <p:nvPr/>
          </p:nvSpPr>
          <p:spPr>
            <a:xfrm>
              <a:off x="5167895" y="331765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88" name="Google Shape;488;p15"/>
            <p:cNvSpPr/>
            <p:nvPr/>
          </p:nvSpPr>
          <p:spPr>
            <a:xfrm>
              <a:off x="5247095" y="3381010"/>
              <a:ext cx="424080" cy="225720"/>
            </a:xfrm>
            <a:custGeom>
              <a:avLst/>
              <a:gdLst/>
              <a:ahLst/>
              <a:cxnLst/>
              <a:rect l="l" t="t" r="r" b="b"/>
              <a:pathLst>
                <a:path w="1178" h="627" fill="none" extrusionOk="0">
                  <a:moveTo>
                    <a:pt x="1178" y="0"/>
                  </a:moveTo>
                  <a:cubicBezTo>
                    <a:pt x="1020" y="203"/>
                    <a:pt x="870" y="412"/>
                    <a:pt x="729" y="627"/>
                  </a:cubicBezTo>
                  <a:cubicBezTo>
                    <a:pt x="502" y="418"/>
                    <a:pt x="258" y="229"/>
                    <a:pt x="0" y="61"/>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89" name="Google Shape;489;p15"/>
            <p:cNvSpPr/>
            <p:nvPr/>
          </p:nvSpPr>
          <p:spPr>
            <a:xfrm>
              <a:off x="5189495" y="3454450"/>
              <a:ext cx="557640" cy="253440"/>
            </a:xfrm>
            <a:custGeom>
              <a:avLst/>
              <a:gdLst/>
              <a:ahLst/>
              <a:cxnLst/>
              <a:rect l="l" t="t" r="r" b="b"/>
              <a:pathLst>
                <a:path w="1549" h="704" fill="none" extrusionOk="0">
                  <a:moveTo>
                    <a:pt x="0" y="75"/>
                  </a:moveTo>
                  <a:cubicBezTo>
                    <a:pt x="311" y="280"/>
                    <a:pt x="619" y="490"/>
                    <a:pt x="925" y="704"/>
                  </a:cubicBezTo>
                  <a:cubicBezTo>
                    <a:pt x="1114" y="454"/>
                    <a:pt x="1323" y="218"/>
                    <a:pt x="1549"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90" name="Google Shape;490;p15"/>
            <p:cNvSpPr/>
            <p:nvPr/>
          </p:nvSpPr>
          <p:spPr>
            <a:xfrm>
              <a:off x="5167895" y="3564970"/>
              <a:ext cx="634680" cy="224640"/>
            </a:xfrm>
            <a:custGeom>
              <a:avLst/>
              <a:gdLst/>
              <a:ahLst/>
              <a:cxnLst/>
              <a:rect l="l" t="t" r="r" b="b"/>
              <a:pathLst>
                <a:path w="1763" h="624" fill="none" extrusionOk="0">
                  <a:moveTo>
                    <a:pt x="0" y="57"/>
                  </a:moveTo>
                  <a:cubicBezTo>
                    <a:pt x="319" y="271"/>
                    <a:pt x="655" y="461"/>
                    <a:pt x="1004" y="624"/>
                  </a:cubicBezTo>
                  <a:cubicBezTo>
                    <a:pt x="1216" y="373"/>
                    <a:pt x="1532" y="228"/>
                    <a:pt x="1763"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91" name="Google Shape;491;p15"/>
            <p:cNvSpPr/>
            <p:nvPr/>
          </p:nvSpPr>
          <p:spPr>
            <a:xfrm>
              <a:off x="5176535" y="3649210"/>
              <a:ext cx="640800" cy="204840"/>
            </a:xfrm>
            <a:custGeom>
              <a:avLst/>
              <a:gdLst/>
              <a:ahLst/>
              <a:cxnLst/>
              <a:rect l="l" t="t" r="r" b="b"/>
              <a:pathLst>
                <a:path w="1780" h="569" fill="none" extrusionOk="0">
                  <a:moveTo>
                    <a:pt x="1780" y="42"/>
                  </a:moveTo>
                  <a:cubicBezTo>
                    <a:pt x="1546" y="248"/>
                    <a:pt x="1286" y="426"/>
                    <a:pt x="1008" y="569"/>
                  </a:cubicBezTo>
                  <a:cubicBezTo>
                    <a:pt x="659" y="404"/>
                    <a:pt x="321" y="214"/>
                    <a:pt x="0"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92" name="Google Shape;492;p15"/>
            <p:cNvSpPr/>
            <p:nvPr/>
          </p:nvSpPr>
          <p:spPr>
            <a:xfrm>
              <a:off x="5433575" y="3319810"/>
              <a:ext cx="109080" cy="612720"/>
            </a:xfrm>
            <a:custGeom>
              <a:avLst/>
              <a:gdLst/>
              <a:ahLst/>
              <a:cxnLst/>
              <a:rect l="l" t="t" r="r" b="b"/>
              <a:pathLst>
                <a:path w="303" h="1702" fill="none" extrusionOk="0">
                  <a:moveTo>
                    <a:pt x="0" y="0"/>
                  </a:moveTo>
                  <a:cubicBezTo>
                    <a:pt x="179" y="549"/>
                    <a:pt x="281" y="1124"/>
                    <a:pt x="303" y="1702"/>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493" name="Google Shape;493;p15"/>
          <p:cNvGrpSpPr/>
          <p:nvPr/>
        </p:nvGrpSpPr>
        <p:grpSpPr>
          <a:xfrm>
            <a:off x="373460" y="288211"/>
            <a:ext cx="773611" cy="383998"/>
            <a:chOff x="7258680" y="3196080"/>
            <a:chExt cx="892800" cy="443160"/>
          </a:xfrm>
        </p:grpSpPr>
        <p:sp>
          <p:nvSpPr>
            <p:cNvPr id="494" name="Google Shape;494;p15"/>
            <p:cNvSpPr/>
            <p:nvPr/>
          </p:nvSpPr>
          <p:spPr>
            <a:xfrm>
              <a:off x="7258680" y="3196080"/>
              <a:ext cx="892800" cy="443160"/>
            </a:xfrm>
            <a:custGeom>
              <a:avLst/>
              <a:gdLst/>
              <a:ahLst/>
              <a:cxnLst/>
              <a:rect l="l" t="t" r="r" b="b"/>
              <a:pathLst>
                <a:path w="2480" h="1231" extrusionOk="0">
                  <a:moveTo>
                    <a:pt x="2479" y="650"/>
                  </a:moveTo>
                  <a:cubicBezTo>
                    <a:pt x="2474" y="589"/>
                    <a:pt x="2434" y="544"/>
                    <a:pt x="2393" y="512"/>
                  </a:cubicBezTo>
                  <a:cubicBezTo>
                    <a:pt x="2270" y="416"/>
                    <a:pt x="2114" y="382"/>
                    <a:pt x="1965" y="419"/>
                  </a:cubicBezTo>
                  <a:cubicBezTo>
                    <a:pt x="1972" y="371"/>
                    <a:pt x="1973" y="323"/>
                    <a:pt x="1963" y="275"/>
                  </a:cubicBezTo>
                  <a:cubicBezTo>
                    <a:pt x="1947" y="196"/>
                    <a:pt x="1908" y="129"/>
                    <a:pt x="1857" y="81"/>
                  </a:cubicBezTo>
                  <a:cubicBezTo>
                    <a:pt x="1746" y="-25"/>
                    <a:pt x="1594" y="-21"/>
                    <a:pt x="1464" y="63"/>
                  </a:cubicBezTo>
                  <a:cubicBezTo>
                    <a:pt x="1407" y="99"/>
                    <a:pt x="1355" y="150"/>
                    <a:pt x="1311" y="209"/>
                  </a:cubicBezTo>
                  <a:cubicBezTo>
                    <a:pt x="1187" y="60"/>
                    <a:pt x="1013" y="-8"/>
                    <a:pt x="830" y="51"/>
                  </a:cubicBezTo>
                  <a:cubicBezTo>
                    <a:pt x="646" y="111"/>
                    <a:pt x="503" y="284"/>
                    <a:pt x="437" y="481"/>
                  </a:cubicBezTo>
                  <a:cubicBezTo>
                    <a:pt x="306" y="483"/>
                    <a:pt x="168" y="495"/>
                    <a:pt x="63" y="587"/>
                  </a:cubicBezTo>
                  <a:cubicBezTo>
                    <a:pt x="33" y="612"/>
                    <a:pt x="6" y="646"/>
                    <a:pt x="1" y="686"/>
                  </a:cubicBezTo>
                  <a:cubicBezTo>
                    <a:pt x="-8" y="753"/>
                    <a:pt x="46" y="803"/>
                    <a:pt x="98" y="833"/>
                  </a:cubicBezTo>
                  <a:cubicBezTo>
                    <a:pt x="229" y="906"/>
                    <a:pt x="384" y="928"/>
                    <a:pt x="533" y="896"/>
                  </a:cubicBezTo>
                  <a:cubicBezTo>
                    <a:pt x="520" y="1065"/>
                    <a:pt x="695" y="1161"/>
                    <a:pt x="830" y="1167"/>
                  </a:cubicBezTo>
                  <a:cubicBezTo>
                    <a:pt x="858" y="1168"/>
                    <a:pt x="886" y="1166"/>
                    <a:pt x="913" y="1162"/>
                  </a:cubicBezTo>
                  <a:cubicBezTo>
                    <a:pt x="1028" y="1151"/>
                    <a:pt x="1143" y="1090"/>
                    <a:pt x="1221" y="990"/>
                  </a:cubicBezTo>
                  <a:cubicBezTo>
                    <a:pt x="1266" y="1145"/>
                    <a:pt x="1402" y="1228"/>
                    <a:pt x="1533" y="1231"/>
                  </a:cubicBezTo>
                  <a:cubicBezTo>
                    <a:pt x="1661" y="1233"/>
                    <a:pt x="1792" y="1165"/>
                    <a:pt x="1889" y="1053"/>
                  </a:cubicBezTo>
                  <a:cubicBezTo>
                    <a:pt x="1933" y="1002"/>
                    <a:pt x="1970" y="943"/>
                    <a:pt x="1996" y="878"/>
                  </a:cubicBezTo>
                  <a:cubicBezTo>
                    <a:pt x="2124" y="905"/>
                    <a:pt x="2260" y="919"/>
                    <a:pt x="2377" y="838"/>
                  </a:cubicBezTo>
                  <a:cubicBezTo>
                    <a:pt x="2433" y="799"/>
                    <a:pt x="2485" y="727"/>
                    <a:pt x="2479" y="65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95" name="Google Shape;495;p15"/>
            <p:cNvSpPr/>
            <p:nvPr/>
          </p:nvSpPr>
          <p:spPr>
            <a:xfrm>
              <a:off x="7965360" y="3295080"/>
              <a:ext cx="2880" cy="51840"/>
            </a:xfrm>
            <a:custGeom>
              <a:avLst/>
              <a:gdLst/>
              <a:ahLst/>
              <a:cxnLst/>
              <a:rect l="l" t="t" r="r" b="b"/>
              <a:pathLst>
                <a:path w="8" h="144" fill="none" extrusionOk="0">
                  <a:moveTo>
                    <a:pt x="2" y="144"/>
                  </a:moveTo>
                  <a:cubicBezTo>
                    <a:pt x="9" y="96"/>
                    <a:pt x="10" y="48"/>
                    <a:pt x="0" y="0"/>
                  </a:cubicBezTo>
                </a:path>
              </a:pathLst>
            </a:custGeom>
            <a:noFill/>
            <a:ln w="11500" cap="rnd" cmpd="sng">
              <a:solidFill>
                <a:schemeClr val="dk1"/>
              </a:solidFill>
              <a:prstDash val="solid"/>
              <a:round/>
              <a:headEnd type="none" w="sm" len="sm"/>
              <a:tailEnd type="none" w="sm" len="sm"/>
            </a:ln>
          </p:spPr>
          <p:txBody>
            <a:bodyPr spcFirstLastPara="1" wrap="square" lIns="95750" tIns="1075" rIns="95750" bIns="1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96" name="Google Shape;496;p15"/>
            <p:cNvSpPr/>
            <p:nvPr/>
          </p:nvSpPr>
          <p:spPr>
            <a:xfrm>
              <a:off x="7977240" y="3430080"/>
              <a:ext cx="174240" cy="89640"/>
            </a:xfrm>
            <a:custGeom>
              <a:avLst/>
              <a:gdLst/>
              <a:ahLst/>
              <a:cxnLst/>
              <a:rect l="l" t="t" r="r" b="b"/>
              <a:pathLst>
                <a:path w="484" h="249" fill="none" extrusionOk="0">
                  <a:moveTo>
                    <a:pt x="0" y="227"/>
                  </a:moveTo>
                  <a:cubicBezTo>
                    <a:pt x="128" y="255"/>
                    <a:pt x="264" y="269"/>
                    <a:pt x="381" y="188"/>
                  </a:cubicBezTo>
                  <a:cubicBezTo>
                    <a:pt x="437" y="149"/>
                    <a:pt x="489" y="77"/>
                    <a:pt x="483" y="0"/>
                  </a:cubicBezTo>
                </a:path>
              </a:pathLst>
            </a:custGeom>
            <a:noFill/>
            <a:ln w="11500" cap="rnd" cmpd="sng">
              <a:solidFill>
                <a:schemeClr val="dk1"/>
              </a:solidFill>
              <a:prstDash val="solid"/>
              <a:round/>
              <a:headEnd type="none" w="sm" len="sm"/>
              <a:tailEnd type="none" w="sm" len="sm"/>
            </a:ln>
          </p:spPr>
          <p:txBody>
            <a:bodyPr spcFirstLastPara="1" wrap="square" lIns="95750" tIns="38875" rIns="95750" bIns="38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97" name="Google Shape;497;p15"/>
            <p:cNvSpPr/>
            <p:nvPr/>
          </p:nvSpPr>
          <p:spPr>
            <a:xfrm>
              <a:off x="7557480" y="3552480"/>
              <a:ext cx="253080" cy="86760"/>
            </a:xfrm>
            <a:custGeom>
              <a:avLst/>
              <a:gdLst/>
              <a:ahLst/>
              <a:cxnLst/>
              <a:rect l="l" t="t" r="r" b="b"/>
              <a:pathLst>
                <a:path w="703" h="241" fill="none" extrusionOk="0">
                  <a:moveTo>
                    <a:pt x="0" y="177"/>
                  </a:moveTo>
                  <a:cubicBezTo>
                    <a:pt x="28" y="178"/>
                    <a:pt x="56" y="176"/>
                    <a:pt x="83" y="172"/>
                  </a:cubicBezTo>
                  <a:cubicBezTo>
                    <a:pt x="198" y="161"/>
                    <a:pt x="313" y="100"/>
                    <a:pt x="391" y="0"/>
                  </a:cubicBezTo>
                  <a:cubicBezTo>
                    <a:pt x="436" y="155"/>
                    <a:pt x="572" y="238"/>
                    <a:pt x="703" y="241"/>
                  </a:cubicBezTo>
                </a:path>
              </a:pathLst>
            </a:custGeom>
            <a:noFill/>
            <a:ln w="11500" cap="rnd" cmpd="sng">
              <a:solidFill>
                <a:schemeClr val="dk1"/>
              </a:solidFill>
              <a:prstDash val="solid"/>
              <a:round/>
              <a:headEnd type="none" w="sm" len="sm"/>
              <a:tailEnd type="none" w="sm" len="sm"/>
            </a:ln>
          </p:spPr>
          <p:txBody>
            <a:bodyPr spcFirstLastPara="1" wrap="square" lIns="95750" tIns="36000" rIns="95750" bIns="36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98" name="Google Shape;498;p15"/>
            <p:cNvSpPr/>
            <p:nvPr/>
          </p:nvSpPr>
          <p:spPr>
            <a:xfrm>
              <a:off x="7258680" y="3407400"/>
              <a:ext cx="35280" cy="88200"/>
            </a:xfrm>
            <a:custGeom>
              <a:avLst/>
              <a:gdLst/>
              <a:ahLst/>
              <a:cxnLst/>
              <a:rect l="l" t="t" r="r" b="b"/>
              <a:pathLst>
                <a:path w="98" h="245" fill="none" extrusionOk="0">
                  <a:moveTo>
                    <a:pt x="62" y="0"/>
                  </a:moveTo>
                  <a:cubicBezTo>
                    <a:pt x="33" y="25"/>
                    <a:pt x="6" y="59"/>
                    <a:pt x="1" y="99"/>
                  </a:cubicBezTo>
                  <a:cubicBezTo>
                    <a:pt x="-8" y="166"/>
                    <a:pt x="46" y="216"/>
                    <a:pt x="98" y="245"/>
                  </a:cubicBezTo>
                </a:path>
              </a:pathLst>
            </a:custGeom>
            <a:noFill/>
            <a:ln w="11500" cap="rnd" cmpd="sng">
              <a:solidFill>
                <a:schemeClr val="dk1"/>
              </a:solidFill>
              <a:prstDash val="solid"/>
              <a:round/>
              <a:headEnd type="none" w="sm" len="sm"/>
              <a:tailEnd type="none" w="sm" len="sm"/>
            </a:ln>
          </p:spPr>
          <p:txBody>
            <a:bodyPr spcFirstLastPara="1" wrap="square" lIns="95750" tIns="37425" rIns="95750" bIns="37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499" name="Google Shape;499;p15"/>
          <p:cNvGrpSpPr/>
          <p:nvPr/>
        </p:nvGrpSpPr>
        <p:grpSpPr>
          <a:xfrm rot="1058970" flipH="1">
            <a:off x="194779" y="4726770"/>
            <a:ext cx="521363" cy="493560"/>
            <a:chOff x="5167895" y="3317650"/>
            <a:chExt cx="649440" cy="614880"/>
          </a:xfrm>
        </p:grpSpPr>
        <p:sp>
          <p:nvSpPr>
            <p:cNvPr id="500" name="Google Shape;500;p15"/>
            <p:cNvSpPr/>
            <p:nvPr/>
          </p:nvSpPr>
          <p:spPr>
            <a:xfrm>
              <a:off x="5167895" y="331765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rgbClr val="90D16D"/>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01" name="Google Shape;501;p15"/>
            <p:cNvSpPr/>
            <p:nvPr/>
          </p:nvSpPr>
          <p:spPr>
            <a:xfrm>
              <a:off x="5167895" y="331765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02" name="Google Shape;502;p15"/>
            <p:cNvSpPr/>
            <p:nvPr/>
          </p:nvSpPr>
          <p:spPr>
            <a:xfrm>
              <a:off x="5247095" y="3381010"/>
              <a:ext cx="424080" cy="225720"/>
            </a:xfrm>
            <a:custGeom>
              <a:avLst/>
              <a:gdLst/>
              <a:ahLst/>
              <a:cxnLst/>
              <a:rect l="l" t="t" r="r" b="b"/>
              <a:pathLst>
                <a:path w="1178" h="627" fill="none" extrusionOk="0">
                  <a:moveTo>
                    <a:pt x="1178" y="0"/>
                  </a:moveTo>
                  <a:cubicBezTo>
                    <a:pt x="1020" y="203"/>
                    <a:pt x="870" y="412"/>
                    <a:pt x="729" y="627"/>
                  </a:cubicBezTo>
                  <a:cubicBezTo>
                    <a:pt x="502" y="418"/>
                    <a:pt x="258" y="229"/>
                    <a:pt x="0" y="61"/>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03" name="Google Shape;503;p15"/>
            <p:cNvSpPr/>
            <p:nvPr/>
          </p:nvSpPr>
          <p:spPr>
            <a:xfrm>
              <a:off x="5189495" y="3454450"/>
              <a:ext cx="557640" cy="253440"/>
            </a:xfrm>
            <a:custGeom>
              <a:avLst/>
              <a:gdLst/>
              <a:ahLst/>
              <a:cxnLst/>
              <a:rect l="l" t="t" r="r" b="b"/>
              <a:pathLst>
                <a:path w="1549" h="704" fill="none" extrusionOk="0">
                  <a:moveTo>
                    <a:pt x="0" y="75"/>
                  </a:moveTo>
                  <a:cubicBezTo>
                    <a:pt x="311" y="280"/>
                    <a:pt x="619" y="490"/>
                    <a:pt x="925" y="704"/>
                  </a:cubicBezTo>
                  <a:cubicBezTo>
                    <a:pt x="1114" y="454"/>
                    <a:pt x="1323" y="218"/>
                    <a:pt x="1549"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04" name="Google Shape;504;p15"/>
            <p:cNvSpPr/>
            <p:nvPr/>
          </p:nvSpPr>
          <p:spPr>
            <a:xfrm>
              <a:off x="5167895" y="3564970"/>
              <a:ext cx="634680" cy="224640"/>
            </a:xfrm>
            <a:custGeom>
              <a:avLst/>
              <a:gdLst/>
              <a:ahLst/>
              <a:cxnLst/>
              <a:rect l="l" t="t" r="r" b="b"/>
              <a:pathLst>
                <a:path w="1763" h="624" fill="none" extrusionOk="0">
                  <a:moveTo>
                    <a:pt x="0" y="57"/>
                  </a:moveTo>
                  <a:cubicBezTo>
                    <a:pt x="319" y="271"/>
                    <a:pt x="655" y="461"/>
                    <a:pt x="1004" y="624"/>
                  </a:cubicBezTo>
                  <a:cubicBezTo>
                    <a:pt x="1216" y="373"/>
                    <a:pt x="1532" y="228"/>
                    <a:pt x="1763"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05" name="Google Shape;505;p15"/>
            <p:cNvSpPr/>
            <p:nvPr/>
          </p:nvSpPr>
          <p:spPr>
            <a:xfrm>
              <a:off x="5176535" y="3649210"/>
              <a:ext cx="640800" cy="204840"/>
            </a:xfrm>
            <a:custGeom>
              <a:avLst/>
              <a:gdLst/>
              <a:ahLst/>
              <a:cxnLst/>
              <a:rect l="l" t="t" r="r" b="b"/>
              <a:pathLst>
                <a:path w="1780" h="569" fill="none" extrusionOk="0">
                  <a:moveTo>
                    <a:pt x="1780" y="42"/>
                  </a:moveTo>
                  <a:cubicBezTo>
                    <a:pt x="1546" y="248"/>
                    <a:pt x="1286" y="426"/>
                    <a:pt x="1008" y="569"/>
                  </a:cubicBezTo>
                  <a:cubicBezTo>
                    <a:pt x="659" y="404"/>
                    <a:pt x="321" y="214"/>
                    <a:pt x="0"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06" name="Google Shape;506;p15"/>
            <p:cNvSpPr/>
            <p:nvPr/>
          </p:nvSpPr>
          <p:spPr>
            <a:xfrm>
              <a:off x="5433575" y="3319810"/>
              <a:ext cx="109080" cy="612720"/>
            </a:xfrm>
            <a:custGeom>
              <a:avLst/>
              <a:gdLst/>
              <a:ahLst/>
              <a:cxnLst/>
              <a:rect l="l" t="t" r="r" b="b"/>
              <a:pathLst>
                <a:path w="303" h="1702" fill="none" extrusionOk="0">
                  <a:moveTo>
                    <a:pt x="0" y="0"/>
                  </a:moveTo>
                  <a:cubicBezTo>
                    <a:pt x="179" y="549"/>
                    <a:pt x="281" y="1124"/>
                    <a:pt x="303" y="1702"/>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1">
  <p:cSld name="TITLE_AND_BODY_1">
    <p:spTree>
      <p:nvGrpSpPr>
        <p:cNvPr id="1" name="Shape 507"/>
        <p:cNvGrpSpPr/>
        <p:nvPr/>
      </p:nvGrpSpPr>
      <p:grpSpPr>
        <a:xfrm>
          <a:off x="0" y="0"/>
          <a:ext cx="0" cy="0"/>
          <a:chOff x="0" y="0"/>
          <a:chExt cx="0" cy="0"/>
        </a:xfrm>
      </p:grpSpPr>
      <p:sp>
        <p:nvSpPr>
          <p:cNvPr id="508" name="Google Shape;508;p16"/>
          <p:cNvSpPr/>
          <p:nvPr/>
        </p:nvSpPr>
        <p:spPr>
          <a:xfrm flipH="1">
            <a:off x="-1942775" y="-258400"/>
            <a:ext cx="12053904" cy="5789778"/>
          </a:xfrm>
          <a:custGeom>
            <a:avLst/>
            <a:gdLst/>
            <a:ahLst/>
            <a:cxnLst/>
            <a:rect l="l" t="t" r="r" b="b"/>
            <a:pathLst>
              <a:path w="21288" h="10225" extrusionOk="0">
                <a:moveTo>
                  <a:pt x="16061" y="1739"/>
                </a:moveTo>
                <a:cubicBezTo>
                  <a:pt x="16285" y="1478"/>
                  <a:pt x="16505" y="1219"/>
                  <a:pt x="16723" y="957"/>
                </a:cubicBezTo>
                <a:cubicBezTo>
                  <a:pt x="16742" y="934"/>
                  <a:pt x="16762" y="911"/>
                  <a:pt x="16790" y="902"/>
                </a:cubicBezTo>
                <a:cubicBezTo>
                  <a:pt x="16990" y="831"/>
                  <a:pt x="17185" y="1122"/>
                  <a:pt x="17251" y="1258"/>
                </a:cubicBezTo>
                <a:cubicBezTo>
                  <a:pt x="17278" y="1313"/>
                  <a:pt x="17304" y="1375"/>
                  <a:pt x="17358" y="1405"/>
                </a:cubicBezTo>
                <a:cubicBezTo>
                  <a:pt x="17384" y="1419"/>
                  <a:pt x="17414" y="1424"/>
                  <a:pt x="17443" y="1432"/>
                </a:cubicBezTo>
                <a:cubicBezTo>
                  <a:pt x="17621" y="1484"/>
                  <a:pt x="17736" y="1653"/>
                  <a:pt x="17834" y="1810"/>
                </a:cubicBezTo>
                <a:cubicBezTo>
                  <a:pt x="18176" y="2356"/>
                  <a:pt x="18518" y="2901"/>
                  <a:pt x="18860" y="3446"/>
                </a:cubicBezTo>
                <a:cubicBezTo>
                  <a:pt x="18880" y="3477"/>
                  <a:pt x="18908" y="3512"/>
                  <a:pt x="18944" y="3507"/>
                </a:cubicBezTo>
                <a:cubicBezTo>
                  <a:pt x="18964" y="3504"/>
                  <a:pt x="18980" y="3489"/>
                  <a:pt x="18995" y="3474"/>
                </a:cubicBezTo>
                <a:cubicBezTo>
                  <a:pt x="19397" y="3065"/>
                  <a:pt x="19799" y="2657"/>
                  <a:pt x="20200" y="2248"/>
                </a:cubicBezTo>
                <a:cubicBezTo>
                  <a:pt x="20288" y="2159"/>
                  <a:pt x="20385" y="2065"/>
                  <a:pt x="20508" y="2044"/>
                </a:cubicBezTo>
                <a:cubicBezTo>
                  <a:pt x="20651" y="2020"/>
                  <a:pt x="20794" y="2104"/>
                  <a:pt x="20881" y="2219"/>
                </a:cubicBezTo>
                <a:cubicBezTo>
                  <a:pt x="20968" y="2335"/>
                  <a:pt x="21008" y="2478"/>
                  <a:pt x="21044" y="2618"/>
                </a:cubicBezTo>
                <a:cubicBezTo>
                  <a:pt x="21292" y="3596"/>
                  <a:pt x="21290" y="4587"/>
                  <a:pt x="21288" y="5589"/>
                </a:cubicBezTo>
                <a:cubicBezTo>
                  <a:pt x="21285" y="6633"/>
                  <a:pt x="21283" y="7676"/>
                  <a:pt x="21281" y="8720"/>
                </a:cubicBezTo>
                <a:cubicBezTo>
                  <a:pt x="21280" y="9103"/>
                  <a:pt x="21279" y="9642"/>
                  <a:pt x="20899" y="9834"/>
                </a:cubicBezTo>
                <a:cubicBezTo>
                  <a:pt x="20433" y="10069"/>
                  <a:pt x="19634" y="10043"/>
                  <a:pt x="19120" y="10082"/>
                </a:cubicBezTo>
                <a:cubicBezTo>
                  <a:pt x="17796" y="10184"/>
                  <a:pt x="16454" y="10132"/>
                  <a:pt x="15122" y="10084"/>
                </a:cubicBezTo>
                <a:cubicBezTo>
                  <a:pt x="11689" y="9960"/>
                  <a:pt x="8232" y="9863"/>
                  <a:pt x="4824" y="10148"/>
                </a:cubicBezTo>
                <a:cubicBezTo>
                  <a:pt x="4220" y="10199"/>
                  <a:pt x="3607" y="10261"/>
                  <a:pt x="3006" y="10199"/>
                </a:cubicBezTo>
                <a:cubicBezTo>
                  <a:pt x="2515" y="10147"/>
                  <a:pt x="2032" y="10015"/>
                  <a:pt x="1598" y="9779"/>
                </a:cubicBezTo>
                <a:cubicBezTo>
                  <a:pt x="1263" y="9597"/>
                  <a:pt x="834" y="9523"/>
                  <a:pt x="547" y="9251"/>
                </a:cubicBezTo>
                <a:cubicBezTo>
                  <a:pt x="222" y="8943"/>
                  <a:pt x="136" y="8465"/>
                  <a:pt x="89" y="8020"/>
                </a:cubicBezTo>
                <a:cubicBezTo>
                  <a:pt x="62" y="7773"/>
                  <a:pt x="43" y="7524"/>
                  <a:pt x="29" y="7276"/>
                </a:cubicBezTo>
                <a:cubicBezTo>
                  <a:pt x="-16" y="6499"/>
                  <a:pt x="-4" y="5719"/>
                  <a:pt x="36" y="4943"/>
                </a:cubicBezTo>
                <a:cubicBezTo>
                  <a:pt x="55" y="4554"/>
                  <a:pt x="82" y="4164"/>
                  <a:pt x="112" y="3776"/>
                </a:cubicBezTo>
                <a:cubicBezTo>
                  <a:pt x="127" y="3581"/>
                  <a:pt x="143" y="3387"/>
                  <a:pt x="159" y="3192"/>
                </a:cubicBezTo>
                <a:cubicBezTo>
                  <a:pt x="172" y="3044"/>
                  <a:pt x="145" y="2843"/>
                  <a:pt x="246" y="2720"/>
                </a:cubicBezTo>
                <a:cubicBezTo>
                  <a:pt x="290" y="2666"/>
                  <a:pt x="371" y="2635"/>
                  <a:pt x="433" y="2669"/>
                </a:cubicBezTo>
                <a:cubicBezTo>
                  <a:pt x="455" y="2681"/>
                  <a:pt x="472" y="2700"/>
                  <a:pt x="489" y="2719"/>
                </a:cubicBezTo>
                <a:cubicBezTo>
                  <a:pt x="784" y="3045"/>
                  <a:pt x="1080" y="3374"/>
                  <a:pt x="1311" y="3748"/>
                </a:cubicBezTo>
                <a:cubicBezTo>
                  <a:pt x="1330" y="3778"/>
                  <a:pt x="1353" y="3812"/>
                  <a:pt x="1388" y="3819"/>
                </a:cubicBezTo>
                <a:cubicBezTo>
                  <a:pt x="1420" y="3824"/>
                  <a:pt x="1452" y="3805"/>
                  <a:pt x="1483" y="3811"/>
                </a:cubicBezTo>
                <a:cubicBezTo>
                  <a:pt x="1524" y="3818"/>
                  <a:pt x="1546" y="3861"/>
                  <a:pt x="1563" y="3899"/>
                </a:cubicBezTo>
                <a:cubicBezTo>
                  <a:pt x="1795" y="4438"/>
                  <a:pt x="2007" y="4989"/>
                  <a:pt x="2278" y="5509"/>
                </a:cubicBezTo>
                <a:cubicBezTo>
                  <a:pt x="2506" y="5268"/>
                  <a:pt x="2733" y="5028"/>
                  <a:pt x="2961" y="4788"/>
                </a:cubicBezTo>
                <a:cubicBezTo>
                  <a:pt x="2986" y="4761"/>
                  <a:pt x="3012" y="4734"/>
                  <a:pt x="3046" y="4721"/>
                </a:cubicBezTo>
                <a:cubicBezTo>
                  <a:pt x="3157" y="4676"/>
                  <a:pt x="3260" y="4797"/>
                  <a:pt x="3320" y="4901"/>
                </a:cubicBezTo>
                <a:cubicBezTo>
                  <a:pt x="3320" y="4827"/>
                  <a:pt x="3416" y="4786"/>
                  <a:pt x="3486" y="4811"/>
                </a:cubicBezTo>
                <a:cubicBezTo>
                  <a:pt x="3555" y="4837"/>
                  <a:pt x="3600" y="4902"/>
                  <a:pt x="3640" y="4963"/>
                </a:cubicBezTo>
                <a:cubicBezTo>
                  <a:pt x="3727" y="5096"/>
                  <a:pt x="3815" y="5229"/>
                  <a:pt x="3902" y="5362"/>
                </a:cubicBezTo>
                <a:cubicBezTo>
                  <a:pt x="4095" y="5053"/>
                  <a:pt x="4290" y="4745"/>
                  <a:pt x="4488" y="4439"/>
                </a:cubicBezTo>
                <a:cubicBezTo>
                  <a:pt x="4522" y="4387"/>
                  <a:pt x="4560" y="4331"/>
                  <a:pt x="4618" y="4308"/>
                </a:cubicBezTo>
                <a:cubicBezTo>
                  <a:pt x="4689" y="4281"/>
                  <a:pt x="4769" y="4310"/>
                  <a:pt x="4836" y="4347"/>
                </a:cubicBezTo>
                <a:cubicBezTo>
                  <a:pt x="5299" y="4600"/>
                  <a:pt x="5510" y="5176"/>
                  <a:pt x="5968" y="5437"/>
                </a:cubicBezTo>
                <a:cubicBezTo>
                  <a:pt x="6247" y="5001"/>
                  <a:pt x="6526" y="4563"/>
                  <a:pt x="6805" y="4126"/>
                </a:cubicBezTo>
                <a:cubicBezTo>
                  <a:pt x="6828" y="4090"/>
                  <a:pt x="6852" y="4053"/>
                  <a:pt x="6883" y="4024"/>
                </a:cubicBezTo>
                <a:cubicBezTo>
                  <a:pt x="6906" y="4003"/>
                  <a:pt x="6932" y="3986"/>
                  <a:pt x="6956" y="3965"/>
                </a:cubicBezTo>
                <a:cubicBezTo>
                  <a:pt x="7013" y="3916"/>
                  <a:pt x="7050" y="3849"/>
                  <a:pt x="7087" y="3783"/>
                </a:cubicBezTo>
                <a:cubicBezTo>
                  <a:pt x="7424" y="3179"/>
                  <a:pt x="7811" y="2604"/>
                  <a:pt x="8242" y="2064"/>
                </a:cubicBezTo>
                <a:cubicBezTo>
                  <a:pt x="8292" y="2001"/>
                  <a:pt x="8345" y="1937"/>
                  <a:pt x="8414" y="1895"/>
                </a:cubicBezTo>
                <a:cubicBezTo>
                  <a:pt x="8553" y="1812"/>
                  <a:pt x="8726" y="1853"/>
                  <a:pt x="8842" y="1955"/>
                </a:cubicBezTo>
                <a:cubicBezTo>
                  <a:pt x="8881" y="1989"/>
                  <a:pt x="9146" y="2298"/>
                  <a:pt x="9152" y="2291"/>
                </a:cubicBezTo>
                <a:cubicBezTo>
                  <a:pt x="9515" y="1882"/>
                  <a:pt x="9877" y="1474"/>
                  <a:pt x="10239" y="1065"/>
                </a:cubicBezTo>
                <a:cubicBezTo>
                  <a:pt x="10299" y="998"/>
                  <a:pt x="10374" y="924"/>
                  <a:pt x="10463" y="936"/>
                </a:cubicBezTo>
                <a:cubicBezTo>
                  <a:pt x="10528" y="945"/>
                  <a:pt x="10578" y="999"/>
                  <a:pt x="10621" y="1049"/>
                </a:cubicBezTo>
                <a:cubicBezTo>
                  <a:pt x="10790" y="1243"/>
                  <a:pt x="10959" y="1437"/>
                  <a:pt x="11128" y="1631"/>
                </a:cubicBezTo>
                <a:cubicBezTo>
                  <a:pt x="11335" y="1325"/>
                  <a:pt x="11586" y="1058"/>
                  <a:pt x="11805" y="767"/>
                </a:cubicBezTo>
                <a:cubicBezTo>
                  <a:pt x="12026" y="475"/>
                  <a:pt x="12263" y="213"/>
                  <a:pt x="12565" y="0"/>
                </a:cubicBezTo>
                <a:cubicBezTo>
                  <a:pt x="12641" y="84"/>
                  <a:pt x="12718" y="167"/>
                  <a:pt x="12794" y="251"/>
                </a:cubicBezTo>
                <a:cubicBezTo>
                  <a:pt x="12810" y="268"/>
                  <a:pt x="12829" y="286"/>
                  <a:pt x="12852" y="286"/>
                </a:cubicBezTo>
                <a:cubicBezTo>
                  <a:pt x="12872" y="285"/>
                  <a:pt x="12888" y="271"/>
                  <a:pt x="12906" y="265"/>
                </a:cubicBezTo>
                <a:cubicBezTo>
                  <a:pt x="12965" y="243"/>
                  <a:pt x="13021" y="300"/>
                  <a:pt x="13058" y="350"/>
                </a:cubicBezTo>
                <a:cubicBezTo>
                  <a:pt x="13506" y="952"/>
                  <a:pt x="13954" y="1554"/>
                  <a:pt x="14402" y="2156"/>
                </a:cubicBezTo>
                <a:cubicBezTo>
                  <a:pt x="14557" y="1995"/>
                  <a:pt x="14736" y="1857"/>
                  <a:pt x="14931" y="1747"/>
                </a:cubicBezTo>
                <a:cubicBezTo>
                  <a:pt x="15106" y="1909"/>
                  <a:pt x="15258" y="2096"/>
                  <a:pt x="15382" y="2299"/>
                </a:cubicBezTo>
                <a:cubicBezTo>
                  <a:pt x="15407" y="2340"/>
                  <a:pt x="15448" y="2388"/>
                  <a:pt x="15493" y="2372"/>
                </a:cubicBezTo>
                <a:cubicBezTo>
                  <a:pt x="15512" y="2365"/>
                  <a:pt x="15525" y="2347"/>
                  <a:pt x="15537" y="2331"/>
                </a:cubicBezTo>
                <a:cubicBezTo>
                  <a:pt x="15688" y="2123"/>
                  <a:pt x="15891" y="1937"/>
                  <a:pt x="16061" y="1739"/>
                </a:cubicBezTo>
                <a:close/>
              </a:path>
            </a:pathLst>
          </a:custGeom>
          <a:solidFill>
            <a:srgbClr val="A1C8FF">
              <a:alpha val="177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509" name="Google Shape;509;p16"/>
          <p:cNvGrpSpPr/>
          <p:nvPr/>
        </p:nvGrpSpPr>
        <p:grpSpPr>
          <a:xfrm>
            <a:off x="-522465" y="3994525"/>
            <a:ext cx="10200214" cy="1806603"/>
            <a:chOff x="-522465" y="3842125"/>
            <a:chExt cx="10200214" cy="1806603"/>
          </a:xfrm>
        </p:grpSpPr>
        <p:sp>
          <p:nvSpPr>
            <p:cNvPr id="510" name="Google Shape;510;p16"/>
            <p:cNvSpPr/>
            <p:nvPr/>
          </p:nvSpPr>
          <p:spPr>
            <a:xfrm>
              <a:off x="-522465" y="3924624"/>
              <a:ext cx="2636358" cy="1724104"/>
            </a:xfrm>
            <a:custGeom>
              <a:avLst/>
              <a:gdLst/>
              <a:ahLst/>
              <a:cxnLst/>
              <a:rect l="l" t="t" r="r" b="b"/>
              <a:pathLst>
                <a:path w="4745" h="3103" extrusionOk="0">
                  <a:moveTo>
                    <a:pt x="542" y="9"/>
                  </a:moveTo>
                  <a:cubicBezTo>
                    <a:pt x="532" y="11"/>
                    <a:pt x="521" y="14"/>
                    <a:pt x="511" y="16"/>
                  </a:cubicBezTo>
                  <a:cubicBezTo>
                    <a:pt x="311" y="67"/>
                    <a:pt x="104" y="246"/>
                    <a:pt x="93" y="461"/>
                  </a:cubicBezTo>
                  <a:cubicBezTo>
                    <a:pt x="81" y="727"/>
                    <a:pt x="57" y="993"/>
                    <a:pt x="32" y="1259"/>
                  </a:cubicBezTo>
                  <a:cubicBezTo>
                    <a:pt x="4" y="1539"/>
                    <a:pt x="-23" y="1825"/>
                    <a:pt x="31" y="2104"/>
                  </a:cubicBezTo>
                  <a:cubicBezTo>
                    <a:pt x="87" y="2394"/>
                    <a:pt x="229" y="2561"/>
                    <a:pt x="478" y="2721"/>
                  </a:cubicBezTo>
                  <a:cubicBezTo>
                    <a:pt x="915" y="3001"/>
                    <a:pt x="1450" y="3085"/>
                    <a:pt x="1969" y="3100"/>
                  </a:cubicBezTo>
                  <a:cubicBezTo>
                    <a:pt x="2268" y="3109"/>
                    <a:pt x="2568" y="3097"/>
                    <a:pt x="2868" y="3072"/>
                  </a:cubicBezTo>
                  <a:cubicBezTo>
                    <a:pt x="3187" y="3046"/>
                    <a:pt x="3506" y="3003"/>
                    <a:pt x="3815" y="2914"/>
                  </a:cubicBezTo>
                  <a:cubicBezTo>
                    <a:pt x="3959" y="2872"/>
                    <a:pt x="4097" y="2795"/>
                    <a:pt x="4241" y="2759"/>
                  </a:cubicBezTo>
                  <a:cubicBezTo>
                    <a:pt x="4367" y="2728"/>
                    <a:pt x="4485" y="2725"/>
                    <a:pt x="4598" y="2646"/>
                  </a:cubicBezTo>
                  <a:cubicBezTo>
                    <a:pt x="4693" y="2580"/>
                    <a:pt x="4763" y="2465"/>
                    <a:pt x="4741" y="2351"/>
                  </a:cubicBezTo>
                  <a:cubicBezTo>
                    <a:pt x="4720" y="2238"/>
                    <a:pt x="4580" y="2153"/>
                    <a:pt x="4480" y="2211"/>
                  </a:cubicBezTo>
                  <a:cubicBezTo>
                    <a:pt x="4496" y="2142"/>
                    <a:pt x="4513" y="2072"/>
                    <a:pt x="4506" y="2001"/>
                  </a:cubicBezTo>
                  <a:cubicBezTo>
                    <a:pt x="4500" y="1930"/>
                    <a:pt x="4466" y="1858"/>
                    <a:pt x="4405" y="1822"/>
                  </a:cubicBezTo>
                  <a:cubicBezTo>
                    <a:pt x="4291" y="1757"/>
                    <a:pt x="4152" y="1839"/>
                    <a:pt x="4047" y="1918"/>
                  </a:cubicBezTo>
                  <a:cubicBezTo>
                    <a:pt x="4095" y="1754"/>
                    <a:pt x="3967" y="1568"/>
                    <a:pt x="3799" y="1539"/>
                  </a:cubicBezTo>
                  <a:cubicBezTo>
                    <a:pt x="3631" y="1509"/>
                    <a:pt x="3455" y="1625"/>
                    <a:pt x="3401" y="1787"/>
                  </a:cubicBezTo>
                  <a:cubicBezTo>
                    <a:pt x="3409" y="1688"/>
                    <a:pt x="3353" y="1587"/>
                    <a:pt x="3265" y="1541"/>
                  </a:cubicBezTo>
                  <a:cubicBezTo>
                    <a:pt x="3114" y="1460"/>
                    <a:pt x="2878" y="1573"/>
                    <a:pt x="2876" y="1758"/>
                  </a:cubicBezTo>
                  <a:cubicBezTo>
                    <a:pt x="2877" y="1613"/>
                    <a:pt x="2785" y="1474"/>
                    <a:pt x="2652" y="1418"/>
                  </a:cubicBezTo>
                  <a:cubicBezTo>
                    <a:pt x="2519" y="1361"/>
                    <a:pt x="2354" y="1393"/>
                    <a:pt x="2252" y="1494"/>
                  </a:cubicBezTo>
                  <a:cubicBezTo>
                    <a:pt x="2311" y="1323"/>
                    <a:pt x="2287" y="1118"/>
                    <a:pt x="2167" y="982"/>
                  </a:cubicBezTo>
                  <a:cubicBezTo>
                    <a:pt x="2046" y="846"/>
                    <a:pt x="1828" y="799"/>
                    <a:pt x="1673" y="894"/>
                  </a:cubicBezTo>
                  <a:cubicBezTo>
                    <a:pt x="1776" y="731"/>
                    <a:pt x="1719" y="488"/>
                    <a:pt x="1554" y="388"/>
                  </a:cubicBezTo>
                  <a:cubicBezTo>
                    <a:pt x="1389" y="289"/>
                    <a:pt x="1147" y="351"/>
                    <a:pt x="1051" y="519"/>
                  </a:cubicBezTo>
                  <a:cubicBezTo>
                    <a:pt x="1059" y="358"/>
                    <a:pt x="1020" y="182"/>
                    <a:pt x="894" y="82"/>
                  </a:cubicBezTo>
                  <a:cubicBezTo>
                    <a:pt x="798" y="4"/>
                    <a:pt x="664" y="-14"/>
                    <a:pt x="542" y="9"/>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11" name="Google Shape;511;p16"/>
            <p:cNvSpPr/>
            <p:nvPr/>
          </p:nvSpPr>
          <p:spPr>
            <a:xfrm flipH="1">
              <a:off x="7041392" y="3842125"/>
              <a:ext cx="2636358" cy="1724104"/>
            </a:xfrm>
            <a:custGeom>
              <a:avLst/>
              <a:gdLst/>
              <a:ahLst/>
              <a:cxnLst/>
              <a:rect l="l" t="t" r="r" b="b"/>
              <a:pathLst>
                <a:path w="4745" h="3103" extrusionOk="0">
                  <a:moveTo>
                    <a:pt x="542" y="9"/>
                  </a:moveTo>
                  <a:cubicBezTo>
                    <a:pt x="532" y="11"/>
                    <a:pt x="521" y="14"/>
                    <a:pt x="511" y="16"/>
                  </a:cubicBezTo>
                  <a:cubicBezTo>
                    <a:pt x="311" y="67"/>
                    <a:pt x="104" y="246"/>
                    <a:pt x="93" y="461"/>
                  </a:cubicBezTo>
                  <a:cubicBezTo>
                    <a:pt x="81" y="727"/>
                    <a:pt x="57" y="993"/>
                    <a:pt x="32" y="1259"/>
                  </a:cubicBezTo>
                  <a:cubicBezTo>
                    <a:pt x="4" y="1539"/>
                    <a:pt x="-23" y="1825"/>
                    <a:pt x="31" y="2104"/>
                  </a:cubicBezTo>
                  <a:cubicBezTo>
                    <a:pt x="87" y="2394"/>
                    <a:pt x="229" y="2561"/>
                    <a:pt x="478" y="2721"/>
                  </a:cubicBezTo>
                  <a:cubicBezTo>
                    <a:pt x="915" y="3001"/>
                    <a:pt x="1450" y="3085"/>
                    <a:pt x="1969" y="3100"/>
                  </a:cubicBezTo>
                  <a:cubicBezTo>
                    <a:pt x="2268" y="3109"/>
                    <a:pt x="2568" y="3097"/>
                    <a:pt x="2868" y="3072"/>
                  </a:cubicBezTo>
                  <a:cubicBezTo>
                    <a:pt x="3187" y="3046"/>
                    <a:pt x="3506" y="3003"/>
                    <a:pt x="3815" y="2914"/>
                  </a:cubicBezTo>
                  <a:cubicBezTo>
                    <a:pt x="3959" y="2872"/>
                    <a:pt x="4097" y="2795"/>
                    <a:pt x="4241" y="2759"/>
                  </a:cubicBezTo>
                  <a:cubicBezTo>
                    <a:pt x="4367" y="2728"/>
                    <a:pt x="4485" y="2725"/>
                    <a:pt x="4598" y="2646"/>
                  </a:cubicBezTo>
                  <a:cubicBezTo>
                    <a:pt x="4693" y="2580"/>
                    <a:pt x="4763" y="2465"/>
                    <a:pt x="4741" y="2351"/>
                  </a:cubicBezTo>
                  <a:cubicBezTo>
                    <a:pt x="4720" y="2238"/>
                    <a:pt x="4580" y="2153"/>
                    <a:pt x="4480" y="2211"/>
                  </a:cubicBezTo>
                  <a:cubicBezTo>
                    <a:pt x="4496" y="2142"/>
                    <a:pt x="4513" y="2072"/>
                    <a:pt x="4506" y="2001"/>
                  </a:cubicBezTo>
                  <a:cubicBezTo>
                    <a:pt x="4500" y="1930"/>
                    <a:pt x="4466" y="1858"/>
                    <a:pt x="4405" y="1822"/>
                  </a:cubicBezTo>
                  <a:cubicBezTo>
                    <a:pt x="4291" y="1757"/>
                    <a:pt x="4152" y="1839"/>
                    <a:pt x="4047" y="1918"/>
                  </a:cubicBezTo>
                  <a:cubicBezTo>
                    <a:pt x="4095" y="1754"/>
                    <a:pt x="3967" y="1568"/>
                    <a:pt x="3799" y="1539"/>
                  </a:cubicBezTo>
                  <a:cubicBezTo>
                    <a:pt x="3631" y="1509"/>
                    <a:pt x="3455" y="1625"/>
                    <a:pt x="3401" y="1787"/>
                  </a:cubicBezTo>
                  <a:cubicBezTo>
                    <a:pt x="3409" y="1688"/>
                    <a:pt x="3353" y="1587"/>
                    <a:pt x="3265" y="1541"/>
                  </a:cubicBezTo>
                  <a:cubicBezTo>
                    <a:pt x="3114" y="1460"/>
                    <a:pt x="2878" y="1573"/>
                    <a:pt x="2876" y="1758"/>
                  </a:cubicBezTo>
                  <a:cubicBezTo>
                    <a:pt x="2877" y="1613"/>
                    <a:pt x="2785" y="1474"/>
                    <a:pt x="2652" y="1418"/>
                  </a:cubicBezTo>
                  <a:cubicBezTo>
                    <a:pt x="2519" y="1361"/>
                    <a:pt x="2354" y="1393"/>
                    <a:pt x="2252" y="1494"/>
                  </a:cubicBezTo>
                  <a:cubicBezTo>
                    <a:pt x="2311" y="1323"/>
                    <a:pt x="2287" y="1118"/>
                    <a:pt x="2167" y="982"/>
                  </a:cubicBezTo>
                  <a:cubicBezTo>
                    <a:pt x="2046" y="846"/>
                    <a:pt x="1828" y="799"/>
                    <a:pt x="1673" y="894"/>
                  </a:cubicBezTo>
                  <a:cubicBezTo>
                    <a:pt x="1776" y="731"/>
                    <a:pt x="1719" y="488"/>
                    <a:pt x="1554" y="388"/>
                  </a:cubicBezTo>
                  <a:cubicBezTo>
                    <a:pt x="1389" y="289"/>
                    <a:pt x="1147" y="351"/>
                    <a:pt x="1051" y="519"/>
                  </a:cubicBezTo>
                  <a:cubicBezTo>
                    <a:pt x="1059" y="358"/>
                    <a:pt x="1020" y="182"/>
                    <a:pt x="894" y="82"/>
                  </a:cubicBezTo>
                  <a:cubicBezTo>
                    <a:pt x="798" y="4"/>
                    <a:pt x="664" y="-14"/>
                    <a:pt x="542" y="9"/>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512" name="Google Shape;512;p16"/>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513" name="Google Shape;513;p16"/>
          <p:cNvSpPr txBox="1">
            <a:spLocks noGrp="1"/>
          </p:cNvSpPr>
          <p:nvPr>
            <p:ph type="body" idx="1"/>
          </p:nvPr>
        </p:nvSpPr>
        <p:spPr>
          <a:xfrm>
            <a:off x="720000" y="1381075"/>
            <a:ext cx="7704000" cy="15756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Font typeface="Darker Grotesque SemiBold"/>
              <a:buChar char="●"/>
              <a:defRPr/>
            </a:lvl1pPr>
            <a:lvl2pPr marL="914400" lvl="1" indent="-317500" rtl="0">
              <a:lnSpc>
                <a:spcPct val="115000"/>
              </a:lnSpc>
              <a:spcBef>
                <a:spcPts val="0"/>
              </a:spcBef>
              <a:spcAft>
                <a:spcPts val="0"/>
              </a:spcAft>
              <a:buSzPts val="1400"/>
              <a:buFont typeface="Darker Grotesque SemiBold"/>
              <a:buChar char="○"/>
              <a:defRPr/>
            </a:lvl2pPr>
            <a:lvl3pPr marL="1371600" lvl="2" indent="-317500" rtl="0">
              <a:lnSpc>
                <a:spcPct val="115000"/>
              </a:lnSpc>
              <a:spcBef>
                <a:spcPts val="0"/>
              </a:spcBef>
              <a:spcAft>
                <a:spcPts val="0"/>
              </a:spcAft>
              <a:buSzPts val="1400"/>
              <a:buFont typeface="Darker Grotesque SemiBold"/>
              <a:buChar char="■"/>
              <a:defRPr/>
            </a:lvl3pPr>
            <a:lvl4pPr marL="1828800" lvl="3" indent="-317500" rtl="0">
              <a:lnSpc>
                <a:spcPct val="115000"/>
              </a:lnSpc>
              <a:spcBef>
                <a:spcPts val="0"/>
              </a:spcBef>
              <a:spcAft>
                <a:spcPts val="0"/>
              </a:spcAft>
              <a:buSzPts val="1400"/>
              <a:buFont typeface="Darker Grotesque SemiBold"/>
              <a:buChar char="●"/>
              <a:defRPr/>
            </a:lvl4pPr>
            <a:lvl5pPr marL="2286000" lvl="4" indent="-317500" rtl="0">
              <a:lnSpc>
                <a:spcPct val="115000"/>
              </a:lnSpc>
              <a:spcBef>
                <a:spcPts val="0"/>
              </a:spcBef>
              <a:spcAft>
                <a:spcPts val="0"/>
              </a:spcAft>
              <a:buSzPts val="1400"/>
              <a:buFont typeface="Darker Grotesque SemiBold"/>
              <a:buChar char="○"/>
              <a:defRPr/>
            </a:lvl5pPr>
            <a:lvl6pPr marL="2743200" lvl="5" indent="-317500" rtl="0">
              <a:lnSpc>
                <a:spcPct val="115000"/>
              </a:lnSpc>
              <a:spcBef>
                <a:spcPts val="0"/>
              </a:spcBef>
              <a:spcAft>
                <a:spcPts val="0"/>
              </a:spcAft>
              <a:buSzPts val="1400"/>
              <a:buFont typeface="Darker Grotesque SemiBold"/>
              <a:buChar char="■"/>
              <a:defRPr/>
            </a:lvl6pPr>
            <a:lvl7pPr marL="3200400" lvl="6" indent="-317500" rtl="0">
              <a:lnSpc>
                <a:spcPct val="115000"/>
              </a:lnSpc>
              <a:spcBef>
                <a:spcPts val="0"/>
              </a:spcBef>
              <a:spcAft>
                <a:spcPts val="0"/>
              </a:spcAft>
              <a:buSzPts val="1400"/>
              <a:buFont typeface="Darker Grotesque SemiBold"/>
              <a:buChar char="●"/>
              <a:defRPr/>
            </a:lvl7pPr>
            <a:lvl8pPr marL="3657600" lvl="7" indent="-317500" rtl="0">
              <a:lnSpc>
                <a:spcPct val="115000"/>
              </a:lnSpc>
              <a:spcBef>
                <a:spcPts val="0"/>
              </a:spcBef>
              <a:spcAft>
                <a:spcPts val="0"/>
              </a:spcAft>
              <a:buSzPts val="1400"/>
              <a:buFont typeface="Darker Grotesque SemiBold"/>
              <a:buChar char="○"/>
              <a:defRPr/>
            </a:lvl8pPr>
            <a:lvl9pPr marL="4114800" lvl="8" indent="-317500" rtl="0">
              <a:lnSpc>
                <a:spcPct val="115000"/>
              </a:lnSpc>
              <a:spcBef>
                <a:spcPts val="0"/>
              </a:spcBef>
              <a:spcAft>
                <a:spcPts val="0"/>
              </a:spcAft>
              <a:buSzPts val="1400"/>
              <a:buFont typeface="Darker Grotesque SemiBold"/>
              <a:buChar char="■"/>
              <a:defRPr/>
            </a:lvl9pPr>
          </a:lstStyle>
          <a:p>
            <a:endParaRPr/>
          </a:p>
        </p:txBody>
      </p:sp>
      <p:grpSp>
        <p:nvGrpSpPr>
          <p:cNvPr id="514" name="Google Shape;514;p16"/>
          <p:cNvGrpSpPr/>
          <p:nvPr/>
        </p:nvGrpSpPr>
        <p:grpSpPr>
          <a:xfrm>
            <a:off x="7621390" y="4738836"/>
            <a:ext cx="677884" cy="644815"/>
            <a:chOff x="866520" y="3117600"/>
            <a:chExt cx="621000" cy="590760"/>
          </a:xfrm>
        </p:grpSpPr>
        <p:sp>
          <p:nvSpPr>
            <p:cNvPr id="515" name="Google Shape;515;p16"/>
            <p:cNvSpPr/>
            <p:nvPr/>
          </p:nvSpPr>
          <p:spPr>
            <a:xfrm>
              <a:off x="866520" y="3117600"/>
              <a:ext cx="621000" cy="590760"/>
            </a:xfrm>
            <a:custGeom>
              <a:avLst/>
              <a:gdLst/>
              <a:ahLst/>
              <a:cxnLst/>
              <a:rect l="l" t="t" r="r" b="b"/>
              <a:pathLst>
                <a:path w="1725" h="1641" extrusionOk="0">
                  <a:moveTo>
                    <a:pt x="47" y="531"/>
                  </a:moveTo>
                  <a:cubicBezTo>
                    <a:pt x="-7" y="669"/>
                    <a:pt x="-10" y="823"/>
                    <a:pt x="18" y="967"/>
                  </a:cubicBezTo>
                  <a:cubicBezTo>
                    <a:pt x="84" y="1306"/>
                    <a:pt x="360" y="1622"/>
                    <a:pt x="705" y="1640"/>
                  </a:cubicBezTo>
                  <a:cubicBezTo>
                    <a:pt x="808" y="1646"/>
                    <a:pt x="912" y="1624"/>
                    <a:pt x="1013" y="1597"/>
                  </a:cubicBezTo>
                  <a:cubicBezTo>
                    <a:pt x="1173" y="1555"/>
                    <a:pt x="1331" y="1496"/>
                    <a:pt x="1461" y="1394"/>
                  </a:cubicBezTo>
                  <a:cubicBezTo>
                    <a:pt x="1827" y="1106"/>
                    <a:pt x="1799" y="513"/>
                    <a:pt x="1458" y="215"/>
                  </a:cubicBezTo>
                  <a:cubicBezTo>
                    <a:pt x="1227" y="14"/>
                    <a:pt x="891" y="-46"/>
                    <a:pt x="597" y="34"/>
                  </a:cubicBezTo>
                  <a:cubicBezTo>
                    <a:pt x="359" y="99"/>
                    <a:pt x="136" y="301"/>
                    <a:pt x="47" y="531"/>
                  </a:cubicBezTo>
                  <a:close/>
                </a:path>
              </a:pathLst>
            </a:custGeom>
            <a:solidFill>
              <a:srgbClr val="90D16D"/>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16" name="Google Shape;516;p16"/>
            <p:cNvSpPr/>
            <p:nvPr/>
          </p:nvSpPr>
          <p:spPr>
            <a:xfrm>
              <a:off x="866520" y="3117600"/>
              <a:ext cx="621000" cy="590760"/>
            </a:xfrm>
            <a:custGeom>
              <a:avLst/>
              <a:gdLst/>
              <a:ahLst/>
              <a:cxnLst/>
              <a:rect l="l" t="t" r="r" b="b"/>
              <a:pathLst>
                <a:path w="1725" h="1641" extrusionOk="0">
                  <a:moveTo>
                    <a:pt x="47" y="531"/>
                  </a:moveTo>
                  <a:cubicBezTo>
                    <a:pt x="-7" y="669"/>
                    <a:pt x="-10" y="823"/>
                    <a:pt x="18" y="967"/>
                  </a:cubicBezTo>
                  <a:cubicBezTo>
                    <a:pt x="84" y="1306"/>
                    <a:pt x="360" y="1622"/>
                    <a:pt x="705" y="1640"/>
                  </a:cubicBezTo>
                  <a:cubicBezTo>
                    <a:pt x="808" y="1646"/>
                    <a:pt x="912" y="1624"/>
                    <a:pt x="1013" y="1597"/>
                  </a:cubicBezTo>
                  <a:cubicBezTo>
                    <a:pt x="1173" y="1555"/>
                    <a:pt x="1331" y="1496"/>
                    <a:pt x="1461" y="1394"/>
                  </a:cubicBezTo>
                  <a:cubicBezTo>
                    <a:pt x="1827" y="1106"/>
                    <a:pt x="1799" y="513"/>
                    <a:pt x="1458" y="215"/>
                  </a:cubicBezTo>
                  <a:cubicBezTo>
                    <a:pt x="1227" y="14"/>
                    <a:pt x="891" y="-46"/>
                    <a:pt x="597" y="34"/>
                  </a:cubicBezTo>
                  <a:cubicBezTo>
                    <a:pt x="359" y="99"/>
                    <a:pt x="136" y="301"/>
                    <a:pt x="47" y="53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17" name="Google Shape;517;p16"/>
            <p:cNvSpPr/>
            <p:nvPr/>
          </p:nvSpPr>
          <p:spPr>
            <a:xfrm>
              <a:off x="1017720" y="3163320"/>
              <a:ext cx="327240" cy="513720"/>
            </a:xfrm>
            <a:custGeom>
              <a:avLst/>
              <a:gdLst/>
              <a:ahLst/>
              <a:cxnLst/>
              <a:rect l="l" t="t" r="r" b="b"/>
              <a:pathLst>
                <a:path w="909" h="1427" fill="none" extrusionOk="0">
                  <a:moveTo>
                    <a:pt x="909" y="0"/>
                  </a:moveTo>
                  <a:cubicBezTo>
                    <a:pt x="572" y="452"/>
                    <a:pt x="268" y="929"/>
                    <a:pt x="0" y="1427"/>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18" name="Google Shape;518;p16"/>
            <p:cNvSpPr/>
            <p:nvPr/>
          </p:nvSpPr>
          <p:spPr>
            <a:xfrm>
              <a:off x="1132560" y="3120120"/>
              <a:ext cx="325080" cy="210960"/>
            </a:xfrm>
            <a:custGeom>
              <a:avLst/>
              <a:gdLst/>
              <a:ahLst/>
              <a:cxnLst/>
              <a:rect l="l" t="t" r="r" b="b"/>
              <a:pathLst>
                <a:path w="903" h="586" fill="none" extrusionOk="0">
                  <a:moveTo>
                    <a:pt x="903" y="452"/>
                  </a:moveTo>
                  <a:cubicBezTo>
                    <a:pt x="691" y="501"/>
                    <a:pt x="477" y="546"/>
                    <a:pt x="262" y="586"/>
                  </a:cubicBezTo>
                  <a:cubicBezTo>
                    <a:pt x="190" y="384"/>
                    <a:pt x="102" y="188"/>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19" name="Google Shape;519;p16"/>
            <p:cNvSpPr/>
            <p:nvPr/>
          </p:nvSpPr>
          <p:spPr>
            <a:xfrm>
              <a:off x="1020240" y="3155040"/>
              <a:ext cx="464040" cy="270000"/>
            </a:xfrm>
            <a:custGeom>
              <a:avLst/>
              <a:gdLst/>
              <a:ahLst/>
              <a:cxnLst/>
              <a:rect l="l" t="t" r="r" b="b"/>
              <a:pathLst>
                <a:path w="1289" h="750" fill="none" extrusionOk="0">
                  <a:moveTo>
                    <a:pt x="1289" y="599"/>
                  </a:moveTo>
                  <a:cubicBezTo>
                    <a:pt x="989" y="646"/>
                    <a:pt x="689" y="696"/>
                    <a:pt x="390" y="750"/>
                  </a:cubicBezTo>
                  <a:cubicBezTo>
                    <a:pt x="287" y="487"/>
                    <a:pt x="156" y="235"/>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0" name="Google Shape;520;p16"/>
            <p:cNvSpPr/>
            <p:nvPr/>
          </p:nvSpPr>
          <p:spPr>
            <a:xfrm>
              <a:off x="946440" y="3212280"/>
              <a:ext cx="534240" cy="315720"/>
            </a:xfrm>
            <a:custGeom>
              <a:avLst/>
              <a:gdLst/>
              <a:ahLst/>
              <a:cxnLst/>
              <a:rect l="l" t="t" r="r" b="b"/>
              <a:pathLst>
                <a:path w="1484" h="877" fill="none" extrusionOk="0">
                  <a:moveTo>
                    <a:pt x="1484" y="736"/>
                  </a:moveTo>
                  <a:cubicBezTo>
                    <a:pt x="1130" y="755"/>
                    <a:pt x="777" y="802"/>
                    <a:pt x="432" y="877"/>
                  </a:cubicBezTo>
                  <a:cubicBezTo>
                    <a:pt x="329" y="567"/>
                    <a:pt x="183" y="271"/>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1" name="Google Shape;521;p16"/>
            <p:cNvSpPr/>
            <p:nvPr/>
          </p:nvSpPr>
          <p:spPr>
            <a:xfrm>
              <a:off x="883080" y="3309120"/>
              <a:ext cx="563400" cy="297360"/>
            </a:xfrm>
            <a:custGeom>
              <a:avLst/>
              <a:gdLst/>
              <a:ahLst/>
              <a:cxnLst/>
              <a:rect l="l" t="t" r="r" b="b"/>
              <a:pathLst>
                <a:path w="1565" h="826" fill="none" extrusionOk="0">
                  <a:moveTo>
                    <a:pt x="1565" y="698"/>
                  </a:moveTo>
                  <a:cubicBezTo>
                    <a:pt x="1315" y="693"/>
                    <a:pt x="1065" y="700"/>
                    <a:pt x="818" y="736"/>
                  </a:cubicBezTo>
                  <a:cubicBezTo>
                    <a:pt x="702" y="754"/>
                    <a:pt x="586" y="778"/>
                    <a:pt x="478" y="826"/>
                  </a:cubicBezTo>
                  <a:cubicBezTo>
                    <a:pt x="484" y="739"/>
                    <a:pt x="437" y="658"/>
                    <a:pt x="390" y="583"/>
                  </a:cubicBezTo>
                  <a:cubicBezTo>
                    <a:pt x="317" y="465"/>
                    <a:pt x="241" y="347"/>
                    <a:pt x="164" y="231"/>
                  </a:cubicBezTo>
                  <a:cubicBezTo>
                    <a:pt x="112" y="153"/>
                    <a:pt x="59" y="74"/>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522" name="Google Shape;522;p16"/>
          <p:cNvGrpSpPr/>
          <p:nvPr/>
        </p:nvGrpSpPr>
        <p:grpSpPr>
          <a:xfrm rot="-1059559">
            <a:off x="6962672" y="4875224"/>
            <a:ext cx="649319" cy="614747"/>
            <a:chOff x="5167895" y="3317650"/>
            <a:chExt cx="649440" cy="614880"/>
          </a:xfrm>
        </p:grpSpPr>
        <p:sp>
          <p:nvSpPr>
            <p:cNvPr id="523" name="Google Shape;523;p16"/>
            <p:cNvSpPr/>
            <p:nvPr/>
          </p:nvSpPr>
          <p:spPr>
            <a:xfrm>
              <a:off x="5167895" y="331765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rgbClr val="90D16D"/>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4" name="Google Shape;524;p16"/>
            <p:cNvSpPr/>
            <p:nvPr/>
          </p:nvSpPr>
          <p:spPr>
            <a:xfrm>
              <a:off x="5167895" y="331765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5" name="Google Shape;525;p16"/>
            <p:cNvSpPr/>
            <p:nvPr/>
          </p:nvSpPr>
          <p:spPr>
            <a:xfrm>
              <a:off x="5247095" y="3381010"/>
              <a:ext cx="424080" cy="225720"/>
            </a:xfrm>
            <a:custGeom>
              <a:avLst/>
              <a:gdLst/>
              <a:ahLst/>
              <a:cxnLst/>
              <a:rect l="l" t="t" r="r" b="b"/>
              <a:pathLst>
                <a:path w="1178" h="627" fill="none" extrusionOk="0">
                  <a:moveTo>
                    <a:pt x="1178" y="0"/>
                  </a:moveTo>
                  <a:cubicBezTo>
                    <a:pt x="1020" y="203"/>
                    <a:pt x="870" y="412"/>
                    <a:pt x="729" y="627"/>
                  </a:cubicBezTo>
                  <a:cubicBezTo>
                    <a:pt x="502" y="418"/>
                    <a:pt x="258" y="229"/>
                    <a:pt x="0" y="61"/>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6" name="Google Shape;526;p16"/>
            <p:cNvSpPr/>
            <p:nvPr/>
          </p:nvSpPr>
          <p:spPr>
            <a:xfrm>
              <a:off x="5189495" y="3454450"/>
              <a:ext cx="557640" cy="253440"/>
            </a:xfrm>
            <a:custGeom>
              <a:avLst/>
              <a:gdLst/>
              <a:ahLst/>
              <a:cxnLst/>
              <a:rect l="l" t="t" r="r" b="b"/>
              <a:pathLst>
                <a:path w="1549" h="704" fill="none" extrusionOk="0">
                  <a:moveTo>
                    <a:pt x="0" y="75"/>
                  </a:moveTo>
                  <a:cubicBezTo>
                    <a:pt x="311" y="280"/>
                    <a:pt x="619" y="490"/>
                    <a:pt x="925" y="704"/>
                  </a:cubicBezTo>
                  <a:cubicBezTo>
                    <a:pt x="1114" y="454"/>
                    <a:pt x="1323" y="218"/>
                    <a:pt x="1549"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7" name="Google Shape;527;p16"/>
            <p:cNvSpPr/>
            <p:nvPr/>
          </p:nvSpPr>
          <p:spPr>
            <a:xfrm>
              <a:off x="5167895" y="3564970"/>
              <a:ext cx="634680" cy="224640"/>
            </a:xfrm>
            <a:custGeom>
              <a:avLst/>
              <a:gdLst/>
              <a:ahLst/>
              <a:cxnLst/>
              <a:rect l="l" t="t" r="r" b="b"/>
              <a:pathLst>
                <a:path w="1763" h="624" fill="none" extrusionOk="0">
                  <a:moveTo>
                    <a:pt x="0" y="57"/>
                  </a:moveTo>
                  <a:cubicBezTo>
                    <a:pt x="319" y="271"/>
                    <a:pt x="655" y="461"/>
                    <a:pt x="1004" y="624"/>
                  </a:cubicBezTo>
                  <a:cubicBezTo>
                    <a:pt x="1216" y="373"/>
                    <a:pt x="1532" y="228"/>
                    <a:pt x="1763"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8" name="Google Shape;528;p16"/>
            <p:cNvSpPr/>
            <p:nvPr/>
          </p:nvSpPr>
          <p:spPr>
            <a:xfrm>
              <a:off x="5176535" y="3649210"/>
              <a:ext cx="640800" cy="204840"/>
            </a:xfrm>
            <a:custGeom>
              <a:avLst/>
              <a:gdLst/>
              <a:ahLst/>
              <a:cxnLst/>
              <a:rect l="l" t="t" r="r" b="b"/>
              <a:pathLst>
                <a:path w="1780" h="569" fill="none" extrusionOk="0">
                  <a:moveTo>
                    <a:pt x="1780" y="42"/>
                  </a:moveTo>
                  <a:cubicBezTo>
                    <a:pt x="1546" y="248"/>
                    <a:pt x="1286" y="426"/>
                    <a:pt x="1008" y="569"/>
                  </a:cubicBezTo>
                  <a:cubicBezTo>
                    <a:pt x="659" y="404"/>
                    <a:pt x="321" y="214"/>
                    <a:pt x="0"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9" name="Google Shape;529;p16"/>
            <p:cNvSpPr/>
            <p:nvPr/>
          </p:nvSpPr>
          <p:spPr>
            <a:xfrm>
              <a:off x="5433575" y="3319810"/>
              <a:ext cx="109080" cy="612720"/>
            </a:xfrm>
            <a:custGeom>
              <a:avLst/>
              <a:gdLst/>
              <a:ahLst/>
              <a:cxnLst/>
              <a:rect l="l" t="t" r="r" b="b"/>
              <a:pathLst>
                <a:path w="303" h="1702" fill="none" extrusionOk="0">
                  <a:moveTo>
                    <a:pt x="0" y="0"/>
                  </a:moveTo>
                  <a:cubicBezTo>
                    <a:pt x="179" y="549"/>
                    <a:pt x="281" y="1124"/>
                    <a:pt x="303" y="1702"/>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530" name="Google Shape;530;p16"/>
          <p:cNvGrpSpPr/>
          <p:nvPr/>
        </p:nvGrpSpPr>
        <p:grpSpPr>
          <a:xfrm rot="1428421" flipH="1">
            <a:off x="-81835" y="4590498"/>
            <a:ext cx="743629" cy="703975"/>
            <a:chOff x="5167895" y="3317650"/>
            <a:chExt cx="649440" cy="614880"/>
          </a:xfrm>
        </p:grpSpPr>
        <p:sp>
          <p:nvSpPr>
            <p:cNvPr id="531" name="Google Shape;531;p16"/>
            <p:cNvSpPr/>
            <p:nvPr/>
          </p:nvSpPr>
          <p:spPr>
            <a:xfrm>
              <a:off x="5167895" y="331765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2" name="Google Shape;532;p16"/>
            <p:cNvSpPr/>
            <p:nvPr/>
          </p:nvSpPr>
          <p:spPr>
            <a:xfrm>
              <a:off x="5167895" y="331765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3" name="Google Shape;533;p16"/>
            <p:cNvSpPr/>
            <p:nvPr/>
          </p:nvSpPr>
          <p:spPr>
            <a:xfrm>
              <a:off x="5247095" y="3381010"/>
              <a:ext cx="424080" cy="225720"/>
            </a:xfrm>
            <a:custGeom>
              <a:avLst/>
              <a:gdLst/>
              <a:ahLst/>
              <a:cxnLst/>
              <a:rect l="l" t="t" r="r" b="b"/>
              <a:pathLst>
                <a:path w="1178" h="627" fill="none" extrusionOk="0">
                  <a:moveTo>
                    <a:pt x="1178" y="0"/>
                  </a:moveTo>
                  <a:cubicBezTo>
                    <a:pt x="1020" y="203"/>
                    <a:pt x="870" y="412"/>
                    <a:pt x="729" y="627"/>
                  </a:cubicBezTo>
                  <a:cubicBezTo>
                    <a:pt x="502" y="418"/>
                    <a:pt x="258" y="229"/>
                    <a:pt x="0" y="61"/>
                  </a:cubicBezTo>
                </a:path>
              </a:pathLst>
            </a:custGeom>
            <a:solidFill>
              <a:schemeClr val="accent6"/>
            </a:solid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4" name="Google Shape;534;p16"/>
            <p:cNvSpPr/>
            <p:nvPr/>
          </p:nvSpPr>
          <p:spPr>
            <a:xfrm>
              <a:off x="5189495" y="3454450"/>
              <a:ext cx="557640" cy="253440"/>
            </a:xfrm>
            <a:custGeom>
              <a:avLst/>
              <a:gdLst/>
              <a:ahLst/>
              <a:cxnLst/>
              <a:rect l="l" t="t" r="r" b="b"/>
              <a:pathLst>
                <a:path w="1549" h="704" fill="none" extrusionOk="0">
                  <a:moveTo>
                    <a:pt x="0" y="75"/>
                  </a:moveTo>
                  <a:cubicBezTo>
                    <a:pt x="311" y="280"/>
                    <a:pt x="619" y="490"/>
                    <a:pt x="925" y="704"/>
                  </a:cubicBezTo>
                  <a:cubicBezTo>
                    <a:pt x="1114" y="454"/>
                    <a:pt x="1323" y="218"/>
                    <a:pt x="1549" y="0"/>
                  </a:cubicBezTo>
                </a:path>
              </a:pathLst>
            </a:custGeom>
            <a:solidFill>
              <a:schemeClr val="accent6"/>
            </a:solid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5" name="Google Shape;535;p16"/>
            <p:cNvSpPr/>
            <p:nvPr/>
          </p:nvSpPr>
          <p:spPr>
            <a:xfrm>
              <a:off x="5167895" y="3564970"/>
              <a:ext cx="634680" cy="224640"/>
            </a:xfrm>
            <a:custGeom>
              <a:avLst/>
              <a:gdLst/>
              <a:ahLst/>
              <a:cxnLst/>
              <a:rect l="l" t="t" r="r" b="b"/>
              <a:pathLst>
                <a:path w="1763" h="624" fill="none" extrusionOk="0">
                  <a:moveTo>
                    <a:pt x="0" y="57"/>
                  </a:moveTo>
                  <a:cubicBezTo>
                    <a:pt x="319" y="271"/>
                    <a:pt x="655" y="461"/>
                    <a:pt x="1004" y="624"/>
                  </a:cubicBezTo>
                  <a:cubicBezTo>
                    <a:pt x="1216" y="373"/>
                    <a:pt x="1532" y="228"/>
                    <a:pt x="1763" y="0"/>
                  </a:cubicBezTo>
                </a:path>
              </a:pathLst>
            </a:custGeom>
            <a:solidFill>
              <a:schemeClr val="accent6"/>
            </a:solid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6" name="Google Shape;536;p16"/>
            <p:cNvSpPr/>
            <p:nvPr/>
          </p:nvSpPr>
          <p:spPr>
            <a:xfrm>
              <a:off x="5176535" y="3649210"/>
              <a:ext cx="640800" cy="204840"/>
            </a:xfrm>
            <a:custGeom>
              <a:avLst/>
              <a:gdLst/>
              <a:ahLst/>
              <a:cxnLst/>
              <a:rect l="l" t="t" r="r" b="b"/>
              <a:pathLst>
                <a:path w="1780" h="569" fill="none" extrusionOk="0">
                  <a:moveTo>
                    <a:pt x="1780" y="42"/>
                  </a:moveTo>
                  <a:cubicBezTo>
                    <a:pt x="1546" y="248"/>
                    <a:pt x="1286" y="426"/>
                    <a:pt x="1008" y="569"/>
                  </a:cubicBezTo>
                  <a:cubicBezTo>
                    <a:pt x="659" y="404"/>
                    <a:pt x="321" y="214"/>
                    <a:pt x="0" y="0"/>
                  </a:cubicBezTo>
                </a:path>
              </a:pathLst>
            </a:custGeom>
            <a:solidFill>
              <a:schemeClr val="accent6"/>
            </a:solid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7" name="Google Shape;537;p16"/>
            <p:cNvSpPr/>
            <p:nvPr/>
          </p:nvSpPr>
          <p:spPr>
            <a:xfrm>
              <a:off x="5433575" y="3319810"/>
              <a:ext cx="109080" cy="612720"/>
            </a:xfrm>
            <a:custGeom>
              <a:avLst/>
              <a:gdLst/>
              <a:ahLst/>
              <a:cxnLst/>
              <a:rect l="l" t="t" r="r" b="b"/>
              <a:pathLst>
                <a:path w="303" h="1702" fill="none" extrusionOk="0">
                  <a:moveTo>
                    <a:pt x="0" y="0"/>
                  </a:moveTo>
                  <a:cubicBezTo>
                    <a:pt x="179" y="549"/>
                    <a:pt x="281" y="1124"/>
                    <a:pt x="303" y="1702"/>
                  </a:cubicBezTo>
                </a:path>
              </a:pathLst>
            </a:custGeom>
            <a:solidFill>
              <a:schemeClr val="accent6"/>
            </a:solid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538" name="Google Shape;538;p16"/>
          <p:cNvGrpSpPr/>
          <p:nvPr/>
        </p:nvGrpSpPr>
        <p:grpSpPr>
          <a:xfrm rot="1640097" flipH="1">
            <a:off x="554544" y="4749943"/>
            <a:ext cx="642785" cy="611431"/>
            <a:chOff x="866520" y="3117600"/>
            <a:chExt cx="621000" cy="590760"/>
          </a:xfrm>
        </p:grpSpPr>
        <p:sp>
          <p:nvSpPr>
            <p:cNvPr id="539" name="Google Shape;539;p16"/>
            <p:cNvSpPr/>
            <p:nvPr/>
          </p:nvSpPr>
          <p:spPr>
            <a:xfrm>
              <a:off x="866520" y="3117600"/>
              <a:ext cx="621000" cy="590760"/>
            </a:xfrm>
            <a:custGeom>
              <a:avLst/>
              <a:gdLst/>
              <a:ahLst/>
              <a:cxnLst/>
              <a:rect l="l" t="t" r="r" b="b"/>
              <a:pathLst>
                <a:path w="1725" h="1641" extrusionOk="0">
                  <a:moveTo>
                    <a:pt x="47" y="531"/>
                  </a:moveTo>
                  <a:cubicBezTo>
                    <a:pt x="-7" y="669"/>
                    <a:pt x="-10" y="823"/>
                    <a:pt x="18" y="967"/>
                  </a:cubicBezTo>
                  <a:cubicBezTo>
                    <a:pt x="84" y="1306"/>
                    <a:pt x="360" y="1622"/>
                    <a:pt x="705" y="1640"/>
                  </a:cubicBezTo>
                  <a:cubicBezTo>
                    <a:pt x="808" y="1646"/>
                    <a:pt x="912" y="1624"/>
                    <a:pt x="1013" y="1597"/>
                  </a:cubicBezTo>
                  <a:cubicBezTo>
                    <a:pt x="1173" y="1555"/>
                    <a:pt x="1331" y="1496"/>
                    <a:pt x="1461" y="1394"/>
                  </a:cubicBezTo>
                  <a:cubicBezTo>
                    <a:pt x="1827" y="1106"/>
                    <a:pt x="1799" y="513"/>
                    <a:pt x="1458" y="215"/>
                  </a:cubicBezTo>
                  <a:cubicBezTo>
                    <a:pt x="1227" y="14"/>
                    <a:pt x="891" y="-46"/>
                    <a:pt x="597" y="34"/>
                  </a:cubicBezTo>
                  <a:cubicBezTo>
                    <a:pt x="359" y="99"/>
                    <a:pt x="136" y="301"/>
                    <a:pt x="47" y="53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40" name="Google Shape;540;p16"/>
            <p:cNvSpPr/>
            <p:nvPr/>
          </p:nvSpPr>
          <p:spPr>
            <a:xfrm>
              <a:off x="1017720" y="3163320"/>
              <a:ext cx="327240" cy="513720"/>
            </a:xfrm>
            <a:custGeom>
              <a:avLst/>
              <a:gdLst/>
              <a:ahLst/>
              <a:cxnLst/>
              <a:rect l="l" t="t" r="r" b="b"/>
              <a:pathLst>
                <a:path w="909" h="1427" fill="none" extrusionOk="0">
                  <a:moveTo>
                    <a:pt x="909" y="0"/>
                  </a:moveTo>
                  <a:cubicBezTo>
                    <a:pt x="572" y="452"/>
                    <a:pt x="268" y="929"/>
                    <a:pt x="0" y="1427"/>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41" name="Google Shape;541;p16"/>
            <p:cNvSpPr/>
            <p:nvPr/>
          </p:nvSpPr>
          <p:spPr>
            <a:xfrm>
              <a:off x="1132560" y="3120120"/>
              <a:ext cx="325080" cy="210960"/>
            </a:xfrm>
            <a:custGeom>
              <a:avLst/>
              <a:gdLst/>
              <a:ahLst/>
              <a:cxnLst/>
              <a:rect l="l" t="t" r="r" b="b"/>
              <a:pathLst>
                <a:path w="903" h="586" fill="none" extrusionOk="0">
                  <a:moveTo>
                    <a:pt x="903" y="452"/>
                  </a:moveTo>
                  <a:cubicBezTo>
                    <a:pt x="691" y="501"/>
                    <a:pt x="477" y="546"/>
                    <a:pt x="262" y="586"/>
                  </a:cubicBezTo>
                  <a:cubicBezTo>
                    <a:pt x="190" y="384"/>
                    <a:pt x="102" y="188"/>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42" name="Google Shape;542;p16"/>
            <p:cNvSpPr/>
            <p:nvPr/>
          </p:nvSpPr>
          <p:spPr>
            <a:xfrm>
              <a:off x="1020240" y="3155040"/>
              <a:ext cx="464040" cy="270000"/>
            </a:xfrm>
            <a:custGeom>
              <a:avLst/>
              <a:gdLst/>
              <a:ahLst/>
              <a:cxnLst/>
              <a:rect l="l" t="t" r="r" b="b"/>
              <a:pathLst>
                <a:path w="1289" h="750" fill="none" extrusionOk="0">
                  <a:moveTo>
                    <a:pt x="1289" y="599"/>
                  </a:moveTo>
                  <a:cubicBezTo>
                    <a:pt x="989" y="646"/>
                    <a:pt x="689" y="696"/>
                    <a:pt x="390" y="750"/>
                  </a:cubicBezTo>
                  <a:cubicBezTo>
                    <a:pt x="287" y="487"/>
                    <a:pt x="156" y="235"/>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43" name="Google Shape;543;p16"/>
            <p:cNvSpPr/>
            <p:nvPr/>
          </p:nvSpPr>
          <p:spPr>
            <a:xfrm>
              <a:off x="946440" y="3212280"/>
              <a:ext cx="534240" cy="315720"/>
            </a:xfrm>
            <a:custGeom>
              <a:avLst/>
              <a:gdLst/>
              <a:ahLst/>
              <a:cxnLst/>
              <a:rect l="l" t="t" r="r" b="b"/>
              <a:pathLst>
                <a:path w="1484" h="877" fill="none" extrusionOk="0">
                  <a:moveTo>
                    <a:pt x="1484" y="736"/>
                  </a:moveTo>
                  <a:cubicBezTo>
                    <a:pt x="1130" y="755"/>
                    <a:pt x="777" y="802"/>
                    <a:pt x="432" y="877"/>
                  </a:cubicBezTo>
                  <a:cubicBezTo>
                    <a:pt x="329" y="567"/>
                    <a:pt x="183" y="271"/>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44" name="Google Shape;544;p16"/>
            <p:cNvSpPr/>
            <p:nvPr/>
          </p:nvSpPr>
          <p:spPr>
            <a:xfrm>
              <a:off x="883080" y="3309120"/>
              <a:ext cx="563400" cy="297360"/>
            </a:xfrm>
            <a:custGeom>
              <a:avLst/>
              <a:gdLst/>
              <a:ahLst/>
              <a:cxnLst/>
              <a:rect l="l" t="t" r="r" b="b"/>
              <a:pathLst>
                <a:path w="1565" h="826" fill="none" extrusionOk="0">
                  <a:moveTo>
                    <a:pt x="1565" y="698"/>
                  </a:moveTo>
                  <a:cubicBezTo>
                    <a:pt x="1315" y="693"/>
                    <a:pt x="1065" y="700"/>
                    <a:pt x="818" y="736"/>
                  </a:cubicBezTo>
                  <a:cubicBezTo>
                    <a:pt x="702" y="754"/>
                    <a:pt x="586" y="778"/>
                    <a:pt x="478" y="826"/>
                  </a:cubicBezTo>
                  <a:cubicBezTo>
                    <a:pt x="484" y="739"/>
                    <a:pt x="437" y="658"/>
                    <a:pt x="390" y="583"/>
                  </a:cubicBezTo>
                  <a:cubicBezTo>
                    <a:pt x="317" y="465"/>
                    <a:pt x="241" y="347"/>
                    <a:pt x="164" y="231"/>
                  </a:cubicBezTo>
                  <a:cubicBezTo>
                    <a:pt x="112" y="153"/>
                    <a:pt x="59" y="74"/>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606"/>
        <p:cNvGrpSpPr/>
        <p:nvPr/>
      </p:nvGrpSpPr>
      <p:grpSpPr>
        <a:xfrm>
          <a:off x="0" y="0"/>
          <a:ext cx="0" cy="0"/>
          <a:chOff x="0" y="0"/>
          <a:chExt cx="0" cy="0"/>
        </a:xfrm>
      </p:grpSpPr>
      <p:sp>
        <p:nvSpPr>
          <p:cNvPr id="607" name="Google Shape;607;p18"/>
          <p:cNvSpPr/>
          <p:nvPr/>
        </p:nvSpPr>
        <p:spPr>
          <a:xfrm>
            <a:off x="-1942775" y="-258400"/>
            <a:ext cx="12053904" cy="5789778"/>
          </a:xfrm>
          <a:custGeom>
            <a:avLst/>
            <a:gdLst/>
            <a:ahLst/>
            <a:cxnLst/>
            <a:rect l="l" t="t" r="r" b="b"/>
            <a:pathLst>
              <a:path w="21288" h="10225" extrusionOk="0">
                <a:moveTo>
                  <a:pt x="16061" y="1739"/>
                </a:moveTo>
                <a:cubicBezTo>
                  <a:pt x="16285" y="1478"/>
                  <a:pt x="16505" y="1219"/>
                  <a:pt x="16723" y="957"/>
                </a:cubicBezTo>
                <a:cubicBezTo>
                  <a:pt x="16742" y="934"/>
                  <a:pt x="16762" y="911"/>
                  <a:pt x="16790" y="902"/>
                </a:cubicBezTo>
                <a:cubicBezTo>
                  <a:pt x="16990" y="831"/>
                  <a:pt x="17185" y="1122"/>
                  <a:pt x="17251" y="1258"/>
                </a:cubicBezTo>
                <a:cubicBezTo>
                  <a:pt x="17278" y="1313"/>
                  <a:pt x="17304" y="1375"/>
                  <a:pt x="17358" y="1405"/>
                </a:cubicBezTo>
                <a:cubicBezTo>
                  <a:pt x="17384" y="1419"/>
                  <a:pt x="17414" y="1424"/>
                  <a:pt x="17443" y="1432"/>
                </a:cubicBezTo>
                <a:cubicBezTo>
                  <a:pt x="17621" y="1484"/>
                  <a:pt x="17736" y="1653"/>
                  <a:pt x="17834" y="1810"/>
                </a:cubicBezTo>
                <a:cubicBezTo>
                  <a:pt x="18176" y="2356"/>
                  <a:pt x="18518" y="2901"/>
                  <a:pt x="18860" y="3446"/>
                </a:cubicBezTo>
                <a:cubicBezTo>
                  <a:pt x="18880" y="3477"/>
                  <a:pt x="18908" y="3512"/>
                  <a:pt x="18944" y="3507"/>
                </a:cubicBezTo>
                <a:cubicBezTo>
                  <a:pt x="18964" y="3504"/>
                  <a:pt x="18980" y="3489"/>
                  <a:pt x="18995" y="3474"/>
                </a:cubicBezTo>
                <a:cubicBezTo>
                  <a:pt x="19397" y="3065"/>
                  <a:pt x="19799" y="2657"/>
                  <a:pt x="20200" y="2248"/>
                </a:cubicBezTo>
                <a:cubicBezTo>
                  <a:pt x="20288" y="2159"/>
                  <a:pt x="20385" y="2065"/>
                  <a:pt x="20508" y="2044"/>
                </a:cubicBezTo>
                <a:cubicBezTo>
                  <a:pt x="20651" y="2020"/>
                  <a:pt x="20794" y="2104"/>
                  <a:pt x="20881" y="2219"/>
                </a:cubicBezTo>
                <a:cubicBezTo>
                  <a:pt x="20968" y="2335"/>
                  <a:pt x="21008" y="2478"/>
                  <a:pt x="21044" y="2618"/>
                </a:cubicBezTo>
                <a:cubicBezTo>
                  <a:pt x="21292" y="3596"/>
                  <a:pt x="21290" y="4587"/>
                  <a:pt x="21288" y="5589"/>
                </a:cubicBezTo>
                <a:cubicBezTo>
                  <a:pt x="21285" y="6633"/>
                  <a:pt x="21283" y="7676"/>
                  <a:pt x="21281" y="8720"/>
                </a:cubicBezTo>
                <a:cubicBezTo>
                  <a:pt x="21280" y="9103"/>
                  <a:pt x="21279" y="9642"/>
                  <a:pt x="20899" y="9834"/>
                </a:cubicBezTo>
                <a:cubicBezTo>
                  <a:pt x="20433" y="10069"/>
                  <a:pt x="19634" y="10043"/>
                  <a:pt x="19120" y="10082"/>
                </a:cubicBezTo>
                <a:cubicBezTo>
                  <a:pt x="17796" y="10184"/>
                  <a:pt x="16454" y="10132"/>
                  <a:pt x="15122" y="10084"/>
                </a:cubicBezTo>
                <a:cubicBezTo>
                  <a:pt x="11689" y="9960"/>
                  <a:pt x="8232" y="9863"/>
                  <a:pt x="4824" y="10148"/>
                </a:cubicBezTo>
                <a:cubicBezTo>
                  <a:pt x="4220" y="10199"/>
                  <a:pt x="3607" y="10261"/>
                  <a:pt x="3006" y="10199"/>
                </a:cubicBezTo>
                <a:cubicBezTo>
                  <a:pt x="2515" y="10147"/>
                  <a:pt x="2032" y="10015"/>
                  <a:pt x="1598" y="9779"/>
                </a:cubicBezTo>
                <a:cubicBezTo>
                  <a:pt x="1263" y="9597"/>
                  <a:pt x="834" y="9523"/>
                  <a:pt x="547" y="9251"/>
                </a:cubicBezTo>
                <a:cubicBezTo>
                  <a:pt x="222" y="8943"/>
                  <a:pt x="136" y="8465"/>
                  <a:pt x="89" y="8020"/>
                </a:cubicBezTo>
                <a:cubicBezTo>
                  <a:pt x="62" y="7773"/>
                  <a:pt x="43" y="7524"/>
                  <a:pt x="29" y="7276"/>
                </a:cubicBezTo>
                <a:cubicBezTo>
                  <a:pt x="-16" y="6499"/>
                  <a:pt x="-4" y="5719"/>
                  <a:pt x="36" y="4943"/>
                </a:cubicBezTo>
                <a:cubicBezTo>
                  <a:pt x="55" y="4554"/>
                  <a:pt x="82" y="4164"/>
                  <a:pt x="112" y="3776"/>
                </a:cubicBezTo>
                <a:cubicBezTo>
                  <a:pt x="127" y="3581"/>
                  <a:pt x="143" y="3387"/>
                  <a:pt x="159" y="3192"/>
                </a:cubicBezTo>
                <a:cubicBezTo>
                  <a:pt x="172" y="3044"/>
                  <a:pt x="145" y="2843"/>
                  <a:pt x="246" y="2720"/>
                </a:cubicBezTo>
                <a:cubicBezTo>
                  <a:pt x="290" y="2666"/>
                  <a:pt x="371" y="2635"/>
                  <a:pt x="433" y="2669"/>
                </a:cubicBezTo>
                <a:cubicBezTo>
                  <a:pt x="455" y="2681"/>
                  <a:pt x="472" y="2700"/>
                  <a:pt x="489" y="2719"/>
                </a:cubicBezTo>
                <a:cubicBezTo>
                  <a:pt x="784" y="3045"/>
                  <a:pt x="1080" y="3374"/>
                  <a:pt x="1311" y="3748"/>
                </a:cubicBezTo>
                <a:cubicBezTo>
                  <a:pt x="1330" y="3778"/>
                  <a:pt x="1353" y="3812"/>
                  <a:pt x="1388" y="3819"/>
                </a:cubicBezTo>
                <a:cubicBezTo>
                  <a:pt x="1420" y="3824"/>
                  <a:pt x="1452" y="3805"/>
                  <a:pt x="1483" y="3811"/>
                </a:cubicBezTo>
                <a:cubicBezTo>
                  <a:pt x="1524" y="3818"/>
                  <a:pt x="1546" y="3861"/>
                  <a:pt x="1563" y="3899"/>
                </a:cubicBezTo>
                <a:cubicBezTo>
                  <a:pt x="1795" y="4438"/>
                  <a:pt x="2007" y="4989"/>
                  <a:pt x="2278" y="5509"/>
                </a:cubicBezTo>
                <a:cubicBezTo>
                  <a:pt x="2506" y="5268"/>
                  <a:pt x="2733" y="5028"/>
                  <a:pt x="2961" y="4788"/>
                </a:cubicBezTo>
                <a:cubicBezTo>
                  <a:pt x="2986" y="4761"/>
                  <a:pt x="3012" y="4734"/>
                  <a:pt x="3046" y="4721"/>
                </a:cubicBezTo>
                <a:cubicBezTo>
                  <a:pt x="3157" y="4676"/>
                  <a:pt x="3260" y="4797"/>
                  <a:pt x="3320" y="4901"/>
                </a:cubicBezTo>
                <a:cubicBezTo>
                  <a:pt x="3320" y="4827"/>
                  <a:pt x="3416" y="4786"/>
                  <a:pt x="3486" y="4811"/>
                </a:cubicBezTo>
                <a:cubicBezTo>
                  <a:pt x="3555" y="4837"/>
                  <a:pt x="3600" y="4902"/>
                  <a:pt x="3640" y="4963"/>
                </a:cubicBezTo>
                <a:cubicBezTo>
                  <a:pt x="3727" y="5096"/>
                  <a:pt x="3815" y="5229"/>
                  <a:pt x="3902" y="5362"/>
                </a:cubicBezTo>
                <a:cubicBezTo>
                  <a:pt x="4095" y="5053"/>
                  <a:pt x="4290" y="4745"/>
                  <a:pt x="4488" y="4439"/>
                </a:cubicBezTo>
                <a:cubicBezTo>
                  <a:pt x="4522" y="4387"/>
                  <a:pt x="4560" y="4331"/>
                  <a:pt x="4618" y="4308"/>
                </a:cubicBezTo>
                <a:cubicBezTo>
                  <a:pt x="4689" y="4281"/>
                  <a:pt x="4769" y="4310"/>
                  <a:pt x="4836" y="4347"/>
                </a:cubicBezTo>
                <a:cubicBezTo>
                  <a:pt x="5299" y="4600"/>
                  <a:pt x="5510" y="5176"/>
                  <a:pt x="5968" y="5437"/>
                </a:cubicBezTo>
                <a:cubicBezTo>
                  <a:pt x="6247" y="5001"/>
                  <a:pt x="6526" y="4563"/>
                  <a:pt x="6805" y="4126"/>
                </a:cubicBezTo>
                <a:cubicBezTo>
                  <a:pt x="6828" y="4090"/>
                  <a:pt x="6852" y="4053"/>
                  <a:pt x="6883" y="4024"/>
                </a:cubicBezTo>
                <a:cubicBezTo>
                  <a:pt x="6906" y="4003"/>
                  <a:pt x="6932" y="3986"/>
                  <a:pt x="6956" y="3965"/>
                </a:cubicBezTo>
                <a:cubicBezTo>
                  <a:pt x="7013" y="3916"/>
                  <a:pt x="7050" y="3849"/>
                  <a:pt x="7087" y="3783"/>
                </a:cubicBezTo>
                <a:cubicBezTo>
                  <a:pt x="7424" y="3179"/>
                  <a:pt x="7811" y="2604"/>
                  <a:pt x="8242" y="2064"/>
                </a:cubicBezTo>
                <a:cubicBezTo>
                  <a:pt x="8292" y="2001"/>
                  <a:pt x="8345" y="1937"/>
                  <a:pt x="8414" y="1895"/>
                </a:cubicBezTo>
                <a:cubicBezTo>
                  <a:pt x="8553" y="1812"/>
                  <a:pt x="8726" y="1853"/>
                  <a:pt x="8842" y="1955"/>
                </a:cubicBezTo>
                <a:cubicBezTo>
                  <a:pt x="8881" y="1989"/>
                  <a:pt x="9146" y="2298"/>
                  <a:pt x="9152" y="2291"/>
                </a:cubicBezTo>
                <a:cubicBezTo>
                  <a:pt x="9515" y="1882"/>
                  <a:pt x="9877" y="1474"/>
                  <a:pt x="10239" y="1065"/>
                </a:cubicBezTo>
                <a:cubicBezTo>
                  <a:pt x="10299" y="998"/>
                  <a:pt x="10374" y="924"/>
                  <a:pt x="10463" y="936"/>
                </a:cubicBezTo>
                <a:cubicBezTo>
                  <a:pt x="10528" y="945"/>
                  <a:pt x="10578" y="999"/>
                  <a:pt x="10621" y="1049"/>
                </a:cubicBezTo>
                <a:cubicBezTo>
                  <a:pt x="10790" y="1243"/>
                  <a:pt x="10959" y="1437"/>
                  <a:pt x="11128" y="1631"/>
                </a:cubicBezTo>
                <a:cubicBezTo>
                  <a:pt x="11335" y="1325"/>
                  <a:pt x="11586" y="1058"/>
                  <a:pt x="11805" y="767"/>
                </a:cubicBezTo>
                <a:cubicBezTo>
                  <a:pt x="12026" y="475"/>
                  <a:pt x="12263" y="213"/>
                  <a:pt x="12565" y="0"/>
                </a:cubicBezTo>
                <a:cubicBezTo>
                  <a:pt x="12641" y="84"/>
                  <a:pt x="12718" y="167"/>
                  <a:pt x="12794" y="251"/>
                </a:cubicBezTo>
                <a:cubicBezTo>
                  <a:pt x="12810" y="268"/>
                  <a:pt x="12829" y="286"/>
                  <a:pt x="12852" y="286"/>
                </a:cubicBezTo>
                <a:cubicBezTo>
                  <a:pt x="12872" y="285"/>
                  <a:pt x="12888" y="271"/>
                  <a:pt x="12906" y="265"/>
                </a:cubicBezTo>
                <a:cubicBezTo>
                  <a:pt x="12965" y="243"/>
                  <a:pt x="13021" y="300"/>
                  <a:pt x="13058" y="350"/>
                </a:cubicBezTo>
                <a:cubicBezTo>
                  <a:pt x="13506" y="952"/>
                  <a:pt x="13954" y="1554"/>
                  <a:pt x="14402" y="2156"/>
                </a:cubicBezTo>
                <a:cubicBezTo>
                  <a:pt x="14557" y="1995"/>
                  <a:pt x="14736" y="1857"/>
                  <a:pt x="14931" y="1747"/>
                </a:cubicBezTo>
                <a:cubicBezTo>
                  <a:pt x="15106" y="1909"/>
                  <a:pt x="15258" y="2096"/>
                  <a:pt x="15382" y="2299"/>
                </a:cubicBezTo>
                <a:cubicBezTo>
                  <a:pt x="15407" y="2340"/>
                  <a:pt x="15448" y="2388"/>
                  <a:pt x="15493" y="2372"/>
                </a:cubicBezTo>
                <a:cubicBezTo>
                  <a:pt x="15512" y="2365"/>
                  <a:pt x="15525" y="2347"/>
                  <a:pt x="15537" y="2331"/>
                </a:cubicBezTo>
                <a:cubicBezTo>
                  <a:pt x="15688" y="2123"/>
                  <a:pt x="15891" y="1937"/>
                  <a:pt x="16061" y="1739"/>
                </a:cubicBezTo>
                <a:close/>
              </a:path>
            </a:pathLst>
          </a:custGeom>
          <a:solidFill>
            <a:srgbClr val="A1C8FF">
              <a:alpha val="177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08" name="Google Shape;608;p18"/>
          <p:cNvSpPr/>
          <p:nvPr/>
        </p:nvSpPr>
        <p:spPr>
          <a:xfrm>
            <a:off x="-522465" y="4077024"/>
            <a:ext cx="2636358" cy="1724104"/>
          </a:xfrm>
          <a:custGeom>
            <a:avLst/>
            <a:gdLst/>
            <a:ahLst/>
            <a:cxnLst/>
            <a:rect l="l" t="t" r="r" b="b"/>
            <a:pathLst>
              <a:path w="4745" h="3103" extrusionOk="0">
                <a:moveTo>
                  <a:pt x="542" y="9"/>
                </a:moveTo>
                <a:cubicBezTo>
                  <a:pt x="532" y="11"/>
                  <a:pt x="521" y="14"/>
                  <a:pt x="511" y="16"/>
                </a:cubicBezTo>
                <a:cubicBezTo>
                  <a:pt x="311" y="67"/>
                  <a:pt x="104" y="246"/>
                  <a:pt x="93" y="461"/>
                </a:cubicBezTo>
                <a:cubicBezTo>
                  <a:pt x="81" y="727"/>
                  <a:pt x="57" y="993"/>
                  <a:pt x="32" y="1259"/>
                </a:cubicBezTo>
                <a:cubicBezTo>
                  <a:pt x="4" y="1539"/>
                  <a:pt x="-23" y="1825"/>
                  <a:pt x="31" y="2104"/>
                </a:cubicBezTo>
                <a:cubicBezTo>
                  <a:pt x="87" y="2394"/>
                  <a:pt x="229" y="2561"/>
                  <a:pt x="478" y="2721"/>
                </a:cubicBezTo>
                <a:cubicBezTo>
                  <a:pt x="915" y="3001"/>
                  <a:pt x="1450" y="3085"/>
                  <a:pt x="1969" y="3100"/>
                </a:cubicBezTo>
                <a:cubicBezTo>
                  <a:pt x="2268" y="3109"/>
                  <a:pt x="2568" y="3097"/>
                  <a:pt x="2868" y="3072"/>
                </a:cubicBezTo>
                <a:cubicBezTo>
                  <a:pt x="3187" y="3046"/>
                  <a:pt x="3506" y="3003"/>
                  <a:pt x="3815" y="2914"/>
                </a:cubicBezTo>
                <a:cubicBezTo>
                  <a:pt x="3959" y="2872"/>
                  <a:pt x="4097" y="2795"/>
                  <a:pt x="4241" y="2759"/>
                </a:cubicBezTo>
                <a:cubicBezTo>
                  <a:pt x="4367" y="2728"/>
                  <a:pt x="4485" y="2725"/>
                  <a:pt x="4598" y="2646"/>
                </a:cubicBezTo>
                <a:cubicBezTo>
                  <a:pt x="4693" y="2580"/>
                  <a:pt x="4763" y="2465"/>
                  <a:pt x="4741" y="2351"/>
                </a:cubicBezTo>
                <a:cubicBezTo>
                  <a:pt x="4720" y="2238"/>
                  <a:pt x="4580" y="2153"/>
                  <a:pt x="4480" y="2211"/>
                </a:cubicBezTo>
                <a:cubicBezTo>
                  <a:pt x="4496" y="2142"/>
                  <a:pt x="4513" y="2072"/>
                  <a:pt x="4506" y="2001"/>
                </a:cubicBezTo>
                <a:cubicBezTo>
                  <a:pt x="4500" y="1930"/>
                  <a:pt x="4466" y="1858"/>
                  <a:pt x="4405" y="1822"/>
                </a:cubicBezTo>
                <a:cubicBezTo>
                  <a:pt x="4291" y="1757"/>
                  <a:pt x="4152" y="1839"/>
                  <a:pt x="4047" y="1918"/>
                </a:cubicBezTo>
                <a:cubicBezTo>
                  <a:pt x="4095" y="1754"/>
                  <a:pt x="3967" y="1568"/>
                  <a:pt x="3799" y="1539"/>
                </a:cubicBezTo>
                <a:cubicBezTo>
                  <a:pt x="3631" y="1509"/>
                  <a:pt x="3455" y="1625"/>
                  <a:pt x="3401" y="1787"/>
                </a:cubicBezTo>
                <a:cubicBezTo>
                  <a:pt x="3409" y="1688"/>
                  <a:pt x="3353" y="1587"/>
                  <a:pt x="3265" y="1541"/>
                </a:cubicBezTo>
                <a:cubicBezTo>
                  <a:pt x="3114" y="1460"/>
                  <a:pt x="2878" y="1573"/>
                  <a:pt x="2876" y="1758"/>
                </a:cubicBezTo>
                <a:cubicBezTo>
                  <a:pt x="2877" y="1613"/>
                  <a:pt x="2785" y="1474"/>
                  <a:pt x="2652" y="1418"/>
                </a:cubicBezTo>
                <a:cubicBezTo>
                  <a:pt x="2519" y="1361"/>
                  <a:pt x="2354" y="1393"/>
                  <a:pt x="2252" y="1494"/>
                </a:cubicBezTo>
                <a:cubicBezTo>
                  <a:pt x="2311" y="1323"/>
                  <a:pt x="2287" y="1118"/>
                  <a:pt x="2167" y="982"/>
                </a:cubicBezTo>
                <a:cubicBezTo>
                  <a:pt x="2046" y="846"/>
                  <a:pt x="1828" y="799"/>
                  <a:pt x="1673" y="894"/>
                </a:cubicBezTo>
                <a:cubicBezTo>
                  <a:pt x="1776" y="731"/>
                  <a:pt x="1719" y="488"/>
                  <a:pt x="1554" y="388"/>
                </a:cubicBezTo>
                <a:cubicBezTo>
                  <a:pt x="1389" y="289"/>
                  <a:pt x="1147" y="351"/>
                  <a:pt x="1051" y="519"/>
                </a:cubicBezTo>
                <a:cubicBezTo>
                  <a:pt x="1059" y="358"/>
                  <a:pt x="1020" y="182"/>
                  <a:pt x="894" y="82"/>
                </a:cubicBezTo>
                <a:cubicBezTo>
                  <a:pt x="798" y="4"/>
                  <a:pt x="664" y="-14"/>
                  <a:pt x="542" y="9"/>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09" name="Google Shape;609;p18"/>
          <p:cNvSpPr txBox="1">
            <a:spLocks noGrp="1"/>
          </p:cNvSpPr>
          <p:nvPr>
            <p:ph type="subTitle" idx="1"/>
          </p:nvPr>
        </p:nvSpPr>
        <p:spPr>
          <a:xfrm>
            <a:off x="1015250" y="2331275"/>
            <a:ext cx="2641800" cy="77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10" name="Google Shape;610;p18"/>
          <p:cNvSpPr txBox="1">
            <a:spLocks noGrp="1"/>
          </p:cNvSpPr>
          <p:nvPr>
            <p:ph type="subTitle" idx="2"/>
          </p:nvPr>
        </p:nvSpPr>
        <p:spPr>
          <a:xfrm>
            <a:off x="3251100" y="3625651"/>
            <a:ext cx="2641800" cy="77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11" name="Google Shape;611;p18"/>
          <p:cNvSpPr txBox="1">
            <a:spLocks noGrp="1"/>
          </p:cNvSpPr>
          <p:nvPr>
            <p:ph type="subTitle" idx="3"/>
          </p:nvPr>
        </p:nvSpPr>
        <p:spPr>
          <a:xfrm>
            <a:off x="5486950" y="2331275"/>
            <a:ext cx="2641800" cy="77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12" name="Google Shape;612;p18"/>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613" name="Google Shape;613;p18"/>
          <p:cNvSpPr txBox="1">
            <a:spLocks noGrp="1"/>
          </p:cNvSpPr>
          <p:nvPr>
            <p:ph type="subTitle" idx="4"/>
          </p:nvPr>
        </p:nvSpPr>
        <p:spPr>
          <a:xfrm>
            <a:off x="1015250" y="2035825"/>
            <a:ext cx="2641800" cy="447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Montserrat SemiBold"/>
              <a:buNone/>
              <a:defRPr sz="1800">
                <a:latin typeface="Montserrat SemiBold"/>
                <a:ea typeface="Montserrat SemiBold"/>
                <a:cs typeface="Montserrat SemiBold"/>
                <a:sym typeface="Montserrat SemiBold"/>
              </a:defRPr>
            </a:lvl1pPr>
            <a:lvl2pPr lvl="1"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2pPr>
            <a:lvl3pPr lvl="2"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3pPr>
            <a:lvl4pPr lvl="3"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4pPr>
            <a:lvl5pPr lvl="4"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5pPr>
            <a:lvl6pPr lvl="5"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6pPr>
            <a:lvl7pPr lvl="6"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7pPr>
            <a:lvl8pPr lvl="7"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8pPr>
            <a:lvl9pPr lvl="8"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9pPr>
          </a:lstStyle>
          <a:p>
            <a:endParaRPr/>
          </a:p>
        </p:txBody>
      </p:sp>
      <p:sp>
        <p:nvSpPr>
          <p:cNvPr id="614" name="Google Shape;614;p18"/>
          <p:cNvSpPr txBox="1">
            <a:spLocks noGrp="1"/>
          </p:cNvSpPr>
          <p:nvPr>
            <p:ph type="subTitle" idx="5"/>
          </p:nvPr>
        </p:nvSpPr>
        <p:spPr>
          <a:xfrm>
            <a:off x="5486950" y="2035825"/>
            <a:ext cx="2641800" cy="447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Montserrat SemiBold"/>
              <a:buNone/>
              <a:defRPr sz="1800">
                <a:latin typeface="Montserrat SemiBold"/>
                <a:ea typeface="Montserrat SemiBold"/>
                <a:cs typeface="Montserrat SemiBold"/>
                <a:sym typeface="Montserrat SemiBold"/>
              </a:defRPr>
            </a:lvl1pPr>
            <a:lvl2pPr lvl="1"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2pPr>
            <a:lvl3pPr lvl="2"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3pPr>
            <a:lvl4pPr lvl="3"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4pPr>
            <a:lvl5pPr lvl="4"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5pPr>
            <a:lvl6pPr lvl="5"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6pPr>
            <a:lvl7pPr lvl="6"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7pPr>
            <a:lvl8pPr lvl="7"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8pPr>
            <a:lvl9pPr lvl="8"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9pPr>
          </a:lstStyle>
          <a:p>
            <a:endParaRPr/>
          </a:p>
        </p:txBody>
      </p:sp>
      <p:sp>
        <p:nvSpPr>
          <p:cNvPr id="615" name="Google Shape;615;p18"/>
          <p:cNvSpPr txBox="1">
            <a:spLocks noGrp="1"/>
          </p:cNvSpPr>
          <p:nvPr>
            <p:ph type="subTitle" idx="6"/>
          </p:nvPr>
        </p:nvSpPr>
        <p:spPr>
          <a:xfrm>
            <a:off x="3251100" y="3331125"/>
            <a:ext cx="2641800" cy="447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Montserrat SemiBold"/>
              <a:buNone/>
              <a:defRPr sz="1800">
                <a:latin typeface="Montserrat SemiBold"/>
                <a:ea typeface="Montserrat SemiBold"/>
                <a:cs typeface="Montserrat SemiBold"/>
                <a:sym typeface="Montserrat SemiBold"/>
              </a:defRPr>
            </a:lvl1pPr>
            <a:lvl2pPr lvl="1"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2pPr>
            <a:lvl3pPr lvl="2"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3pPr>
            <a:lvl4pPr lvl="3"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4pPr>
            <a:lvl5pPr lvl="4"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5pPr>
            <a:lvl6pPr lvl="5"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6pPr>
            <a:lvl7pPr lvl="6"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7pPr>
            <a:lvl8pPr lvl="7"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8pPr>
            <a:lvl9pPr lvl="8"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9pPr>
          </a:lstStyle>
          <a:p>
            <a:endParaRPr/>
          </a:p>
        </p:txBody>
      </p:sp>
      <p:grpSp>
        <p:nvGrpSpPr>
          <p:cNvPr id="616" name="Google Shape;616;p18"/>
          <p:cNvGrpSpPr/>
          <p:nvPr/>
        </p:nvGrpSpPr>
        <p:grpSpPr>
          <a:xfrm>
            <a:off x="7517530" y="166742"/>
            <a:ext cx="892800" cy="443160"/>
            <a:chOff x="7258680" y="3196080"/>
            <a:chExt cx="892800" cy="443160"/>
          </a:xfrm>
        </p:grpSpPr>
        <p:sp>
          <p:nvSpPr>
            <p:cNvPr id="617" name="Google Shape;617;p18"/>
            <p:cNvSpPr/>
            <p:nvPr/>
          </p:nvSpPr>
          <p:spPr>
            <a:xfrm>
              <a:off x="7258680" y="3196080"/>
              <a:ext cx="892800" cy="443160"/>
            </a:xfrm>
            <a:custGeom>
              <a:avLst/>
              <a:gdLst/>
              <a:ahLst/>
              <a:cxnLst/>
              <a:rect l="l" t="t" r="r" b="b"/>
              <a:pathLst>
                <a:path w="2480" h="1231" extrusionOk="0">
                  <a:moveTo>
                    <a:pt x="2479" y="650"/>
                  </a:moveTo>
                  <a:cubicBezTo>
                    <a:pt x="2474" y="589"/>
                    <a:pt x="2434" y="544"/>
                    <a:pt x="2393" y="512"/>
                  </a:cubicBezTo>
                  <a:cubicBezTo>
                    <a:pt x="2270" y="416"/>
                    <a:pt x="2114" y="382"/>
                    <a:pt x="1965" y="419"/>
                  </a:cubicBezTo>
                  <a:cubicBezTo>
                    <a:pt x="1972" y="371"/>
                    <a:pt x="1973" y="323"/>
                    <a:pt x="1963" y="275"/>
                  </a:cubicBezTo>
                  <a:cubicBezTo>
                    <a:pt x="1947" y="196"/>
                    <a:pt x="1908" y="129"/>
                    <a:pt x="1857" y="81"/>
                  </a:cubicBezTo>
                  <a:cubicBezTo>
                    <a:pt x="1746" y="-25"/>
                    <a:pt x="1594" y="-21"/>
                    <a:pt x="1464" y="63"/>
                  </a:cubicBezTo>
                  <a:cubicBezTo>
                    <a:pt x="1407" y="99"/>
                    <a:pt x="1355" y="150"/>
                    <a:pt x="1311" y="209"/>
                  </a:cubicBezTo>
                  <a:cubicBezTo>
                    <a:pt x="1187" y="60"/>
                    <a:pt x="1013" y="-8"/>
                    <a:pt x="830" y="51"/>
                  </a:cubicBezTo>
                  <a:cubicBezTo>
                    <a:pt x="646" y="111"/>
                    <a:pt x="503" y="284"/>
                    <a:pt x="437" y="481"/>
                  </a:cubicBezTo>
                  <a:cubicBezTo>
                    <a:pt x="306" y="483"/>
                    <a:pt x="168" y="495"/>
                    <a:pt x="63" y="587"/>
                  </a:cubicBezTo>
                  <a:cubicBezTo>
                    <a:pt x="33" y="612"/>
                    <a:pt x="6" y="646"/>
                    <a:pt x="1" y="686"/>
                  </a:cubicBezTo>
                  <a:cubicBezTo>
                    <a:pt x="-8" y="753"/>
                    <a:pt x="46" y="803"/>
                    <a:pt x="98" y="833"/>
                  </a:cubicBezTo>
                  <a:cubicBezTo>
                    <a:pt x="229" y="906"/>
                    <a:pt x="384" y="928"/>
                    <a:pt x="533" y="896"/>
                  </a:cubicBezTo>
                  <a:cubicBezTo>
                    <a:pt x="520" y="1065"/>
                    <a:pt x="695" y="1161"/>
                    <a:pt x="830" y="1167"/>
                  </a:cubicBezTo>
                  <a:cubicBezTo>
                    <a:pt x="858" y="1168"/>
                    <a:pt x="886" y="1166"/>
                    <a:pt x="913" y="1162"/>
                  </a:cubicBezTo>
                  <a:cubicBezTo>
                    <a:pt x="1028" y="1151"/>
                    <a:pt x="1143" y="1090"/>
                    <a:pt x="1221" y="990"/>
                  </a:cubicBezTo>
                  <a:cubicBezTo>
                    <a:pt x="1266" y="1145"/>
                    <a:pt x="1402" y="1228"/>
                    <a:pt x="1533" y="1231"/>
                  </a:cubicBezTo>
                  <a:cubicBezTo>
                    <a:pt x="1661" y="1233"/>
                    <a:pt x="1792" y="1165"/>
                    <a:pt x="1889" y="1053"/>
                  </a:cubicBezTo>
                  <a:cubicBezTo>
                    <a:pt x="1933" y="1002"/>
                    <a:pt x="1970" y="943"/>
                    <a:pt x="1996" y="878"/>
                  </a:cubicBezTo>
                  <a:cubicBezTo>
                    <a:pt x="2124" y="905"/>
                    <a:pt x="2260" y="919"/>
                    <a:pt x="2377" y="838"/>
                  </a:cubicBezTo>
                  <a:cubicBezTo>
                    <a:pt x="2433" y="799"/>
                    <a:pt x="2485" y="727"/>
                    <a:pt x="2479" y="65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8" name="Google Shape;618;p18"/>
            <p:cNvSpPr/>
            <p:nvPr/>
          </p:nvSpPr>
          <p:spPr>
            <a:xfrm>
              <a:off x="7965360" y="3295080"/>
              <a:ext cx="2880" cy="51840"/>
            </a:xfrm>
            <a:custGeom>
              <a:avLst/>
              <a:gdLst/>
              <a:ahLst/>
              <a:cxnLst/>
              <a:rect l="l" t="t" r="r" b="b"/>
              <a:pathLst>
                <a:path w="8" h="144" fill="none" extrusionOk="0">
                  <a:moveTo>
                    <a:pt x="2" y="144"/>
                  </a:moveTo>
                  <a:cubicBezTo>
                    <a:pt x="9" y="96"/>
                    <a:pt x="10" y="48"/>
                    <a:pt x="0" y="0"/>
                  </a:cubicBezTo>
                </a:path>
              </a:pathLst>
            </a:custGeom>
            <a:noFill/>
            <a:ln w="11500" cap="rnd" cmpd="sng">
              <a:solidFill>
                <a:schemeClr val="dk1"/>
              </a:solidFill>
              <a:prstDash val="solid"/>
              <a:round/>
              <a:headEnd type="none" w="sm" len="sm"/>
              <a:tailEnd type="none" w="sm" len="sm"/>
            </a:ln>
          </p:spPr>
          <p:txBody>
            <a:bodyPr spcFirstLastPara="1" wrap="square" lIns="95750" tIns="1075" rIns="95750" bIns="1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9" name="Google Shape;619;p18"/>
            <p:cNvSpPr/>
            <p:nvPr/>
          </p:nvSpPr>
          <p:spPr>
            <a:xfrm>
              <a:off x="7977240" y="3430080"/>
              <a:ext cx="174240" cy="89640"/>
            </a:xfrm>
            <a:custGeom>
              <a:avLst/>
              <a:gdLst/>
              <a:ahLst/>
              <a:cxnLst/>
              <a:rect l="l" t="t" r="r" b="b"/>
              <a:pathLst>
                <a:path w="484" h="249" fill="none" extrusionOk="0">
                  <a:moveTo>
                    <a:pt x="0" y="227"/>
                  </a:moveTo>
                  <a:cubicBezTo>
                    <a:pt x="128" y="255"/>
                    <a:pt x="264" y="269"/>
                    <a:pt x="381" y="188"/>
                  </a:cubicBezTo>
                  <a:cubicBezTo>
                    <a:pt x="437" y="149"/>
                    <a:pt x="489" y="77"/>
                    <a:pt x="483" y="0"/>
                  </a:cubicBezTo>
                </a:path>
              </a:pathLst>
            </a:custGeom>
            <a:noFill/>
            <a:ln w="11500" cap="rnd" cmpd="sng">
              <a:solidFill>
                <a:schemeClr val="dk1"/>
              </a:solidFill>
              <a:prstDash val="solid"/>
              <a:round/>
              <a:headEnd type="none" w="sm" len="sm"/>
              <a:tailEnd type="none" w="sm" len="sm"/>
            </a:ln>
          </p:spPr>
          <p:txBody>
            <a:bodyPr spcFirstLastPara="1" wrap="square" lIns="95750" tIns="38875" rIns="95750" bIns="38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0" name="Google Shape;620;p18"/>
            <p:cNvSpPr/>
            <p:nvPr/>
          </p:nvSpPr>
          <p:spPr>
            <a:xfrm>
              <a:off x="7557480" y="3552480"/>
              <a:ext cx="253080" cy="86760"/>
            </a:xfrm>
            <a:custGeom>
              <a:avLst/>
              <a:gdLst/>
              <a:ahLst/>
              <a:cxnLst/>
              <a:rect l="l" t="t" r="r" b="b"/>
              <a:pathLst>
                <a:path w="703" h="241" fill="none" extrusionOk="0">
                  <a:moveTo>
                    <a:pt x="0" y="177"/>
                  </a:moveTo>
                  <a:cubicBezTo>
                    <a:pt x="28" y="178"/>
                    <a:pt x="56" y="176"/>
                    <a:pt x="83" y="172"/>
                  </a:cubicBezTo>
                  <a:cubicBezTo>
                    <a:pt x="198" y="161"/>
                    <a:pt x="313" y="100"/>
                    <a:pt x="391" y="0"/>
                  </a:cubicBezTo>
                  <a:cubicBezTo>
                    <a:pt x="436" y="155"/>
                    <a:pt x="572" y="238"/>
                    <a:pt x="703" y="241"/>
                  </a:cubicBezTo>
                </a:path>
              </a:pathLst>
            </a:custGeom>
            <a:noFill/>
            <a:ln w="11500" cap="rnd" cmpd="sng">
              <a:solidFill>
                <a:schemeClr val="dk1"/>
              </a:solidFill>
              <a:prstDash val="solid"/>
              <a:round/>
              <a:headEnd type="none" w="sm" len="sm"/>
              <a:tailEnd type="none" w="sm" len="sm"/>
            </a:ln>
          </p:spPr>
          <p:txBody>
            <a:bodyPr spcFirstLastPara="1" wrap="square" lIns="95750" tIns="36000" rIns="95750" bIns="36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1" name="Google Shape;621;p18"/>
            <p:cNvSpPr/>
            <p:nvPr/>
          </p:nvSpPr>
          <p:spPr>
            <a:xfrm>
              <a:off x="7258680" y="3407400"/>
              <a:ext cx="35280" cy="88200"/>
            </a:xfrm>
            <a:custGeom>
              <a:avLst/>
              <a:gdLst/>
              <a:ahLst/>
              <a:cxnLst/>
              <a:rect l="l" t="t" r="r" b="b"/>
              <a:pathLst>
                <a:path w="98" h="245" fill="none" extrusionOk="0">
                  <a:moveTo>
                    <a:pt x="62" y="0"/>
                  </a:moveTo>
                  <a:cubicBezTo>
                    <a:pt x="33" y="25"/>
                    <a:pt x="6" y="59"/>
                    <a:pt x="1" y="99"/>
                  </a:cubicBezTo>
                  <a:cubicBezTo>
                    <a:pt x="-8" y="166"/>
                    <a:pt x="46" y="216"/>
                    <a:pt x="98" y="245"/>
                  </a:cubicBezTo>
                </a:path>
              </a:pathLst>
            </a:custGeom>
            <a:noFill/>
            <a:ln w="11500" cap="rnd" cmpd="sng">
              <a:solidFill>
                <a:schemeClr val="dk1"/>
              </a:solidFill>
              <a:prstDash val="solid"/>
              <a:round/>
              <a:headEnd type="none" w="sm" len="sm"/>
              <a:tailEnd type="none" w="sm" len="sm"/>
            </a:ln>
          </p:spPr>
          <p:txBody>
            <a:bodyPr spcFirstLastPara="1" wrap="square" lIns="95750" tIns="37425" rIns="95750" bIns="37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675"/>
        <p:cNvGrpSpPr/>
        <p:nvPr/>
      </p:nvGrpSpPr>
      <p:grpSpPr>
        <a:xfrm>
          <a:off x="0" y="0"/>
          <a:ext cx="0" cy="0"/>
          <a:chOff x="0" y="0"/>
          <a:chExt cx="0" cy="0"/>
        </a:xfrm>
      </p:grpSpPr>
      <p:sp>
        <p:nvSpPr>
          <p:cNvPr id="676" name="Google Shape;676;p20"/>
          <p:cNvSpPr/>
          <p:nvPr/>
        </p:nvSpPr>
        <p:spPr>
          <a:xfrm flipH="1">
            <a:off x="-1942775" y="-258400"/>
            <a:ext cx="12053904" cy="5789778"/>
          </a:xfrm>
          <a:custGeom>
            <a:avLst/>
            <a:gdLst/>
            <a:ahLst/>
            <a:cxnLst/>
            <a:rect l="l" t="t" r="r" b="b"/>
            <a:pathLst>
              <a:path w="21288" h="10225" extrusionOk="0">
                <a:moveTo>
                  <a:pt x="16061" y="1739"/>
                </a:moveTo>
                <a:cubicBezTo>
                  <a:pt x="16285" y="1478"/>
                  <a:pt x="16505" y="1219"/>
                  <a:pt x="16723" y="957"/>
                </a:cubicBezTo>
                <a:cubicBezTo>
                  <a:pt x="16742" y="934"/>
                  <a:pt x="16762" y="911"/>
                  <a:pt x="16790" y="902"/>
                </a:cubicBezTo>
                <a:cubicBezTo>
                  <a:pt x="16990" y="831"/>
                  <a:pt x="17185" y="1122"/>
                  <a:pt x="17251" y="1258"/>
                </a:cubicBezTo>
                <a:cubicBezTo>
                  <a:pt x="17278" y="1313"/>
                  <a:pt x="17304" y="1375"/>
                  <a:pt x="17358" y="1405"/>
                </a:cubicBezTo>
                <a:cubicBezTo>
                  <a:pt x="17384" y="1419"/>
                  <a:pt x="17414" y="1424"/>
                  <a:pt x="17443" y="1432"/>
                </a:cubicBezTo>
                <a:cubicBezTo>
                  <a:pt x="17621" y="1484"/>
                  <a:pt x="17736" y="1653"/>
                  <a:pt x="17834" y="1810"/>
                </a:cubicBezTo>
                <a:cubicBezTo>
                  <a:pt x="18176" y="2356"/>
                  <a:pt x="18518" y="2901"/>
                  <a:pt x="18860" y="3446"/>
                </a:cubicBezTo>
                <a:cubicBezTo>
                  <a:pt x="18880" y="3477"/>
                  <a:pt x="18908" y="3512"/>
                  <a:pt x="18944" y="3507"/>
                </a:cubicBezTo>
                <a:cubicBezTo>
                  <a:pt x="18964" y="3504"/>
                  <a:pt x="18980" y="3489"/>
                  <a:pt x="18995" y="3474"/>
                </a:cubicBezTo>
                <a:cubicBezTo>
                  <a:pt x="19397" y="3065"/>
                  <a:pt x="19799" y="2657"/>
                  <a:pt x="20200" y="2248"/>
                </a:cubicBezTo>
                <a:cubicBezTo>
                  <a:pt x="20288" y="2159"/>
                  <a:pt x="20385" y="2065"/>
                  <a:pt x="20508" y="2044"/>
                </a:cubicBezTo>
                <a:cubicBezTo>
                  <a:pt x="20651" y="2020"/>
                  <a:pt x="20794" y="2104"/>
                  <a:pt x="20881" y="2219"/>
                </a:cubicBezTo>
                <a:cubicBezTo>
                  <a:pt x="20968" y="2335"/>
                  <a:pt x="21008" y="2478"/>
                  <a:pt x="21044" y="2618"/>
                </a:cubicBezTo>
                <a:cubicBezTo>
                  <a:pt x="21292" y="3596"/>
                  <a:pt x="21290" y="4587"/>
                  <a:pt x="21288" y="5589"/>
                </a:cubicBezTo>
                <a:cubicBezTo>
                  <a:pt x="21285" y="6633"/>
                  <a:pt x="21283" y="7676"/>
                  <a:pt x="21281" y="8720"/>
                </a:cubicBezTo>
                <a:cubicBezTo>
                  <a:pt x="21280" y="9103"/>
                  <a:pt x="21279" y="9642"/>
                  <a:pt x="20899" y="9834"/>
                </a:cubicBezTo>
                <a:cubicBezTo>
                  <a:pt x="20433" y="10069"/>
                  <a:pt x="19634" y="10043"/>
                  <a:pt x="19120" y="10082"/>
                </a:cubicBezTo>
                <a:cubicBezTo>
                  <a:pt x="17796" y="10184"/>
                  <a:pt x="16454" y="10132"/>
                  <a:pt x="15122" y="10084"/>
                </a:cubicBezTo>
                <a:cubicBezTo>
                  <a:pt x="11689" y="9960"/>
                  <a:pt x="8232" y="9863"/>
                  <a:pt x="4824" y="10148"/>
                </a:cubicBezTo>
                <a:cubicBezTo>
                  <a:pt x="4220" y="10199"/>
                  <a:pt x="3607" y="10261"/>
                  <a:pt x="3006" y="10199"/>
                </a:cubicBezTo>
                <a:cubicBezTo>
                  <a:pt x="2515" y="10147"/>
                  <a:pt x="2032" y="10015"/>
                  <a:pt x="1598" y="9779"/>
                </a:cubicBezTo>
                <a:cubicBezTo>
                  <a:pt x="1263" y="9597"/>
                  <a:pt x="834" y="9523"/>
                  <a:pt x="547" y="9251"/>
                </a:cubicBezTo>
                <a:cubicBezTo>
                  <a:pt x="222" y="8943"/>
                  <a:pt x="136" y="8465"/>
                  <a:pt x="89" y="8020"/>
                </a:cubicBezTo>
                <a:cubicBezTo>
                  <a:pt x="62" y="7773"/>
                  <a:pt x="43" y="7524"/>
                  <a:pt x="29" y="7276"/>
                </a:cubicBezTo>
                <a:cubicBezTo>
                  <a:pt x="-16" y="6499"/>
                  <a:pt x="-4" y="5719"/>
                  <a:pt x="36" y="4943"/>
                </a:cubicBezTo>
                <a:cubicBezTo>
                  <a:pt x="55" y="4554"/>
                  <a:pt x="82" y="4164"/>
                  <a:pt x="112" y="3776"/>
                </a:cubicBezTo>
                <a:cubicBezTo>
                  <a:pt x="127" y="3581"/>
                  <a:pt x="143" y="3387"/>
                  <a:pt x="159" y="3192"/>
                </a:cubicBezTo>
                <a:cubicBezTo>
                  <a:pt x="172" y="3044"/>
                  <a:pt x="145" y="2843"/>
                  <a:pt x="246" y="2720"/>
                </a:cubicBezTo>
                <a:cubicBezTo>
                  <a:pt x="290" y="2666"/>
                  <a:pt x="371" y="2635"/>
                  <a:pt x="433" y="2669"/>
                </a:cubicBezTo>
                <a:cubicBezTo>
                  <a:pt x="455" y="2681"/>
                  <a:pt x="472" y="2700"/>
                  <a:pt x="489" y="2719"/>
                </a:cubicBezTo>
                <a:cubicBezTo>
                  <a:pt x="784" y="3045"/>
                  <a:pt x="1080" y="3374"/>
                  <a:pt x="1311" y="3748"/>
                </a:cubicBezTo>
                <a:cubicBezTo>
                  <a:pt x="1330" y="3778"/>
                  <a:pt x="1353" y="3812"/>
                  <a:pt x="1388" y="3819"/>
                </a:cubicBezTo>
                <a:cubicBezTo>
                  <a:pt x="1420" y="3824"/>
                  <a:pt x="1452" y="3805"/>
                  <a:pt x="1483" y="3811"/>
                </a:cubicBezTo>
                <a:cubicBezTo>
                  <a:pt x="1524" y="3818"/>
                  <a:pt x="1546" y="3861"/>
                  <a:pt x="1563" y="3899"/>
                </a:cubicBezTo>
                <a:cubicBezTo>
                  <a:pt x="1795" y="4438"/>
                  <a:pt x="2007" y="4989"/>
                  <a:pt x="2278" y="5509"/>
                </a:cubicBezTo>
                <a:cubicBezTo>
                  <a:pt x="2506" y="5268"/>
                  <a:pt x="2733" y="5028"/>
                  <a:pt x="2961" y="4788"/>
                </a:cubicBezTo>
                <a:cubicBezTo>
                  <a:pt x="2986" y="4761"/>
                  <a:pt x="3012" y="4734"/>
                  <a:pt x="3046" y="4721"/>
                </a:cubicBezTo>
                <a:cubicBezTo>
                  <a:pt x="3157" y="4676"/>
                  <a:pt x="3260" y="4797"/>
                  <a:pt x="3320" y="4901"/>
                </a:cubicBezTo>
                <a:cubicBezTo>
                  <a:pt x="3320" y="4827"/>
                  <a:pt x="3416" y="4786"/>
                  <a:pt x="3486" y="4811"/>
                </a:cubicBezTo>
                <a:cubicBezTo>
                  <a:pt x="3555" y="4837"/>
                  <a:pt x="3600" y="4902"/>
                  <a:pt x="3640" y="4963"/>
                </a:cubicBezTo>
                <a:cubicBezTo>
                  <a:pt x="3727" y="5096"/>
                  <a:pt x="3815" y="5229"/>
                  <a:pt x="3902" y="5362"/>
                </a:cubicBezTo>
                <a:cubicBezTo>
                  <a:pt x="4095" y="5053"/>
                  <a:pt x="4290" y="4745"/>
                  <a:pt x="4488" y="4439"/>
                </a:cubicBezTo>
                <a:cubicBezTo>
                  <a:pt x="4522" y="4387"/>
                  <a:pt x="4560" y="4331"/>
                  <a:pt x="4618" y="4308"/>
                </a:cubicBezTo>
                <a:cubicBezTo>
                  <a:pt x="4689" y="4281"/>
                  <a:pt x="4769" y="4310"/>
                  <a:pt x="4836" y="4347"/>
                </a:cubicBezTo>
                <a:cubicBezTo>
                  <a:pt x="5299" y="4600"/>
                  <a:pt x="5510" y="5176"/>
                  <a:pt x="5968" y="5437"/>
                </a:cubicBezTo>
                <a:cubicBezTo>
                  <a:pt x="6247" y="5001"/>
                  <a:pt x="6526" y="4563"/>
                  <a:pt x="6805" y="4126"/>
                </a:cubicBezTo>
                <a:cubicBezTo>
                  <a:pt x="6828" y="4090"/>
                  <a:pt x="6852" y="4053"/>
                  <a:pt x="6883" y="4024"/>
                </a:cubicBezTo>
                <a:cubicBezTo>
                  <a:pt x="6906" y="4003"/>
                  <a:pt x="6932" y="3986"/>
                  <a:pt x="6956" y="3965"/>
                </a:cubicBezTo>
                <a:cubicBezTo>
                  <a:pt x="7013" y="3916"/>
                  <a:pt x="7050" y="3849"/>
                  <a:pt x="7087" y="3783"/>
                </a:cubicBezTo>
                <a:cubicBezTo>
                  <a:pt x="7424" y="3179"/>
                  <a:pt x="7811" y="2604"/>
                  <a:pt x="8242" y="2064"/>
                </a:cubicBezTo>
                <a:cubicBezTo>
                  <a:pt x="8292" y="2001"/>
                  <a:pt x="8345" y="1937"/>
                  <a:pt x="8414" y="1895"/>
                </a:cubicBezTo>
                <a:cubicBezTo>
                  <a:pt x="8553" y="1812"/>
                  <a:pt x="8726" y="1853"/>
                  <a:pt x="8842" y="1955"/>
                </a:cubicBezTo>
                <a:cubicBezTo>
                  <a:pt x="8881" y="1989"/>
                  <a:pt x="9146" y="2298"/>
                  <a:pt x="9152" y="2291"/>
                </a:cubicBezTo>
                <a:cubicBezTo>
                  <a:pt x="9515" y="1882"/>
                  <a:pt x="9877" y="1474"/>
                  <a:pt x="10239" y="1065"/>
                </a:cubicBezTo>
                <a:cubicBezTo>
                  <a:pt x="10299" y="998"/>
                  <a:pt x="10374" y="924"/>
                  <a:pt x="10463" y="936"/>
                </a:cubicBezTo>
                <a:cubicBezTo>
                  <a:pt x="10528" y="945"/>
                  <a:pt x="10578" y="999"/>
                  <a:pt x="10621" y="1049"/>
                </a:cubicBezTo>
                <a:cubicBezTo>
                  <a:pt x="10790" y="1243"/>
                  <a:pt x="10959" y="1437"/>
                  <a:pt x="11128" y="1631"/>
                </a:cubicBezTo>
                <a:cubicBezTo>
                  <a:pt x="11335" y="1325"/>
                  <a:pt x="11586" y="1058"/>
                  <a:pt x="11805" y="767"/>
                </a:cubicBezTo>
                <a:cubicBezTo>
                  <a:pt x="12026" y="475"/>
                  <a:pt x="12263" y="213"/>
                  <a:pt x="12565" y="0"/>
                </a:cubicBezTo>
                <a:cubicBezTo>
                  <a:pt x="12641" y="84"/>
                  <a:pt x="12718" y="167"/>
                  <a:pt x="12794" y="251"/>
                </a:cubicBezTo>
                <a:cubicBezTo>
                  <a:pt x="12810" y="268"/>
                  <a:pt x="12829" y="286"/>
                  <a:pt x="12852" y="286"/>
                </a:cubicBezTo>
                <a:cubicBezTo>
                  <a:pt x="12872" y="285"/>
                  <a:pt x="12888" y="271"/>
                  <a:pt x="12906" y="265"/>
                </a:cubicBezTo>
                <a:cubicBezTo>
                  <a:pt x="12965" y="243"/>
                  <a:pt x="13021" y="300"/>
                  <a:pt x="13058" y="350"/>
                </a:cubicBezTo>
                <a:cubicBezTo>
                  <a:pt x="13506" y="952"/>
                  <a:pt x="13954" y="1554"/>
                  <a:pt x="14402" y="2156"/>
                </a:cubicBezTo>
                <a:cubicBezTo>
                  <a:pt x="14557" y="1995"/>
                  <a:pt x="14736" y="1857"/>
                  <a:pt x="14931" y="1747"/>
                </a:cubicBezTo>
                <a:cubicBezTo>
                  <a:pt x="15106" y="1909"/>
                  <a:pt x="15258" y="2096"/>
                  <a:pt x="15382" y="2299"/>
                </a:cubicBezTo>
                <a:cubicBezTo>
                  <a:pt x="15407" y="2340"/>
                  <a:pt x="15448" y="2388"/>
                  <a:pt x="15493" y="2372"/>
                </a:cubicBezTo>
                <a:cubicBezTo>
                  <a:pt x="15512" y="2365"/>
                  <a:pt x="15525" y="2347"/>
                  <a:pt x="15537" y="2331"/>
                </a:cubicBezTo>
                <a:cubicBezTo>
                  <a:pt x="15688" y="2123"/>
                  <a:pt x="15891" y="1937"/>
                  <a:pt x="16061" y="1739"/>
                </a:cubicBezTo>
                <a:close/>
              </a:path>
            </a:pathLst>
          </a:custGeom>
          <a:solidFill>
            <a:srgbClr val="A1C8FF">
              <a:alpha val="177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7" name="Google Shape;677;p20"/>
          <p:cNvSpPr/>
          <p:nvPr/>
        </p:nvSpPr>
        <p:spPr>
          <a:xfrm>
            <a:off x="-522465" y="4077024"/>
            <a:ext cx="2636358" cy="1724104"/>
          </a:xfrm>
          <a:custGeom>
            <a:avLst/>
            <a:gdLst/>
            <a:ahLst/>
            <a:cxnLst/>
            <a:rect l="l" t="t" r="r" b="b"/>
            <a:pathLst>
              <a:path w="4745" h="3103" extrusionOk="0">
                <a:moveTo>
                  <a:pt x="542" y="9"/>
                </a:moveTo>
                <a:cubicBezTo>
                  <a:pt x="532" y="11"/>
                  <a:pt x="521" y="14"/>
                  <a:pt x="511" y="16"/>
                </a:cubicBezTo>
                <a:cubicBezTo>
                  <a:pt x="311" y="67"/>
                  <a:pt x="104" y="246"/>
                  <a:pt x="93" y="461"/>
                </a:cubicBezTo>
                <a:cubicBezTo>
                  <a:pt x="81" y="727"/>
                  <a:pt x="57" y="993"/>
                  <a:pt x="32" y="1259"/>
                </a:cubicBezTo>
                <a:cubicBezTo>
                  <a:pt x="4" y="1539"/>
                  <a:pt x="-23" y="1825"/>
                  <a:pt x="31" y="2104"/>
                </a:cubicBezTo>
                <a:cubicBezTo>
                  <a:pt x="87" y="2394"/>
                  <a:pt x="229" y="2561"/>
                  <a:pt x="478" y="2721"/>
                </a:cubicBezTo>
                <a:cubicBezTo>
                  <a:pt x="915" y="3001"/>
                  <a:pt x="1450" y="3085"/>
                  <a:pt x="1969" y="3100"/>
                </a:cubicBezTo>
                <a:cubicBezTo>
                  <a:pt x="2268" y="3109"/>
                  <a:pt x="2568" y="3097"/>
                  <a:pt x="2868" y="3072"/>
                </a:cubicBezTo>
                <a:cubicBezTo>
                  <a:pt x="3187" y="3046"/>
                  <a:pt x="3506" y="3003"/>
                  <a:pt x="3815" y="2914"/>
                </a:cubicBezTo>
                <a:cubicBezTo>
                  <a:pt x="3959" y="2872"/>
                  <a:pt x="4097" y="2795"/>
                  <a:pt x="4241" y="2759"/>
                </a:cubicBezTo>
                <a:cubicBezTo>
                  <a:pt x="4367" y="2728"/>
                  <a:pt x="4485" y="2725"/>
                  <a:pt x="4598" y="2646"/>
                </a:cubicBezTo>
                <a:cubicBezTo>
                  <a:pt x="4693" y="2580"/>
                  <a:pt x="4763" y="2465"/>
                  <a:pt x="4741" y="2351"/>
                </a:cubicBezTo>
                <a:cubicBezTo>
                  <a:pt x="4720" y="2238"/>
                  <a:pt x="4580" y="2153"/>
                  <a:pt x="4480" y="2211"/>
                </a:cubicBezTo>
                <a:cubicBezTo>
                  <a:pt x="4496" y="2142"/>
                  <a:pt x="4513" y="2072"/>
                  <a:pt x="4506" y="2001"/>
                </a:cubicBezTo>
                <a:cubicBezTo>
                  <a:pt x="4500" y="1930"/>
                  <a:pt x="4466" y="1858"/>
                  <a:pt x="4405" y="1822"/>
                </a:cubicBezTo>
                <a:cubicBezTo>
                  <a:pt x="4291" y="1757"/>
                  <a:pt x="4152" y="1839"/>
                  <a:pt x="4047" y="1918"/>
                </a:cubicBezTo>
                <a:cubicBezTo>
                  <a:pt x="4095" y="1754"/>
                  <a:pt x="3967" y="1568"/>
                  <a:pt x="3799" y="1539"/>
                </a:cubicBezTo>
                <a:cubicBezTo>
                  <a:pt x="3631" y="1509"/>
                  <a:pt x="3455" y="1625"/>
                  <a:pt x="3401" y="1787"/>
                </a:cubicBezTo>
                <a:cubicBezTo>
                  <a:pt x="3409" y="1688"/>
                  <a:pt x="3353" y="1587"/>
                  <a:pt x="3265" y="1541"/>
                </a:cubicBezTo>
                <a:cubicBezTo>
                  <a:pt x="3114" y="1460"/>
                  <a:pt x="2878" y="1573"/>
                  <a:pt x="2876" y="1758"/>
                </a:cubicBezTo>
                <a:cubicBezTo>
                  <a:pt x="2877" y="1613"/>
                  <a:pt x="2785" y="1474"/>
                  <a:pt x="2652" y="1418"/>
                </a:cubicBezTo>
                <a:cubicBezTo>
                  <a:pt x="2519" y="1361"/>
                  <a:pt x="2354" y="1393"/>
                  <a:pt x="2252" y="1494"/>
                </a:cubicBezTo>
                <a:cubicBezTo>
                  <a:pt x="2311" y="1323"/>
                  <a:pt x="2287" y="1118"/>
                  <a:pt x="2167" y="982"/>
                </a:cubicBezTo>
                <a:cubicBezTo>
                  <a:pt x="2046" y="846"/>
                  <a:pt x="1828" y="799"/>
                  <a:pt x="1673" y="894"/>
                </a:cubicBezTo>
                <a:cubicBezTo>
                  <a:pt x="1776" y="731"/>
                  <a:pt x="1719" y="488"/>
                  <a:pt x="1554" y="388"/>
                </a:cubicBezTo>
                <a:cubicBezTo>
                  <a:pt x="1389" y="289"/>
                  <a:pt x="1147" y="351"/>
                  <a:pt x="1051" y="519"/>
                </a:cubicBezTo>
                <a:cubicBezTo>
                  <a:pt x="1059" y="358"/>
                  <a:pt x="1020" y="182"/>
                  <a:pt x="894" y="82"/>
                </a:cubicBezTo>
                <a:cubicBezTo>
                  <a:pt x="798" y="4"/>
                  <a:pt x="664" y="-14"/>
                  <a:pt x="542" y="9"/>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8" name="Google Shape;678;p20"/>
          <p:cNvSpPr txBox="1">
            <a:spLocks noGrp="1"/>
          </p:cNvSpPr>
          <p:nvPr>
            <p:ph type="subTitle" idx="1"/>
          </p:nvPr>
        </p:nvSpPr>
        <p:spPr>
          <a:xfrm>
            <a:off x="709104" y="1981675"/>
            <a:ext cx="23811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79" name="Google Shape;679;p20"/>
          <p:cNvSpPr txBox="1">
            <a:spLocks noGrp="1"/>
          </p:cNvSpPr>
          <p:nvPr>
            <p:ph type="subTitle" idx="2"/>
          </p:nvPr>
        </p:nvSpPr>
        <p:spPr>
          <a:xfrm>
            <a:off x="3381447" y="1981675"/>
            <a:ext cx="23811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80" name="Google Shape;680;p20"/>
          <p:cNvSpPr txBox="1">
            <a:spLocks noGrp="1"/>
          </p:cNvSpPr>
          <p:nvPr>
            <p:ph type="subTitle" idx="3"/>
          </p:nvPr>
        </p:nvSpPr>
        <p:spPr>
          <a:xfrm>
            <a:off x="709104" y="3491275"/>
            <a:ext cx="23811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81" name="Google Shape;681;p20"/>
          <p:cNvSpPr txBox="1">
            <a:spLocks noGrp="1"/>
          </p:cNvSpPr>
          <p:nvPr>
            <p:ph type="subTitle" idx="4"/>
          </p:nvPr>
        </p:nvSpPr>
        <p:spPr>
          <a:xfrm>
            <a:off x="3381447" y="3491275"/>
            <a:ext cx="23811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82" name="Google Shape;682;p20"/>
          <p:cNvSpPr txBox="1">
            <a:spLocks noGrp="1"/>
          </p:cNvSpPr>
          <p:nvPr>
            <p:ph type="subTitle" idx="5"/>
          </p:nvPr>
        </p:nvSpPr>
        <p:spPr>
          <a:xfrm>
            <a:off x="6053796" y="1981675"/>
            <a:ext cx="23811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83" name="Google Shape;683;p20"/>
          <p:cNvSpPr txBox="1">
            <a:spLocks noGrp="1"/>
          </p:cNvSpPr>
          <p:nvPr>
            <p:ph type="subTitle" idx="6"/>
          </p:nvPr>
        </p:nvSpPr>
        <p:spPr>
          <a:xfrm>
            <a:off x="6053796" y="3491275"/>
            <a:ext cx="23811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84" name="Google Shape;684;p20"/>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85" name="Google Shape;685;p20"/>
          <p:cNvSpPr txBox="1">
            <a:spLocks noGrp="1"/>
          </p:cNvSpPr>
          <p:nvPr>
            <p:ph type="subTitle" idx="7"/>
          </p:nvPr>
        </p:nvSpPr>
        <p:spPr>
          <a:xfrm>
            <a:off x="709104" y="1666025"/>
            <a:ext cx="2381100" cy="391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Montserrat SemiBold"/>
              <a:buNone/>
              <a:defRPr sz="1800">
                <a:latin typeface="Montserrat SemiBold"/>
                <a:ea typeface="Montserrat SemiBold"/>
                <a:cs typeface="Montserrat SemiBold"/>
                <a:sym typeface="Montserrat SemiBold"/>
              </a:defRPr>
            </a:lvl1pPr>
            <a:lvl2pPr lvl="1"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2pPr>
            <a:lvl3pPr lvl="2"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3pPr>
            <a:lvl4pPr lvl="3"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4pPr>
            <a:lvl5pPr lvl="4"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5pPr>
            <a:lvl6pPr lvl="5"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6pPr>
            <a:lvl7pPr lvl="6"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7pPr>
            <a:lvl8pPr lvl="7"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8pPr>
            <a:lvl9pPr lvl="8"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9pPr>
          </a:lstStyle>
          <a:p>
            <a:endParaRPr/>
          </a:p>
        </p:txBody>
      </p:sp>
      <p:sp>
        <p:nvSpPr>
          <p:cNvPr id="686" name="Google Shape;686;p20"/>
          <p:cNvSpPr txBox="1">
            <a:spLocks noGrp="1"/>
          </p:cNvSpPr>
          <p:nvPr>
            <p:ph type="subTitle" idx="8"/>
          </p:nvPr>
        </p:nvSpPr>
        <p:spPr>
          <a:xfrm>
            <a:off x="3381447" y="1666025"/>
            <a:ext cx="2381100" cy="391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Montserrat SemiBold"/>
              <a:buNone/>
              <a:defRPr sz="1800">
                <a:latin typeface="Montserrat SemiBold"/>
                <a:ea typeface="Montserrat SemiBold"/>
                <a:cs typeface="Montserrat SemiBold"/>
                <a:sym typeface="Montserrat SemiBold"/>
              </a:defRPr>
            </a:lvl1pPr>
            <a:lvl2pPr lvl="1"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2pPr>
            <a:lvl3pPr lvl="2"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3pPr>
            <a:lvl4pPr lvl="3"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4pPr>
            <a:lvl5pPr lvl="4"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5pPr>
            <a:lvl6pPr lvl="5"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6pPr>
            <a:lvl7pPr lvl="6"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7pPr>
            <a:lvl8pPr lvl="7"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8pPr>
            <a:lvl9pPr lvl="8"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9pPr>
          </a:lstStyle>
          <a:p>
            <a:endParaRPr/>
          </a:p>
        </p:txBody>
      </p:sp>
      <p:sp>
        <p:nvSpPr>
          <p:cNvPr id="687" name="Google Shape;687;p20"/>
          <p:cNvSpPr txBox="1">
            <a:spLocks noGrp="1"/>
          </p:cNvSpPr>
          <p:nvPr>
            <p:ph type="subTitle" idx="9"/>
          </p:nvPr>
        </p:nvSpPr>
        <p:spPr>
          <a:xfrm>
            <a:off x="6053796" y="1666025"/>
            <a:ext cx="2381100" cy="391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Montserrat SemiBold"/>
              <a:buNone/>
              <a:defRPr sz="1800">
                <a:latin typeface="Montserrat SemiBold"/>
                <a:ea typeface="Montserrat SemiBold"/>
                <a:cs typeface="Montserrat SemiBold"/>
                <a:sym typeface="Montserrat SemiBold"/>
              </a:defRPr>
            </a:lvl1pPr>
            <a:lvl2pPr lvl="1"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2pPr>
            <a:lvl3pPr lvl="2"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3pPr>
            <a:lvl4pPr lvl="3"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4pPr>
            <a:lvl5pPr lvl="4"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5pPr>
            <a:lvl6pPr lvl="5"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6pPr>
            <a:lvl7pPr lvl="6"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7pPr>
            <a:lvl8pPr lvl="7"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8pPr>
            <a:lvl9pPr lvl="8"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9pPr>
          </a:lstStyle>
          <a:p>
            <a:endParaRPr/>
          </a:p>
        </p:txBody>
      </p:sp>
      <p:sp>
        <p:nvSpPr>
          <p:cNvPr id="688" name="Google Shape;688;p20"/>
          <p:cNvSpPr txBox="1">
            <a:spLocks noGrp="1"/>
          </p:cNvSpPr>
          <p:nvPr>
            <p:ph type="subTitle" idx="13"/>
          </p:nvPr>
        </p:nvSpPr>
        <p:spPr>
          <a:xfrm>
            <a:off x="709104" y="3175675"/>
            <a:ext cx="2381100" cy="391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Montserrat SemiBold"/>
              <a:buNone/>
              <a:defRPr sz="1800">
                <a:latin typeface="Montserrat SemiBold"/>
                <a:ea typeface="Montserrat SemiBold"/>
                <a:cs typeface="Montserrat SemiBold"/>
                <a:sym typeface="Montserrat SemiBold"/>
              </a:defRPr>
            </a:lvl1pPr>
            <a:lvl2pPr lvl="1"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2pPr>
            <a:lvl3pPr lvl="2"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3pPr>
            <a:lvl4pPr lvl="3"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4pPr>
            <a:lvl5pPr lvl="4"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5pPr>
            <a:lvl6pPr lvl="5"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6pPr>
            <a:lvl7pPr lvl="6"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7pPr>
            <a:lvl8pPr lvl="7"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8pPr>
            <a:lvl9pPr lvl="8"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9pPr>
          </a:lstStyle>
          <a:p>
            <a:endParaRPr/>
          </a:p>
        </p:txBody>
      </p:sp>
      <p:sp>
        <p:nvSpPr>
          <p:cNvPr id="689" name="Google Shape;689;p20"/>
          <p:cNvSpPr txBox="1">
            <a:spLocks noGrp="1"/>
          </p:cNvSpPr>
          <p:nvPr>
            <p:ph type="subTitle" idx="14"/>
          </p:nvPr>
        </p:nvSpPr>
        <p:spPr>
          <a:xfrm>
            <a:off x="3381453" y="3175675"/>
            <a:ext cx="2381100" cy="391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Montserrat SemiBold"/>
              <a:buNone/>
              <a:defRPr sz="1800">
                <a:latin typeface="Montserrat SemiBold"/>
                <a:ea typeface="Montserrat SemiBold"/>
                <a:cs typeface="Montserrat SemiBold"/>
                <a:sym typeface="Montserrat SemiBold"/>
              </a:defRPr>
            </a:lvl1pPr>
            <a:lvl2pPr lvl="1"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2pPr>
            <a:lvl3pPr lvl="2"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3pPr>
            <a:lvl4pPr lvl="3"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4pPr>
            <a:lvl5pPr lvl="4"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5pPr>
            <a:lvl6pPr lvl="5"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6pPr>
            <a:lvl7pPr lvl="6"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7pPr>
            <a:lvl8pPr lvl="7"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8pPr>
            <a:lvl9pPr lvl="8"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9pPr>
          </a:lstStyle>
          <a:p>
            <a:endParaRPr/>
          </a:p>
        </p:txBody>
      </p:sp>
      <p:sp>
        <p:nvSpPr>
          <p:cNvPr id="690" name="Google Shape;690;p20"/>
          <p:cNvSpPr txBox="1">
            <a:spLocks noGrp="1"/>
          </p:cNvSpPr>
          <p:nvPr>
            <p:ph type="subTitle" idx="15"/>
          </p:nvPr>
        </p:nvSpPr>
        <p:spPr>
          <a:xfrm>
            <a:off x="6053801" y="3175675"/>
            <a:ext cx="2381100" cy="391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Montserrat SemiBold"/>
              <a:buNone/>
              <a:defRPr sz="1800">
                <a:latin typeface="Montserrat SemiBold"/>
                <a:ea typeface="Montserrat SemiBold"/>
                <a:cs typeface="Montserrat SemiBold"/>
                <a:sym typeface="Montserrat SemiBold"/>
              </a:defRPr>
            </a:lvl1pPr>
            <a:lvl2pPr lvl="1"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2pPr>
            <a:lvl3pPr lvl="2"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3pPr>
            <a:lvl4pPr lvl="3"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4pPr>
            <a:lvl5pPr lvl="4"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5pPr>
            <a:lvl6pPr lvl="5"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6pPr>
            <a:lvl7pPr lvl="6"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7pPr>
            <a:lvl8pPr lvl="7"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8pPr>
            <a:lvl9pPr lvl="8"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9pPr>
          </a:lstStyle>
          <a:p>
            <a:endParaRPr/>
          </a:p>
        </p:txBody>
      </p:sp>
      <p:grpSp>
        <p:nvGrpSpPr>
          <p:cNvPr id="691" name="Google Shape;691;p20"/>
          <p:cNvGrpSpPr/>
          <p:nvPr/>
        </p:nvGrpSpPr>
        <p:grpSpPr>
          <a:xfrm flipH="1">
            <a:off x="7308841" y="155512"/>
            <a:ext cx="774236" cy="383996"/>
            <a:chOff x="7281000" y="4176000"/>
            <a:chExt cx="892800" cy="442800"/>
          </a:xfrm>
        </p:grpSpPr>
        <p:sp>
          <p:nvSpPr>
            <p:cNvPr id="692" name="Google Shape;692;p20"/>
            <p:cNvSpPr/>
            <p:nvPr/>
          </p:nvSpPr>
          <p:spPr>
            <a:xfrm>
              <a:off x="7281000" y="4176000"/>
              <a:ext cx="892800" cy="442800"/>
            </a:xfrm>
            <a:custGeom>
              <a:avLst/>
              <a:gdLst/>
              <a:ahLst/>
              <a:cxnLst/>
              <a:rect l="l" t="t" r="r" b="b"/>
              <a:pathLst>
                <a:path w="2480" h="1230" extrusionOk="0">
                  <a:moveTo>
                    <a:pt x="2479" y="649"/>
                  </a:moveTo>
                  <a:cubicBezTo>
                    <a:pt x="2474" y="588"/>
                    <a:pt x="2434" y="543"/>
                    <a:pt x="2393" y="511"/>
                  </a:cubicBezTo>
                  <a:cubicBezTo>
                    <a:pt x="2270" y="415"/>
                    <a:pt x="2114" y="382"/>
                    <a:pt x="1965" y="418"/>
                  </a:cubicBezTo>
                  <a:cubicBezTo>
                    <a:pt x="1972" y="370"/>
                    <a:pt x="1972" y="322"/>
                    <a:pt x="1963" y="274"/>
                  </a:cubicBezTo>
                  <a:cubicBezTo>
                    <a:pt x="1947" y="195"/>
                    <a:pt x="1908" y="129"/>
                    <a:pt x="1857" y="80"/>
                  </a:cubicBezTo>
                  <a:cubicBezTo>
                    <a:pt x="1746" y="-26"/>
                    <a:pt x="1594" y="-22"/>
                    <a:pt x="1463" y="62"/>
                  </a:cubicBezTo>
                  <a:cubicBezTo>
                    <a:pt x="1406" y="99"/>
                    <a:pt x="1355" y="149"/>
                    <a:pt x="1311" y="208"/>
                  </a:cubicBezTo>
                  <a:cubicBezTo>
                    <a:pt x="1186" y="59"/>
                    <a:pt x="1013" y="-9"/>
                    <a:pt x="830" y="51"/>
                  </a:cubicBezTo>
                  <a:cubicBezTo>
                    <a:pt x="646" y="110"/>
                    <a:pt x="503" y="283"/>
                    <a:pt x="437" y="481"/>
                  </a:cubicBezTo>
                  <a:cubicBezTo>
                    <a:pt x="306" y="482"/>
                    <a:pt x="168" y="495"/>
                    <a:pt x="63" y="586"/>
                  </a:cubicBezTo>
                  <a:cubicBezTo>
                    <a:pt x="33" y="612"/>
                    <a:pt x="6" y="646"/>
                    <a:pt x="1" y="686"/>
                  </a:cubicBezTo>
                  <a:cubicBezTo>
                    <a:pt x="-8" y="752"/>
                    <a:pt x="46" y="803"/>
                    <a:pt x="98" y="832"/>
                  </a:cubicBezTo>
                  <a:cubicBezTo>
                    <a:pt x="228" y="905"/>
                    <a:pt x="384" y="927"/>
                    <a:pt x="533" y="896"/>
                  </a:cubicBezTo>
                  <a:cubicBezTo>
                    <a:pt x="520" y="1064"/>
                    <a:pt x="694" y="1160"/>
                    <a:pt x="830" y="1166"/>
                  </a:cubicBezTo>
                  <a:cubicBezTo>
                    <a:pt x="858" y="1168"/>
                    <a:pt x="886" y="1166"/>
                    <a:pt x="913" y="1161"/>
                  </a:cubicBezTo>
                  <a:cubicBezTo>
                    <a:pt x="1028" y="1150"/>
                    <a:pt x="1143" y="1089"/>
                    <a:pt x="1220" y="989"/>
                  </a:cubicBezTo>
                  <a:cubicBezTo>
                    <a:pt x="1266" y="1144"/>
                    <a:pt x="1402" y="1227"/>
                    <a:pt x="1533" y="1230"/>
                  </a:cubicBezTo>
                  <a:cubicBezTo>
                    <a:pt x="1661" y="1233"/>
                    <a:pt x="1792" y="1164"/>
                    <a:pt x="1889" y="1052"/>
                  </a:cubicBezTo>
                  <a:cubicBezTo>
                    <a:pt x="1933" y="1002"/>
                    <a:pt x="1970" y="942"/>
                    <a:pt x="1996" y="877"/>
                  </a:cubicBezTo>
                  <a:cubicBezTo>
                    <a:pt x="2124" y="905"/>
                    <a:pt x="2260" y="919"/>
                    <a:pt x="2377" y="838"/>
                  </a:cubicBezTo>
                  <a:cubicBezTo>
                    <a:pt x="2433" y="798"/>
                    <a:pt x="2485" y="726"/>
                    <a:pt x="2479" y="649"/>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93" name="Google Shape;693;p20"/>
            <p:cNvSpPr/>
            <p:nvPr/>
          </p:nvSpPr>
          <p:spPr>
            <a:xfrm>
              <a:off x="7987680" y="4274640"/>
              <a:ext cx="2520" cy="51840"/>
            </a:xfrm>
            <a:custGeom>
              <a:avLst/>
              <a:gdLst/>
              <a:ahLst/>
              <a:cxnLst/>
              <a:rect l="l" t="t" r="r" b="b"/>
              <a:pathLst>
                <a:path w="7" h="144" fill="none" extrusionOk="0">
                  <a:moveTo>
                    <a:pt x="2" y="144"/>
                  </a:moveTo>
                  <a:cubicBezTo>
                    <a:pt x="9" y="96"/>
                    <a:pt x="9" y="48"/>
                    <a:pt x="0" y="0"/>
                  </a:cubicBezTo>
                </a:path>
              </a:pathLst>
            </a:custGeom>
            <a:noFill/>
            <a:ln w="11500" cap="rnd" cmpd="sng">
              <a:solidFill>
                <a:schemeClr val="dk1"/>
              </a:solidFill>
              <a:prstDash val="solid"/>
              <a:round/>
              <a:headEnd type="none" w="sm" len="sm"/>
              <a:tailEnd type="none" w="sm" len="sm"/>
            </a:ln>
          </p:spPr>
          <p:txBody>
            <a:bodyPr spcFirstLastPara="1" wrap="square" lIns="95750" tIns="1075" rIns="95750" bIns="1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94" name="Google Shape;694;p20"/>
            <p:cNvSpPr/>
            <p:nvPr/>
          </p:nvSpPr>
          <p:spPr>
            <a:xfrm>
              <a:off x="7999560" y="4409640"/>
              <a:ext cx="174240" cy="90000"/>
            </a:xfrm>
            <a:custGeom>
              <a:avLst/>
              <a:gdLst/>
              <a:ahLst/>
              <a:cxnLst/>
              <a:rect l="l" t="t" r="r" b="b"/>
              <a:pathLst>
                <a:path w="484" h="250" fill="none" extrusionOk="0">
                  <a:moveTo>
                    <a:pt x="0" y="228"/>
                  </a:moveTo>
                  <a:cubicBezTo>
                    <a:pt x="128" y="256"/>
                    <a:pt x="264" y="270"/>
                    <a:pt x="381" y="189"/>
                  </a:cubicBezTo>
                  <a:cubicBezTo>
                    <a:pt x="437" y="149"/>
                    <a:pt x="489" y="77"/>
                    <a:pt x="483" y="0"/>
                  </a:cubicBezTo>
                </a:path>
              </a:pathLst>
            </a:custGeom>
            <a:noFill/>
            <a:ln w="11500" cap="rnd" cmpd="sng">
              <a:solidFill>
                <a:schemeClr val="dk1"/>
              </a:solidFill>
              <a:prstDash val="solid"/>
              <a:round/>
              <a:headEnd type="none" w="sm" len="sm"/>
              <a:tailEnd type="none" w="sm" len="sm"/>
            </a:ln>
          </p:spPr>
          <p:txBody>
            <a:bodyPr spcFirstLastPara="1" wrap="square" lIns="95750" tIns="39225" rIns="95750" bIns="392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95" name="Google Shape;695;p20"/>
            <p:cNvSpPr/>
            <p:nvPr/>
          </p:nvSpPr>
          <p:spPr>
            <a:xfrm>
              <a:off x="7579800" y="4532040"/>
              <a:ext cx="253080" cy="86760"/>
            </a:xfrm>
            <a:custGeom>
              <a:avLst/>
              <a:gdLst/>
              <a:ahLst/>
              <a:cxnLst/>
              <a:rect l="l" t="t" r="r" b="b"/>
              <a:pathLst>
                <a:path w="703" h="241" fill="none" extrusionOk="0">
                  <a:moveTo>
                    <a:pt x="0" y="177"/>
                  </a:moveTo>
                  <a:cubicBezTo>
                    <a:pt x="28" y="179"/>
                    <a:pt x="56" y="177"/>
                    <a:pt x="83" y="172"/>
                  </a:cubicBezTo>
                  <a:cubicBezTo>
                    <a:pt x="198" y="161"/>
                    <a:pt x="313" y="100"/>
                    <a:pt x="390" y="0"/>
                  </a:cubicBezTo>
                  <a:cubicBezTo>
                    <a:pt x="436" y="155"/>
                    <a:pt x="572" y="238"/>
                    <a:pt x="703" y="241"/>
                  </a:cubicBezTo>
                </a:path>
              </a:pathLst>
            </a:custGeom>
            <a:noFill/>
            <a:ln w="11500" cap="rnd" cmpd="sng">
              <a:solidFill>
                <a:schemeClr val="dk1"/>
              </a:solidFill>
              <a:prstDash val="solid"/>
              <a:round/>
              <a:headEnd type="none" w="sm" len="sm"/>
              <a:tailEnd type="none" w="sm" len="sm"/>
            </a:ln>
          </p:spPr>
          <p:txBody>
            <a:bodyPr spcFirstLastPara="1" wrap="square" lIns="95750" tIns="36000" rIns="95750" bIns="36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96" name="Google Shape;696;p20"/>
            <p:cNvSpPr/>
            <p:nvPr/>
          </p:nvSpPr>
          <p:spPr>
            <a:xfrm>
              <a:off x="7281000" y="4386960"/>
              <a:ext cx="35280" cy="88560"/>
            </a:xfrm>
            <a:custGeom>
              <a:avLst/>
              <a:gdLst/>
              <a:ahLst/>
              <a:cxnLst/>
              <a:rect l="l" t="t" r="r" b="b"/>
              <a:pathLst>
                <a:path w="98" h="246" fill="none" extrusionOk="0">
                  <a:moveTo>
                    <a:pt x="63" y="0"/>
                  </a:moveTo>
                  <a:cubicBezTo>
                    <a:pt x="33" y="26"/>
                    <a:pt x="6" y="60"/>
                    <a:pt x="1" y="100"/>
                  </a:cubicBezTo>
                  <a:cubicBezTo>
                    <a:pt x="-8" y="166"/>
                    <a:pt x="46" y="217"/>
                    <a:pt x="98" y="246"/>
                  </a:cubicBezTo>
                </a:path>
              </a:pathLst>
            </a:custGeom>
            <a:noFill/>
            <a:ln w="11500" cap="rnd" cmpd="sng">
              <a:solidFill>
                <a:schemeClr val="dk1"/>
              </a:solidFill>
              <a:prstDash val="solid"/>
              <a:round/>
              <a:headEnd type="none" w="sm" len="sm"/>
              <a:tailEnd type="none" w="sm" len="sm"/>
            </a:ln>
          </p:spPr>
          <p:txBody>
            <a:bodyPr spcFirstLastPara="1" wrap="square" lIns="95750" tIns="37800" rIns="95750" bIns="37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697" name="Google Shape;697;p20"/>
          <p:cNvGrpSpPr/>
          <p:nvPr/>
        </p:nvGrpSpPr>
        <p:grpSpPr>
          <a:xfrm flipH="1">
            <a:off x="1088110" y="-95789"/>
            <a:ext cx="773611" cy="383998"/>
            <a:chOff x="7258680" y="3196080"/>
            <a:chExt cx="892800" cy="443160"/>
          </a:xfrm>
        </p:grpSpPr>
        <p:sp>
          <p:nvSpPr>
            <p:cNvPr id="698" name="Google Shape;698;p20"/>
            <p:cNvSpPr/>
            <p:nvPr/>
          </p:nvSpPr>
          <p:spPr>
            <a:xfrm>
              <a:off x="7258680" y="3196080"/>
              <a:ext cx="892800" cy="443160"/>
            </a:xfrm>
            <a:custGeom>
              <a:avLst/>
              <a:gdLst/>
              <a:ahLst/>
              <a:cxnLst/>
              <a:rect l="l" t="t" r="r" b="b"/>
              <a:pathLst>
                <a:path w="2480" h="1231" extrusionOk="0">
                  <a:moveTo>
                    <a:pt x="2479" y="650"/>
                  </a:moveTo>
                  <a:cubicBezTo>
                    <a:pt x="2474" y="589"/>
                    <a:pt x="2434" y="544"/>
                    <a:pt x="2393" y="512"/>
                  </a:cubicBezTo>
                  <a:cubicBezTo>
                    <a:pt x="2270" y="416"/>
                    <a:pt x="2114" y="382"/>
                    <a:pt x="1965" y="419"/>
                  </a:cubicBezTo>
                  <a:cubicBezTo>
                    <a:pt x="1972" y="371"/>
                    <a:pt x="1973" y="323"/>
                    <a:pt x="1963" y="275"/>
                  </a:cubicBezTo>
                  <a:cubicBezTo>
                    <a:pt x="1947" y="196"/>
                    <a:pt x="1908" y="129"/>
                    <a:pt x="1857" y="81"/>
                  </a:cubicBezTo>
                  <a:cubicBezTo>
                    <a:pt x="1746" y="-25"/>
                    <a:pt x="1594" y="-21"/>
                    <a:pt x="1464" y="63"/>
                  </a:cubicBezTo>
                  <a:cubicBezTo>
                    <a:pt x="1407" y="99"/>
                    <a:pt x="1355" y="150"/>
                    <a:pt x="1311" y="209"/>
                  </a:cubicBezTo>
                  <a:cubicBezTo>
                    <a:pt x="1187" y="60"/>
                    <a:pt x="1013" y="-8"/>
                    <a:pt x="830" y="51"/>
                  </a:cubicBezTo>
                  <a:cubicBezTo>
                    <a:pt x="646" y="111"/>
                    <a:pt x="503" y="284"/>
                    <a:pt x="437" y="481"/>
                  </a:cubicBezTo>
                  <a:cubicBezTo>
                    <a:pt x="306" y="483"/>
                    <a:pt x="168" y="495"/>
                    <a:pt x="63" y="587"/>
                  </a:cubicBezTo>
                  <a:cubicBezTo>
                    <a:pt x="33" y="612"/>
                    <a:pt x="6" y="646"/>
                    <a:pt x="1" y="686"/>
                  </a:cubicBezTo>
                  <a:cubicBezTo>
                    <a:pt x="-8" y="753"/>
                    <a:pt x="46" y="803"/>
                    <a:pt x="98" y="833"/>
                  </a:cubicBezTo>
                  <a:cubicBezTo>
                    <a:pt x="229" y="906"/>
                    <a:pt x="384" y="928"/>
                    <a:pt x="533" y="896"/>
                  </a:cubicBezTo>
                  <a:cubicBezTo>
                    <a:pt x="520" y="1065"/>
                    <a:pt x="695" y="1161"/>
                    <a:pt x="830" y="1167"/>
                  </a:cubicBezTo>
                  <a:cubicBezTo>
                    <a:pt x="858" y="1168"/>
                    <a:pt x="886" y="1166"/>
                    <a:pt x="913" y="1162"/>
                  </a:cubicBezTo>
                  <a:cubicBezTo>
                    <a:pt x="1028" y="1151"/>
                    <a:pt x="1143" y="1090"/>
                    <a:pt x="1221" y="990"/>
                  </a:cubicBezTo>
                  <a:cubicBezTo>
                    <a:pt x="1266" y="1145"/>
                    <a:pt x="1402" y="1228"/>
                    <a:pt x="1533" y="1231"/>
                  </a:cubicBezTo>
                  <a:cubicBezTo>
                    <a:pt x="1661" y="1233"/>
                    <a:pt x="1792" y="1165"/>
                    <a:pt x="1889" y="1053"/>
                  </a:cubicBezTo>
                  <a:cubicBezTo>
                    <a:pt x="1933" y="1002"/>
                    <a:pt x="1970" y="943"/>
                    <a:pt x="1996" y="878"/>
                  </a:cubicBezTo>
                  <a:cubicBezTo>
                    <a:pt x="2124" y="905"/>
                    <a:pt x="2260" y="919"/>
                    <a:pt x="2377" y="838"/>
                  </a:cubicBezTo>
                  <a:cubicBezTo>
                    <a:pt x="2433" y="799"/>
                    <a:pt x="2485" y="727"/>
                    <a:pt x="2479" y="65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99" name="Google Shape;699;p20"/>
            <p:cNvSpPr/>
            <p:nvPr/>
          </p:nvSpPr>
          <p:spPr>
            <a:xfrm>
              <a:off x="7965360" y="3295080"/>
              <a:ext cx="2880" cy="51840"/>
            </a:xfrm>
            <a:custGeom>
              <a:avLst/>
              <a:gdLst/>
              <a:ahLst/>
              <a:cxnLst/>
              <a:rect l="l" t="t" r="r" b="b"/>
              <a:pathLst>
                <a:path w="8" h="144" fill="none" extrusionOk="0">
                  <a:moveTo>
                    <a:pt x="2" y="144"/>
                  </a:moveTo>
                  <a:cubicBezTo>
                    <a:pt x="9" y="96"/>
                    <a:pt x="10" y="48"/>
                    <a:pt x="0" y="0"/>
                  </a:cubicBezTo>
                </a:path>
              </a:pathLst>
            </a:custGeom>
            <a:noFill/>
            <a:ln w="11500" cap="rnd" cmpd="sng">
              <a:solidFill>
                <a:schemeClr val="dk1"/>
              </a:solidFill>
              <a:prstDash val="solid"/>
              <a:round/>
              <a:headEnd type="none" w="sm" len="sm"/>
              <a:tailEnd type="none" w="sm" len="sm"/>
            </a:ln>
          </p:spPr>
          <p:txBody>
            <a:bodyPr spcFirstLastPara="1" wrap="square" lIns="95750" tIns="1075" rIns="95750" bIns="1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00" name="Google Shape;700;p20"/>
            <p:cNvSpPr/>
            <p:nvPr/>
          </p:nvSpPr>
          <p:spPr>
            <a:xfrm>
              <a:off x="7977240" y="3430080"/>
              <a:ext cx="174240" cy="89640"/>
            </a:xfrm>
            <a:custGeom>
              <a:avLst/>
              <a:gdLst/>
              <a:ahLst/>
              <a:cxnLst/>
              <a:rect l="l" t="t" r="r" b="b"/>
              <a:pathLst>
                <a:path w="484" h="249" fill="none" extrusionOk="0">
                  <a:moveTo>
                    <a:pt x="0" y="227"/>
                  </a:moveTo>
                  <a:cubicBezTo>
                    <a:pt x="128" y="255"/>
                    <a:pt x="264" y="269"/>
                    <a:pt x="381" y="188"/>
                  </a:cubicBezTo>
                  <a:cubicBezTo>
                    <a:pt x="437" y="149"/>
                    <a:pt x="489" y="77"/>
                    <a:pt x="483" y="0"/>
                  </a:cubicBezTo>
                </a:path>
              </a:pathLst>
            </a:custGeom>
            <a:noFill/>
            <a:ln w="11500" cap="rnd" cmpd="sng">
              <a:solidFill>
                <a:schemeClr val="dk1"/>
              </a:solidFill>
              <a:prstDash val="solid"/>
              <a:round/>
              <a:headEnd type="none" w="sm" len="sm"/>
              <a:tailEnd type="none" w="sm" len="sm"/>
            </a:ln>
          </p:spPr>
          <p:txBody>
            <a:bodyPr spcFirstLastPara="1" wrap="square" lIns="95750" tIns="38875" rIns="95750" bIns="38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01" name="Google Shape;701;p20"/>
            <p:cNvSpPr/>
            <p:nvPr/>
          </p:nvSpPr>
          <p:spPr>
            <a:xfrm>
              <a:off x="7557480" y="3552480"/>
              <a:ext cx="253080" cy="86760"/>
            </a:xfrm>
            <a:custGeom>
              <a:avLst/>
              <a:gdLst/>
              <a:ahLst/>
              <a:cxnLst/>
              <a:rect l="l" t="t" r="r" b="b"/>
              <a:pathLst>
                <a:path w="703" h="241" fill="none" extrusionOk="0">
                  <a:moveTo>
                    <a:pt x="0" y="177"/>
                  </a:moveTo>
                  <a:cubicBezTo>
                    <a:pt x="28" y="178"/>
                    <a:pt x="56" y="176"/>
                    <a:pt x="83" y="172"/>
                  </a:cubicBezTo>
                  <a:cubicBezTo>
                    <a:pt x="198" y="161"/>
                    <a:pt x="313" y="100"/>
                    <a:pt x="391" y="0"/>
                  </a:cubicBezTo>
                  <a:cubicBezTo>
                    <a:pt x="436" y="155"/>
                    <a:pt x="572" y="238"/>
                    <a:pt x="703" y="241"/>
                  </a:cubicBezTo>
                </a:path>
              </a:pathLst>
            </a:custGeom>
            <a:noFill/>
            <a:ln w="11500" cap="rnd" cmpd="sng">
              <a:solidFill>
                <a:schemeClr val="dk1"/>
              </a:solidFill>
              <a:prstDash val="solid"/>
              <a:round/>
              <a:headEnd type="none" w="sm" len="sm"/>
              <a:tailEnd type="none" w="sm" len="sm"/>
            </a:ln>
          </p:spPr>
          <p:txBody>
            <a:bodyPr spcFirstLastPara="1" wrap="square" lIns="95750" tIns="36000" rIns="95750" bIns="36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02" name="Google Shape;702;p20"/>
            <p:cNvSpPr/>
            <p:nvPr/>
          </p:nvSpPr>
          <p:spPr>
            <a:xfrm>
              <a:off x="7258680" y="3407400"/>
              <a:ext cx="35280" cy="88200"/>
            </a:xfrm>
            <a:custGeom>
              <a:avLst/>
              <a:gdLst/>
              <a:ahLst/>
              <a:cxnLst/>
              <a:rect l="l" t="t" r="r" b="b"/>
              <a:pathLst>
                <a:path w="98" h="245" fill="none" extrusionOk="0">
                  <a:moveTo>
                    <a:pt x="62" y="0"/>
                  </a:moveTo>
                  <a:cubicBezTo>
                    <a:pt x="33" y="25"/>
                    <a:pt x="6" y="59"/>
                    <a:pt x="1" y="99"/>
                  </a:cubicBezTo>
                  <a:cubicBezTo>
                    <a:pt x="-8" y="166"/>
                    <a:pt x="46" y="216"/>
                    <a:pt x="98" y="245"/>
                  </a:cubicBezTo>
                </a:path>
              </a:pathLst>
            </a:custGeom>
            <a:noFill/>
            <a:ln w="11500" cap="rnd" cmpd="sng">
              <a:solidFill>
                <a:schemeClr val="dk1"/>
              </a:solidFill>
              <a:prstDash val="solid"/>
              <a:round/>
              <a:headEnd type="none" w="sm" len="sm"/>
              <a:tailEnd type="none" w="sm" len="sm"/>
            </a:ln>
          </p:spPr>
          <p:txBody>
            <a:bodyPr spcFirstLastPara="1" wrap="square" lIns="95750" tIns="37425" rIns="95750" bIns="37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703" name="Google Shape;703;p20"/>
          <p:cNvGrpSpPr/>
          <p:nvPr/>
        </p:nvGrpSpPr>
        <p:grpSpPr>
          <a:xfrm rot="1058991" flipH="1">
            <a:off x="445417" y="4725245"/>
            <a:ext cx="589039" cy="557634"/>
            <a:chOff x="5167895" y="3317650"/>
            <a:chExt cx="649440" cy="614880"/>
          </a:xfrm>
        </p:grpSpPr>
        <p:sp>
          <p:nvSpPr>
            <p:cNvPr id="704" name="Google Shape;704;p20"/>
            <p:cNvSpPr/>
            <p:nvPr/>
          </p:nvSpPr>
          <p:spPr>
            <a:xfrm>
              <a:off x="5167895" y="331765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rgbClr val="90D16D"/>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05" name="Google Shape;705;p20"/>
            <p:cNvSpPr/>
            <p:nvPr/>
          </p:nvSpPr>
          <p:spPr>
            <a:xfrm>
              <a:off x="5167895" y="331765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06" name="Google Shape;706;p20"/>
            <p:cNvSpPr/>
            <p:nvPr/>
          </p:nvSpPr>
          <p:spPr>
            <a:xfrm>
              <a:off x="5247095" y="3381010"/>
              <a:ext cx="424080" cy="225720"/>
            </a:xfrm>
            <a:custGeom>
              <a:avLst/>
              <a:gdLst/>
              <a:ahLst/>
              <a:cxnLst/>
              <a:rect l="l" t="t" r="r" b="b"/>
              <a:pathLst>
                <a:path w="1178" h="627" fill="none" extrusionOk="0">
                  <a:moveTo>
                    <a:pt x="1178" y="0"/>
                  </a:moveTo>
                  <a:cubicBezTo>
                    <a:pt x="1020" y="203"/>
                    <a:pt x="870" y="412"/>
                    <a:pt x="729" y="627"/>
                  </a:cubicBezTo>
                  <a:cubicBezTo>
                    <a:pt x="502" y="418"/>
                    <a:pt x="258" y="229"/>
                    <a:pt x="0" y="61"/>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07" name="Google Shape;707;p20"/>
            <p:cNvSpPr/>
            <p:nvPr/>
          </p:nvSpPr>
          <p:spPr>
            <a:xfrm>
              <a:off x="5189495" y="3454450"/>
              <a:ext cx="557640" cy="253440"/>
            </a:xfrm>
            <a:custGeom>
              <a:avLst/>
              <a:gdLst/>
              <a:ahLst/>
              <a:cxnLst/>
              <a:rect l="l" t="t" r="r" b="b"/>
              <a:pathLst>
                <a:path w="1549" h="704" fill="none" extrusionOk="0">
                  <a:moveTo>
                    <a:pt x="0" y="75"/>
                  </a:moveTo>
                  <a:cubicBezTo>
                    <a:pt x="311" y="280"/>
                    <a:pt x="619" y="490"/>
                    <a:pt x="925" y="704"/>
                  </a:cubicBezTo>
                  <a:cubicBezTo>
                    <a:pt x="1114" y="454"/>
                    <a:pt x="1323" y="218"/>
                    <a:pt x="1549"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08" name="Google Shape;708;p20"/>
            <p:cNvSpPr/>
            <p:nvPr/>
          </p:nvSpPr>
          <p:spPr>
            <a:xfrm>
              <a:off x="5167895" y="3564970"/>
              <a:ext cx="634680" cy="224640"/>
            </a:xfrm>
            <a:custGeom>
              <a:avLst/>
              <a:gdLst/>
              <a:ahLst/>
              <a:cxnLst/>
              <a:rect l="l" t="t" r="r" b="b"/>
              <a:pathLst>
                <a:path w="1763" h="624" fill="none" extrusionOk="0">
                  <a:moveTo>
                    <a:pt x="0" y="57"/>
                  </a:moveTo>
                  <a:cubicBezTo>
                    <a:pt x="319" y="271"/>
                    <a:pt x="655" y="461"/>
                    <a:pt x="1004" y="624"/>
                  </a:cubicBezTo>
                  <a:cubicBezTo>
                    <a:pt x="1216" y="373"/>
                    <a:pt x="1532" y="228"/>
                    <a:pt x="1763"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09" name="Google Shape;709;p20"/>
            <p:cNvSpPr/>
            <p:nvPr/>
          </p:nvSpPr>
          <p:spPr>
            <a:xfrm>
              <a:off x="5176535" y="3649210"/>
              <a:ext cx="640800" cy="204840"/>
            </a:xfrm>
            <a:custGeom>
              <a:avLst/>
              <a:gdLst/>
              <a:ahLst/>
              <a:cxnLst/>
              <a:rect l="l" t="t" r="r" b="b"/>
              <a:pathLst>
                <a:path w="1780" h="569" fill="none" extrusionOk="0">
                  <a:moveTo>
                    <a:pt x="1780" y="42"/>
                  </a:moveTo>
                  <a:cubicBezTo>
                    <a:pt x="1546" y="248"/>
                    <a:pt x="1286" y="426"/>
                    <a:pt x="1008" y="569"/>
                  </a:cubicBezTo>
                  <a:cubicBezTo>
                    <a:pt x="659" y="404"/>
                    <a:pt x="321" y="214"/>
                    <a:pt x="0"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0" name="Google Shape;710;p20"/>
            <p:cNvSpPr/>
            <p:nvPr/>
          </p:nvSpPr>
          <p:spPr>
            <a:xfrm>
              <a:off x="5433575" y="3319810"/>
              <a:ext cx="109080" cy="612720"/>
            </a:xfrm>
            <a:custGeom>
              <a:avLst/>
              <a:gdLst/>
              <a:ahLst/>
              <a:cxnLst/>
              <a:rect l="l" t="t" r="r" b="b"/>
              <a:pathLst>
                <a:path w="303" h="1702" fill="none" extrusionOk="0">
                  <a:moveTo>
                    <a:pt x="0" y="0"/>
                  </a:moveTo>
                  <a:cubicBezTo>
                    <a:pt x="179" y="549"/>
                    <a:pt x="281" y="1124"/>
                    <a:pt x="303" y="1702"/>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711" name="Google Shape;711;p20"/>
          <p:cNvGrpSpPr/>
          <p:nvPr/>
        </p:nvGrpSpPr>
        <p:grpSpPr>
          <a:xfrm rot="1059108" flipH="1">
            <a:off x="2293625" y="4873754"/>
            <a:ext cx="480818" cy="455173"/>
            <a:chOff x="5167895" y="3317650"/>
            <a:chExt cx="649440" cy="614880"/>
          </a:xfrm>
        </p:grpSpPr>
        <p:sp>
          <p:nvSpPr>
            <p:cNvPr id="712" name="Google Shape;712;p20"/>
            <p:cNvSpPr/>
            <p:nvPr/>
          </p:nvSpPr>
          <p:spPr>
            <a:xfrm>
              <a:off x="5167895" y="331765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rgbClr val="90D16D"/>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3" name="Google Shape;713;p20"/>
            <p:cNvSpPr/>
            <p:nvPr/>
          </p:nvSpPr>
          <p:spPr>
            <a:xfrm>
              <a:off x="5167895" y="331765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4" name="Google Shape;714;p20"/>
            <p:cNvSpPr/>
            <p:nvPr/>
          </p:nvSpPr>
          <p:spPr>
            <a:xfrm>
              <a:off x="5247095" y="3381010"/>
              <a:ext cx="424080" cy="225720"/>
            </a:xfrm>
            <a:custGeom>
              <a:avLst/>
              <a:gdLst/>
              <a:ahLst/>
              <a:cxnLst/>
              <a:rect l="l" t="t" r="r" b="b"/>
              <a:pathLst>
                <a:path w="1178" h="627" fill="none" extrusionOk="0">
                  <a:moveTo>
                    <a:pt x="1178" y="0"/>
                  </a:moveTo>
                  <a:cubicBezTo>
                    <a:pt x="1020" y="203"/>
                    <a:pt x="870" y="412"/>
                    <a:pt x="729" y="627"/>
                  </a:cubicBezTo>
                  <a:cubicBezTo>
                    <a:pt x="502" y="418"/>
                    <a:pt x="258" y="229"/>
                    <a:pt x="0" y="61"/>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5" name="Google Shape;715;p20"/>
            <p:cNvSpPr/>
            <p:nvPr/>
          </p:nvSpPr>
          <p:spPr>
            <a:xfrm>
              <a:off x="5189495" y="3454450"/>
              <a:ext cx="557640" cy="253440"/>
            </a:xfrm>
            <a:custGeom>
              <a:avLst/>
              <a:gdLst/>
              <a:ahLst/>
              <a:cxnLst/>
              <a:rect l="l" t="t" r="r" b="b"/>
              <a:pathLst>
                <a:path w="1549" h="704" fill="none" extrusionOk="0">
                  <a:moveTo>
                    <a:pt x="0" y="75"/>
                  </a:moveTo>
                  <a:cubicBezTo>
                    <a:pt x="311" y="280"/>
                    <a:pt x="619" y="490"/>
                    <a:pt x="925" y="704"/>
                  </a:cubicBezTo>
                  <a:cubicBezTo>
                    <a:pt x="1114" y="454"/>
                    <a:pt x="1323" y="218"/>
                    <a:pt x="1549"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6" name="Google Shape;716;p20"/>
            <p:cNvSpPr/>
            <p:nvPr/>
          </p:nvSpPr>
          <p:spPr>
            <a:xfrm>
              <a:off x="5167895" y="3564970"/>
              <a:ext cx="634680" cy="224640"/>
            </a:xfrm>
            <a:custGeom>
              <a:avLst/>
              <a:gdLst/>
              <a:ahLst/>
              <a:cxnLst/>
              <a:rect l="l" t="t" r="r" b="b"/>
              <a:pathLst>
                <a:path w="1763" h="624" fill="none" extrusionOk="0">
                  <a:moveTo>
                    <a:pt x="0" y="57"/>
                  </a:moveTo>
                  <a:cubicBezTo>
                    <a:pt x="319" y="271"/>
                    <a:pt x="655" y="461"/>
                    <a:pt x="1004" y="624"/>
                  </a:cubicBezTo>
                  <a:cubicBezTo>
                    <a:pt x="1216" y="373"/>
                    <a:pt x="1532" y="228"/>
                    <a:pt x="1763"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7" name="Google Shape;717;p20"/>
            <p:cNvSpPr/>
            <p:nvPr/>
          </p:nvSpPr>
          <p:spPr>
            <a:xfrm>
              <a:off x="5176535" y="3649210"/>
              <a:ext cx="640800" cy="204840"/>
            </a:xfrm>
            <a:custGeom>
              <a:avLst/>
              <a:gdLst/>
              <a:ahLst/>
              <a:cxnLst/>
              <a:rect l="l" t="t" r="r" b="b"/>
              <a:pathLst>
                <a:path w="1780" h="569" fill="none" extrusionOk="0">
                  <a:moveTo>
                    <a:pt x="1780" y="42"/>
                  </a:moveTo>
                  <a:cubicBezTo>
                    <a:pt x="1546" y="248"/>
                    <a:pt x="1286" y="426"/>
                    <a:pt x="1008" y="569"/>
                  </a:cubicBezTo>
                  <a:cubicBezTo>
                    <a:pt x="659" y="404"/>
                    <a:pt x="321" y="214"/>
                    <a:pt x="0"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8" name="Google Shape;718;p20"/>
            <p:cNvSpPr/>
            <p:nvPr/>
          </p:nvSpPr>
          <p:spPr>
            <a:xfrm>
              <a:off x="5433575" y="3319810"/>
              <a:ext cx="109080" cy="612720"/>
            </a:xfrm>
            <a:custGeom>
              <a:avLst/>
              <a:gdLst/>
              <a:ahLst/>
              <a:cxnLst/>
              <a:rect l="l" t="t" r="r" b="b"/>
              <a:pathLst>
                <a:path w="303" h="1702" fill="none" extrusionOk="0">
                  <a:moveTo>
                    <a:pt x="0" y="0"/>
                  </a:moveTo>
                  <a:cubicBezTo>
                    <a:pt x="179" y="549"/>
                    <a:pt x="281" y="1124"/>
                    <a:pt x="303" y="1702"/>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719" name="Google Shape;719;p20"/>
          <p:cNvGrpSpPr/>
          <p:nvPr/>
        </p:nvGrpSpPr>
        <p:grpSpPr>
          <a:xfrm flipH="1">
            <a:off x="1597238" y="4720463"/>
            <a:ext cx="596222" cy="567189"/>
            <a:chOff x="866520" y="3117600"/>
            <a:chExt cx="621000" cy="590760"/>
          </a:xfrm>
        </p:grpSpPr>
        <p:sp>
          <p:nvSpPr>
            <p:cNvPr id="720" name="Google Shape;720;p20"/>
            <p:cNvSpPr/>
            <p:nvPr/>
          </p:nvSpPr>
          <p:spPr>
            <a:xfrm>
              <a:off x="866520" y="3117600"/>
              <a:ext cx="621000" cy="590760"/>
            </a:xfrm>
            <a:custGeom>
              <a:avLst/>
              <a:gdLst/>
              <a:ahLst/>
              <a:cxnLst/>
              <a:rect l="l" t="t" r="r" b="b"/>
              <a:pathLst>
                <a:path w="1725" h="1641" extrusionOk="0">
                  <a:moveTo>
                    <a:pt x="47" y="531"/>
                  </a:moveTo>
                  <a:cubicBezTo>
                    <a:pt x="-7" y="669"/>
                    <a:pt x="-10" y="823"/>
                    <a:pt x="18" y="967"/>
                  </a:cubicBezTo>
                  <a:cubicBezTo>
                    <a:pt x="84" y="1306"/>
                    <a:pt x="360" y="1622"/>
                    <a:pt x="705" y="1640"/>
                  </a:cubicBezTo>
                  <a:cubicBezTo>
                    <a:pt x="808" y="1646"/>
                    <a:pt x="912" y="1624"/>
                    <a:pt x="1013" y="1597"/>
                  </a:cubicBezTo>
                  <a:cubicBezTo>
                    <a:pt x="1173" y="1555"/>
                    <a:pt x="1331" y="1496"/>
                    <a:pt x="1461" y="1394"/>
                  </a:cubicBezTo>
                  <a:cubicBezTo>
                    <a:pt x="1827" y="1106"/>
                    <a:pt x="1799" y="513"/>
                    <a:pt x="1458" y="215"/>
                  </a:cubicBezTo>
                  <a:cubicBezTo>
                    <a:pt x="1227" y="14"/>
                    <a:pt x="891" y="-46"/>
                    <a:pt x="597" y="34"/>
                  </a:cubicBezTo>
                  <a:cubicBezTo>
                    <a:pt x="359" y="99"/>
                    <a:pt x="136" y="301"/>
                    <a:pt x="47" y="531"/>
                  </a:cubicBezTo>
                  <a:close/>
                </a:path>
              </a:pathLst>
            </a:custGeom>
            <a:solidFill>
              <a:srgbClr val="90D16D"/>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1" name="Google Shape;721;p20"/>
            <p:cNvSpPr/>
            <p:nvPr/>
          </p:nvSpPr>
          <p:spPr>
            <a:xfrm>
              <a:off x="866520" y="3117600"/>
              <a:ext cx="621000" cy="590760"/>
            </a:xfrm>
            <a:custGeom>
              <a:avLst/>
              <a:gdLst/>
              <a:ahLst/>
              <a:cxnLst/>
              <a:rect l="l" t="t" r="r" b="b"/>
              <a:pathLst>
                <a:path w="1725" h="1641" extrusionOk="0">
                  <a:moveTo>
                    <a:pt x="47" y="531"/>
                  </a:moveTo>
                  <a:cubicBezTo>
                    <a:pt x="-7" y="669"/>
                    <a:pt x="-10" y="823"/>
                    <a:pt x="18" y="967"/>
                  </a:cubicBezTo>
                  <a:cubicBezTo>
                    <a:pt x="84" y="1306"/>
                    <a:pt x="360" y="1622"/>
                    <a:pt x="705" y="1640"/>
                  </a:cubicBezTo>
                  <a:cubicBezTo>
                    <a:pt x="808" y="1646"/>
                    <a:pt x="912" y="1624"/>
                    <a:pt x="1013" y="1597"/>
                  </a:cubicBezTo>
                  <a:cubicBezTo>
                    <a:pt x="1173" y="1555"/>
                    <a:pt x="1331" y="1496"/>
                    <a:pt x="1461" y="1394"/>
                  </a:cubicBezTo>
                  <a:cubicBezTo>
                    <a:pt x="1827" y="1106"/>
                    <a:pt x="1799" y="513"/>
                    <a:pt x="1458" y="215"/>
                  </a:cubicBezTo>
                  <a:cubicBezTo>
                    <a:pt x="1227" y="14"/>
                    <a:pt x="891" y="-46"/>
                    <a:pt x="597" y="34"/>
                  </a:cubicBezTo>
                  <a:cubicBezTo>
                    <a:pt x="359" y="99"/>
                    <a:pt x="136" y="301"/>
                    <a:pt x="47" y="53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2" name="Google Shape;722;p20"/>
            <p:cNvSpPr/>
            <p:nvPr/>
          </p:nvSpPr>
          <p:spPr>
            <a:xfrm>
              <a:off x="1017720" y="3163320"/>
              <a:ext cx="327240" cy="513720"/>
            </a:xfrm>
            <a:custGeom>
              <a:avLst/>
              <a:gdLst/>
              <a:ahLst/>
              <a:cxnLst/>
              <a:rect l="l" t="t" r="r" b="b"/>
              <a:pathLst>
                <a:path w="909" h="1427" fill="none" extrusionOk="0">
                  <a:moveTo>
                    <a:pt x="909" y="0"/>
                  </a:moveTo>
                  <a:cubicBezTo>
                    <a:pt x="572" y="452"/>
                    <a:pt x="268" y="929"/>
                    <a:pt x="0" y="1427"/>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3" name="Google Shape;723;p20"/>
            <p:cNvSpPr/>
            <p:nvPr/>
          </p:nvSpPr>
          <p:spPr>
            <a:xfrm>
              <a:off x="1132560" y="3120120"/>
              <a:ext cx="325080" cy="210960"/>
            </a:xfrm>
            <a:custGeom>
              <a:avLst/>
              <a:gdLst/>
              <a:ahLst/>
              <a:cxnLst/>
              <a:rect l="l" t="t" r="r" b="b"/>
              <a:pathLst>
                <a:path w="903" h="586" fill="none" extrusionOk="0">
                  <a:moveTo>
                    <a:pt x="903" y="452"/>
                  </a:moveTo>
                  <a:cubicBezTo>
                    <a:pt x="691" y="501"/>
                    <a:pt x="477" y="546"/>
                    <a:pt x="262" y="586"/>
                  </a:cubicBezTo>
                  <a:cubicBezTo>
                    <a:pt x="190" y="384"/>
                    <a:pt x="102" y="188"/>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4" name="Google Shape;724;p20"/>
            <p:cNvSpPr/>
            <p:nvPr/>
          </p:nvSpPr>
          <p:spPr>
            <a:xfrm>
              <a:off x="1020240" y="3155040"/>
              <a:ext cx="464040" cy="270000"/>
            </a:xfrm>
            <a:custGeom>
              <a:avLst/>
              <a:gdLst/>
              <a:ahLst/>
              <a:cxnLst/>
              <a:rect l="l" t="t" r="r" b="b"/>
              <a:pathLst>
                <a:path w="1289" h="750" fill="none" extrusionOk="0">
                  <a:moveTo>
                    <a:pt x="1289" y="599"/>
                  </a:moveTo>
                  <a:cubicBezTo>
                    <a:pt x="989" y="646"/>
                    <a:pt x="689" y="696"/>
                    <a:pt x="390" y="750"/>
                  </a:cubicBezTo>
                  <a:cubicBezTo>
                    <a:pt x="287" y="487"/>
                    <a:pt x="156" y="235"/>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5" name="Google Shape;725;p20"/>
            <p:cNvSpPr/>
            <p:nvPr/>
          </p:nvSpPr>
          <p:spPr>
            <a:xfrm>
              <a:off x="946440" y="3212280"/>
              <a:ext cx="534240" cy="315720"/>
            </a:xfrm>
            <a:custGeom>
              <a:avLst/>
              <a:gdLst/>
              <a:ahLst/>
              <a:cxnLst/>
              <a:rect l="l" t="t" r="r" b="b"/>
              <a:pathLst>
                <a:path w="1484" h="877" fill="none" extrusionOk="0">
                  <a:moveTo>
                    <a:pt x="1484" y="736"/>
                  </a:moveTo>
                  <a:cubicBezTo>
                    <a:pt x="1130" y="755"/>
                    <a:pt x="777" y="802"/>
                    <a:pt x="432" y="877"/>
                  </a:cubicBezTo>
                  <a:cubicBezTo>
                    <a:pt x="329" y="567"/>
                    <a:pt x="183" y="271"/>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6" name="Google Shape;726;p20"/>
            <p:cNvSpPr/>
            <p:nvPr/>
          </p:nvSpPr>
          <p:spPr>
            <a:xfrm>
              <a:off x="883080" y="3309120"/>
              <a:ext cx="563400" cy="297360"/>
            </a:xfrm>
            <a:custGeom>
              <a:avLst/>
              <a:gdLst/>
              <a:ahLst/>
              <a:cxnLst/>
              <a:rect l="l" t="t" r="r" b="b"/>
              <a:pathLst>
                <a:path w="1565" h="826" fill="none" extrusionOk="0">
                  <a:moveTo>
                    <a:pt x="1565" y="698"/>
                  </a:moveTo>
                  <a:cubicBezTo>
                    <a:pt x="1315" y="693"/>
                    <a:pt x="1065" y="700"/>
                    <a:pt x="818" y="736"/>
                  </a:cubicBezTo>
                  <a:cubicBezTo>
                    <a:pt x="702" y="754"/>
                    <a:pt x="586" y="778"/>
                    <a:pt x="478" y="826"/>
                  </a:cubicBezTo>
                  <a:cubicBezTo>
                    <a:pt x="484" y="739"/>
                    <a:pt x="437" y="658"/>
                    <a:pt x="390" y="583"/>
                  </a:cubicBezTo>
                  <a:cubicBezTo>
                    <a:pt x="317" y="465"/>
                    <a:pt x="241" y="347"/>
                    <a:pt x="164" y="231"/>
                  </a:cubicBezTo>
                  <a:cubicBezTo>
                    <a:pt x="112" y="153"/>
                    <a:pt x="59" y="74"/>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840"/>
        <p:cNvGrpSpPr/>
        <p:nvPr/>
      </p:nvGrpSpPr>
      <p:grpSpPr>
        <a:xfrm>
          <a:off x="0" y="0"/>
          <a:ext cx="0" cy="0"/>
          <a:chOff x="0" y="0"/>
          <a:chExt cx="0" cy="0"/>
        </a:xfrm>
      </p:grpSpPr>
      <p:sp>
        <p:nvSpPr>
          <p:cNvPr id="841" name="Google Shape;841;p23"/>
          <p:cNvSpPr/>
          <p:nvPr/>
        </p:nvSpPr>
        <p:spPr>
          <a:xfrm>
            <a:off x="-1942775" y="-258400"/>
            <a:ext cx="12053904" cy="5789778"/>
          </a:xfrm>
          <a:custGeom>
            <a:avLst/>
            <a:gdLst/>
            <a:ahLst/>
            <a:cxnLst/>
            <a:rect l="l" t="t" r="r" b="b"/>
            <a:pathLst>
              <a:path w="21288" h="10225" extrusionOk="0">
                <a:moveTo>
                  <a:pt x="16061" y="1739"/>
                </a:moveTo>
                <a:cubicBezTo>
                  <a:pt x="16285" y="1478"/>
                  <a:pt x="16505" y="1219"/>
                  <a:pt x="16723" y="957"/>
                </a:cubicBezTo>
                <a:cubicBezTo>
                  <a:pt x="16742" y="934"/>
                  <a:pt x="16762" y="911"/>
                  <a:pt x="16790" y="902"/>
                </a:cubicBezTo>
                <a:cubicBezTo>
                  <a:pt x="16990" y="831"/>
                  <a:pt x="17185" y="1122"/>
                  <a:pt x="17251" y="1258"/>
                </a:cubicBezTo>
                <a:cubicBezTo>
                  <a:pt x="17278" y="1313"/>
                  <a:pt x="17304" y="1375"/>
                  <a:pt x="17358" y="1405"/>
                </a:cubicBezTo>
                <a:cubicBezTo>
                  <a:pt x="17384" y="1419"/>
                  <a:pt x="17414" y="1424"/>
                  <a:pt x="17443" y="1432"/>
                </a:cubicBezTo>
                <a:cubicBezTo>
                  <a:pt x="17621" y="1484"/>
                  <a:pt x="17736" y="1653"/>
                  <a:pt x="17834" y="1810"/>
                </a:cubicBezTo>
                <a:cubicBezTo>
                  <a:pt x="18176" y="2356"/>
                  <a:pt x="18518" y="2901"/>
                  <a:pt x="18860" y="3446"/>
                </a:cubicBezTo>
                <a:cubicBezTo>
                  <a:pt x="18880" y="3477"/>
                  <a:pt x="18908" y="3512"/>
                  <a:pt x="18944" y="3507"/>
                </a:cubicBezTo>
                <a:cubicBezTo>
                  <a:pt x="18964" y="3504"/>
                  <a:pt x="18980" y="3489"/>
                  <a:pt x="18995" y="3474"/>
                </a:cubicBezTo>
                <a:cubicBezTo>
                  <a:pt x="19397" y="3065"/>
                  <a:pt x="19799" y="2657"/>
                  <a:pt x="20200" y="2248"/>
                </a:cubicBezTo>
                <a:cubicBezTo>
                  <a:pt x="20288" y="2159"/>
                  <a:pt x="20385" y="2065"/>
                  <a:pt x="20508" y="2044"/>
                </a:cubicBezTo>
                <a:cubicBezTo>
                  <a:pt x="20651" y="2020"/>
                  <a:pt x="20794" y="2104"/>
                  <a:pt x="20881" y="2219"/>
                </a:cubicBezTo>
                <a:cubicBezTo>
                  <a:pt x="20968" y="2335"/>
                  <a:pt x="21008" y="2478"/>
                  <a:pt x="21044" y="2618"/>
                </a:cubicBezTo>
                <a:cubicBezTo>
                  <a:pt x="21292" y="3596"/>
                  <a:pt x="21290" y="4587"/>
                  <a:pt x="21288" y="5589"/>
                </a:cubicBezTo>
                <a:cubicBezTo>
                  <a:pt x="21285" y="6633"/>
                  <a:pt x="21283" y="7676"/>
                  <a:pt x="21281" y="8720"/>
                </a:cubicBezTo>
                <a:cubicBezTo>
                  <a:pt x="21280" y="9103"/>
                  <a:pt x="21279" y="9642"/>
                  <a:pt x="20899" y="9834"/>
                </a:cubicBezTo>
                <a:cubicBezTo>
                  <a:pt x="20433" y="10069"/>
                  <a:pt x="19634" y="10043"/>
                  <a:pt x="19120" y="10082"/>
                </a:cubicBezTo>
                <a:cubicBezTo>
                  <a:pt x="17796" y="10184"/>
                  <a:pt x="16454" y="10132"/>
                  <a:pt x="15122" y="10084"/>
                </a:cubicBezTo>
                <a:cubicBezTo>
                  <a:pt x="11689" y="9960"/>
                  <a:pt x="8232" y="9863"/>
                  <a:pt x="4824" y="10148"/>
                </a:cubicBezTo>
                <a:cubicBezTo>
                  <a:pt x="4220" y="10199"/>
                  <a:pt x="3607" y="10261"/>
                  <a:pt x="3006" y="10199"/>
                </a:cubicBezTo>
                <a:cubicBezTo>
                  <a:pt x="2515" y="10147"/>
                  <a:pt x="2032" y="10015"/>
                  <a:pt x="1598" y="9779"/>
                </a:cubicBezTo>
                <a:cubicBezTo>
                  <a:pt x="1263" y="9597"/>
                  <a:pt x="834" y="9523"/>
                  <a:pt x="547" y="9251"/>
                </a:cubicBezTo>
                <a:cubicBezTo>
                  <a:pt x="222" y="8943"/>
                  <a:pt x="136" y="8465"/>
                  <a:pt x="89" y="8020"/>
                </a:cubicBezTo>
                <a:cubicBezTo>
                  <a:pt x="62" y="7773"/>
                  <a:pt x="43" y="7524"/>
                  <a:pt x="29" y="7276"/>
                </a:cubicBezTo>
                <a:cubicBezTo>
                  <a:pt x="-16" y="6499"/>
                  <a:pt x="-4" y="5719"/>
                  <a:pt x="36" y="4943"/>
                </a:cubicBezTo>
                <a:cubicBezTo>
                  <a:pt x="55" y="4554"/>
                  <a:pt x="82" y="4164"/>
                  <a:pt x="112" y="3776"/>
                </a:cubicBezTo>
                <a:cubicBezTo>
                  <a:pt x="127" y="3581"/>
                  <a:pt x="143" y="3387"/>
                  <a:pt x="159" y="3192"/>
                </a:cubicBezTo>
                <a:cubicBezTo>
                  <a:pt x="172" y="3044"/>
                  <a:pt x="145" y="2843"/>
                  <a:pt x="246" y="2720"/>
                </a:cubicBezTo>
                <a:cubicBezTo>
                  <a:pt x="290" y="2666"/>
                  <a:pt x="371" y="2635"/>
                  <a:pt x="433" y="2669"/>
                </a:cubicBezTo>
                <a:cubicBezTo>
                  <a:pt x="455" y="2681"/>
                  <a:pt x="472" y="2700"/>
                  <a:pt x="489" y="2719"/>
                </a:cubicBezTo>
                <a:cubicBezTo>
                  <a:pt x="784" y="3045"/>
                  <a:pt x="1080" y="3374"/>
                  <a:pt x="1311" y="3748"/>
                </a:cubicBezTo>
                <a:cubicBezTo>
                  <a:pt x="1330" y="3778"/>
                  <a:pt x="1353" y="3812"/>
                  <a:pt x="1388" y="3819"/>
                </a:cubicBezTo>
                <a:cubicBezTo>
                  <a:pt x="1420" y="3824"/>
                  <a:pt x="1452" y="3805"/>
                  <a:pt x="1483" y="3811"/>
                </a:cubicBezTo>
                <a:cubicBezTo>
                  <a:pt x="1524" y="3818"/>
                  <a:pt x="1546" y="3861"/>
                  <a:pt x="1563" y="3899"/>
                </a:cubicBezTo>
                <a:cubicBezTo>
                  <a:pt x="1795" y="4438"/>
                  <a:pt x="2007" y="4989"/>
                  <a:pt x="2278" y="5509"/>
                </a:cubicBezTo>
                <a:cubicBezTo>
                  <a:pt x="2506" y="5268"/>
                  <a:pt x="2733" y="5028"/>
                  <a:pt x="2961" y="4788"/>
                </a:cubicBezTo>
                <a:cubicBezTo>
                  <a:pt x="2986" y="4761"/>
                  <a:pt x="3012" y="4734"/>
                  <a:pt x="3046" y="4721"/>
                </a:cubicBezTo>
                <a:cubicBezTo>
                  <a:pt x="3157" y="4676"/>
                  <a:pt x="3260" y="4797"/>
                  <a:pt x="3320" y="4901"/>
                </a:cubicBezTo>
                <a:cubicBezTo>
                  <a:pt x="3320" y="4827"/>
                  <a:pt x="3416" y="4786"/>
                  <a:pt x="3486" y="4811"/>
                </a:cubicBezTo>
                <a:cubicBezTo>
                  <a:pt x="3555" y="4837"/>
                  <a:pt x="3600" y="4902"/>
                  <a:pt x="3640" y="4963"/>
                </a:cubicBezTo>
                <a:cubicBezTo>
                  <a:pt x="3727" y="5096"/>
                  <a:pt x="3815" y="5229"/>
                  <a:pt x="3902" y="5362"/>
                </a:cubicBezTo>
                <a:cubicBezTo>
                  <a:pt x="4095" y="5053"/>
                  <a:pt x="4290" y="4745"/>
                  <a:pt x="4488" y="4439"/>
                </a:cubicBezTo>
                <a:cubicBezTo>
                  <a:pt x="4522" y="4387"/>
                  <a:pt x="4560" y="4331"/>
                  <a:pt x="4618" y="4308"/>
                </a:cubicBezTo>
                <a:cubicBezTo>
                  <a:pt x="4689" y="4281"/>
                  <a:pt x="4769" y="4310"/>
                  <a:pt x="4836" y="4347"/>
                </a:cubicBezTo>
                <a:cubicBezTo>
                  <a:pt x="5299" y="4600"/>
                  <a:pt x="5510" y="5176"/>
                  <a:pt x="5968" y="5437"/>
                </a:cubicBezTo>
                <a:cubicBezTo>
                  <a:pt x="6247" y="5001"/>
                  <a:pt x="6526" y="4563"/>
                  <a:pt x="6805" y="4126"/>
                </a:cubicBezTo>
                <a:cubicBezTo>
                  <a:pt x="6828" y="4090"/>
                  <a:pt x="6852" y="4053"/>
                  <a:pt x="6883" y="4024"/>
                </a:cubicBezTo>
                <a:cubicBezTo>
                  <a:pt x="6906" y="4003"/>
                  <a:pt x="6932" y="3986"/>
                  <a:pt x="6956" y="3965"/>
                </a:cubicBezTo>
                <a:cubicBezTo>
                  <a:pt x="7013" y="3916"/>
                  <a:pt x="7050" y="3849"/>
                  <a:pt x="7087" y="3783"/>
                </a:cubicBezTo>
                <a:cubicBezTo>
                  <a:pt x="7424" y="3179"/>
                  <a:pt x="7811" y="2604"/>
                  <a:pt x="8242" y="2064"/>
                </a:cubicBezTo>
                <a:cubicBezTo>
                  <a:pt x="8292" y="2001"/>
                  <a:pt x="8345" y="1937"/>
                  <a:pt x="8414" y="1895"/>
                </a:cubicBezTo>
                <a:cubicBezTo>
                  <a:pt x="8553" y="1812"/>
                  <a:pt x="8726" y="1853"/>
                  <a:pt x="8842" y="1955"/>
                </a:cubicBezTo>
                <a:cubicBezTo>
                  <a:pt x="8881" y="1989"/>
                  <a:pt x="9146" y="2298"/>
                  <a:pt x="9152" y="2291"/>
                </a:cubicBezTo>
                <a:cubicBezTo>
                  <a:pt x="9515" y="1882"/>
                  <a:pt x="9877" y="1474"/>
                  <a:pt x="10239" y="1065"/>
                </a:cubicBezTo>
                <a:cubicBezTo>
                  <a:pt x="10299" y="998"/>
                  <a:pt x="10374" y="924"/>
                  <a:pt x="10463" y="936"/>
                </a:cubicBezTo>
                <a:cubicBezTo>
                  <a:pt x="10528" y="945"/>
                  <a:pt x="10578" y="999"/>
                  <a:pt x="10621" y="1049"/>
                </a:cubicBezTo>
                <a:cubicBezTo>
                  <a:pt x="10790" y="1243"/>
                  <a:pt x="10959" y="1437"/>
                  <a:pt x="11128" y="1631"/>
                </a:cubicBezTo>
                <a:cubicBezTo>
                  <a:pt x="11335" y="1325"/>
                  <a:pt x="11586" y="1058"/>
                  <a:pt x="11805" y="767"/>
                </a:cubicBezTo>
                <a:cubicBezTo>
                  <a:pt x="12026" y="475"/>
                  <a:pt x="12263" y="213"/>
                  <a:pt x="12565" y="0"/>
                </a:cubicBezTo>
                <a:cubicBezTo>
                  <a:pt x="12641" y="84"/>
                  <a:pt x="12718" y="167"/>
                  <a:pt x="12794" y="251"/>
                </a:cubicBezTo>
                <a:cubicBezTo>
                  <a:pt x="12810" y="268"/>
                  <a:pt x="12829" y="286"/>
                  <a:pt x="12852" y="286"/>
                </a:cubicBezTo>
                <a:cubicBezTo>
                  <a:pt x="12872" y="285"/>
                  <a:pt x="12888" y="271"/>
                  <a:pt x="12906" y="265"/>
                </a:cubicBezTo>
                <a:cubicBezTo>
                  <a:pt x="12965" y="243"/>
                  <a:pt x="13021" y="300"/>
                  <a:pt x="13058" y="350"/>
                </a:cubicBezTo>
                <a:cubicBezTo>
                  <a:pt x="13506" y="952"/>
                  <a:pt x="13954" y="1554"/>
                  <a:pt x="14402" y="2156"/>
                </a:cubicBezTo>
                <a:cubicBezTo>
                  <a:pt x="14557" y="1995"/>
                  <a:pt x="14736" y="1857"/>
                  <a:pt x="14931" y="1747"/>
                </a:cubicBezTo>
                <a:cubicBezTo>
                  <a:pt x="15106" y="1909"/>
                  <a:pt x="15258" y="2096"/>
                  <a:pt x="15382" y="2299"/>
                </a:cubicBezTo>
                <a:cubicBezTo>
                  <a:pt x="15407" y="2340"/>
                  <a:pt x="15448" y="2388"/>
                  <a:pt x="15493" y="2372"/>
                </a:cubicBezTo>
                <a:cubicBezTo>
                  <a:pt x="15512" y="2365"/>
                  <a:pt x="15525" y="2347"/>
                  <a:pt x="15537" y="2331"/>
                </a:cubicBezTo>
                <a:cubicBezTo>
                  <a:pt x="15688" y="2123"/>
                  <a:pt x="15891" y="1937"/>
                  <a:pt x="16061" y="1739"/>
                </a:cubicBezTo>
                <a:close/>
              </a:path>
            </a:pathLst>
          </a:custGeom>
          <a:solidFill>
            <a:srgbClr val="A1C8FF">
              <a:alpha val="177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842" name="Google Shape;842;p23"/>
          <p:cNvGrpSpPr/>
          <p:nvPr/>
        </p:nvGrpSpPr>
        <p:grpSpPr>
          <a:xfrm flipH="1">
            <a:off x="8588528" y="796612"/>
            <a:ext cx="774236" cy="383996"/>
            <a:chOff x="7281000" y="4176000"/>
            <a:chExt cx="892800" cy="442800"/>
          </a:xfrm>
        </p:grpSpPr>
        <p:sp>
          <p:nvSpPr>
            <p:cNvPr id="843" name="Google Shape;843;p23"/>
            <p:cNvSpPr/>
            <p:nvPr/>
          </p:nvSpPr>
          <p:spPr>
            <a:xfrm>
              <a:off x="7281000" y="4176000"/>
              <a:ext cx="892800" cy="442800"/>
            </a:xfrm>
            <a:custGeom>
              <a:avLst/>
              <a:gdLst/>
              <a:ahLst/>
              <a:cxnLst/>
              <a:rect l="l" t="t" r="r" b="b"/>
              <a:pathLst>
                <a:path w="2480" h="1230" extrusionOk="0">
                  <a:moveTo>
                    <a:pt x="2479" y="649"/>
                  </a:moveTo>
                  <a:cubicBezTo>
                    <a:pt x="2474" y="588"/>
                    <a:pt x="2434" y="543"/>
                    <a:pt x="2393" y="511"/>
                  </a:cubicBezTo>
                  <a:cubicBezTo>
                    <a:pt x="2270" y="415"/>
                    <a:pt x="2114" y="382"/>
                    <a:pt x="1965" y="418"/>
                  </a:cubicBezTo>
                  <a:cubicBezTo>
                    <a:pt x="1972" y="370"/>
                    <a:pt x="1972" y="322"/>
                    <a:pt x="1963" y="274"/>
                  </a:cubicBezTo>
                  <a:cubicBezTo>
                    <a:pt x="1947" y="195"/>
                    <a:pt x="1908" y="129"/>
                    <a:pt x="1857" y="80"/>
                  </a:cubicBezTo>
                  <a:cubicBezTo>
                    <a:pt x="1746" y="-26"/>
                    <a:pt x="1594" y="-22"/>
                    <a:pt x="1463" y="62"/>
                  </a:cubicBezTo>
                  <a:cubicBezTo>
                    <a:pt x="1406" y="99"/>
                    <a:pt x="1355" y="149"/>
                    <a:pt x="1311" y="208"/>
                  </a:cubicBezTo>
                  <a:cubicBezTo>
                    <a:pt x="1186" y="59"/>
                    <a:pt x="1013" y="-9"/>
                    <a:pt x="830" y="51"/>
                  </a:cubicBezTo>
                  <a:cubicBezTo>
                    <a:pt x="646" y="110"/>
                    <a:pt x="503" y="283"/>
                    <a:pt x="437" y="481"/>
                  </a:cubicBezTo>
                  <a:cubicBezTo>
                    <a:pt x="306" y="482"/>
                    <a:pt x="168" y="495"/>
                    <a:pt x="63" y="586"/>
                  </a:cubicBezTo>
                  <a:cubicBezTo>
                    <a:pt x="33" y="612"/>
                    <a:pt x="6" y="646"/>
                    <a:pt x="1" y="686"/>
                  </a:cubicBezTo>
                  <a:cubicBezTo>
                    <a:pt x="-8" y="752"/>
                    <a:pt x="46" y="803"/>
                    <a:pt x="98" y="832"/>
                  </a:cubicBezTo>
                  <a:cubicBezTo>
                    <a:pt x="228" y="905"/>
                    <a:pt x="384" y="927"/>
                    <a:pt x="533" y="896"/>
                  </a:cubicBezTo>
                  <a:cubicBezTo>
                    <a:pt x="520" y="1064"/>
                    <a:pt x="694" y="1160"/>
                    <a:pt x="830" y="1166"/>
                  </a:cubicBezTo>
                  <a:cubicBezTo>
                    <a:pt x="858" y="1168"/>
                    <a:pt x="886" y="1166"/>
                    <a:pt x="913" y="1161"/>
                  </a:cubicBezTo>
                  <a:cubicBezTo>
                    <a:pt x="1028" y="1150"/>
                    <a:pt x="1143" y="1089"/>
                    <a:pt x="1220" y="989"/>
                  </a:cubicBezTo>
                  <a:cubicBezTo>
                    <a:pt x="1266" y="1144"/>
                    <a:pt x="1402" y="1227"/>
                    <a:pt x="1533" y="1230"/>
                  </a:cubicBezTo>
                  <a:cubicBezTo>
                    <a:pt x="1661" y="1233"/>
                    <a:pt x="1792" y="1164"/>
                    <a:pt x="1889" y="1052"/>
                  </a:cubicBezTo>
                  <a:cubicBezTo>
                    <a:pt x="1933" y="1002"/>
                    <a:pt x="1970" y="942"/>
                    <a:pt x="1996" y="877"/>
                  </a:cubicBezTo>
                  <a:cubicBezTo>
                    <a:pt x="2124" y="905"/>
                    <a:pt x="2260" y="919"/>
                    <a:pt x="2377" y="838"/>
                  </a:cubicBezTo>
                  <a:cubicBezTo>
                    <a:pt x="2433" y="798"/>
                    <a:pt x="2485" y="726"/>
                    <a:pt x="2479" y="649"/>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4" name="Google Shape;844;p23"/>
            <p:cNvSpPr/>
            <p:nvPr/>
          </p:nvSpPr>
          <p:spPr>
            <a:xfrm>
              <a:off x="7987680" y="4274640"/>
              <a:ext cx="2520" cy="51840"/>
            </a:xfrm>
            <a:custGeom>
              <a:avLst/>
              <a:gdLst/>
              <a:ahLst/>
              <a:cxnLst/>
              <a:rect l="l" t="t" r="r" b="b"/>
              <a:pathLst>
                <a:path w="7" h="144" fill="none" extrusionOk="0">
                  <a:moveTo>
                    <a:pt x="2" y="144"/>
                  </a:moveTo>
                  <a:cubicBezTo>
                    <a:pt x="9" y="96"/>
                    <a:pt x="9" y="48"/>
                    <a:pt x="0" y="0"/>
                  </a:cubicBezTo>
                </a:path>
              </a:pathLst>
            </a:custGeom>
            <a:noFill/>
            <a:ln w="11500" cap="rnd" cmpd="sng">
              <a:solidFill>
                <a:schemeClr val="dk1"/>
              </a:solidFill>
              <a:prstDash val="solid"/>
              <a:round/>
              <a:headEnd type="none" w="sm" len="sm"/>
              <a:tailEnd type="none" w="sm" len="sm"/>
            </a:ln>
          </p:spPr>
          <p:txBody>
            <a:bodyPr spcFirstLastPara="1" wrap="square" lIns="95750" tIns="1075" rIns="95750" bIns="1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5" name="Google Shape;845;p23"/>
            <p:cNvSpPr/>
            <p:nvPr/>
          </p:nvSpPr>
          <p:spPr>
            <a:xfrm>
              <a:off x="7999560" y="4409640"/>
              <a:ext cx="174240" cy="90000"/>
            </a:xfrm>
            <a:custGeom>
              <a:avLst/>
              <a:gdLst/>
              <a:ahLst/>
              <a:cxnLst/>
              <a:rect l="l" t="t" r="r" b="b"/>
              <a:pathLst>
                <a:path w="484" h="250" fill="none" extrusionOk="0">
                  <a:moveTo>
                    <a:pt x="0" y="228"/>
                  </a:moveTo>
                  <a:cubicBezTo>
                    <a:pt x="128" y="256"/>
                    <a:pt x="264" y="270"/>
                    <a:pt x="381" y="189"/>
                  </a:cubicBezTo>
                  <a:cubicBezTo>
                    <a:pt x="437" y="149"/>
                    <a:pt x="489" y="77"/>
                    <a:pt x="483" y="0"/>
                  </a:cubicBezTo>
                </a:path>
              </a:pathLst>
            </a:custGeom>
            <a:noFill/>
            <a:ln w="11500" cap="rnd" cmpd="sng">
              <a:solidFill>
                <a:schemeClr val="dk1"/>
              </a:solidFill>
              <a:prstDash val="solid"/>
              <a:round/>
              <a:headEnd type="none" w="sm" len="sm"/>
              <a:tailEnd type="none" w="sm" len="sm"/>
            </a:ln>
          </p:spPr>
          <p:txBody>
            <a:bodyPr spcFirstLastPara="1" wrap="square" lIns="95750" tIns="39225" rIns="95750" bIns="392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6" name="Google Shape;846;p23"/>
            <p:cNvSpPr/>
            <p:nvPr/>
          </p:nvSpPr>
          <p:spPr>
            <a:xfrm>
              <a:off x="7579800" y="4532040"/>
              <a:ext cx="253080" cy="86760"/>
            </a:xfrm>
            <a:custGeom>
              <a:avLst/>
              <a:gdLst/>
              <a:ahLst/>
              <a:cxnLst/>
              <a:rect l="l" t="t" r="r" b="b"/>
              <a:pathLst>
                <a:path w="703" h="241" fill="none" extrusionOk="0">
                  <a:moveTo>
                    <a:pt x="0" y="177"/>
                  </a:moveTo>
                  <a:cubicBezTo>
                    <a:pt x="28" y="179"/>
                    <a:pt x="56" y="177"/>
                    <a:pt x="83" y="172"/>
                  </a:cubicBezTo>
                  <a:cubicBezTo>
                    <a:pt x="198" y="161"/>
                    <a:pt x="313" y="100"/>
                    <a:pt x="390" y="0"/>
                  </a:cubicBezTo>
                  <a:cubicBezTo>
                    <a:pt x="436" y="155"/>
                    <a:pt x="572" y="238"/>
                    <a:pt x="703" y="241"/>
                  </a:cubicBezTo>
                </a:path>
              </a:pathLst>
            </a:custGeom>
            <a:noFill/>
            <a:ln w="11500" cap="rnd" cmpd="sng">
              <a:solidFill>
                <a:schemeClr val="dk1"/>
              </a:solidFill>
              <a:prstDash val="solid"/>
              <a:round/>
              <a:headEnd type="none" w="sm" len="sm"/>
              <a:tailEnd type="none" w="sm" len="sm"/>
            </a:ln>
          </p:spPr>
          <p:txBody>
            <a:bodyPr spcFirstLastPara="1" wrap="square" lIns="95750" tIns="36000" rIns="95750" bIns="36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7" name="Google Shape;847;p23"/>
            <p:cNvSpPr/>
            <p:nvPr/>
          </p:nvSpPr>
          <p:spPr>
            <a:xfrm>
              <a:off x="7281000" y="4386960"/>
              <a:ext cx="35280" cy="88560"/>
            </a:xfrm>
            <a:custGeom>
              <a:avLst/>
              <a:gdLst/>
              <a:ahLst/>
              <a:cxnLst/>
              <a:rect l="l" t="t" r="r" b="b"/>
              <a:pathLst>
                <a:path w="98" h="246" fill="none" extrusionOk="0">
                  <a:moveTo>
                    <a:pt x="63" y="0"/>
                  </a:moveTo>
                  <a:cubicBezTo>
                    <a:pt x="33" y="26"/>
                    <a:pt x="6" y="60"/>
                    <a:pt x="1" y="100"/>
                  </a:cubicBezTo>
                  <a:cubicBezTo>
                    <a:pt x="-8" y="166"/>
                    <a:pt x="46" y="217"/>
                    <a:pt x="98" y="246"/>
                  </a:cubicBezTo>
                </a:path>
              </a:pathLst>
            </a:custGeom>
            <a:noFill/>
            <a:ln w="11500" cap="rnd" cmpd="sng">
              <a:solidFill>
                <a:schemeClr val="dk1"/>
              </a:solidFill>
              <a:prstDash val="solid"/>
              <a:round/>
              <a:headEnd type="none" w="sm" len="sm"/>
              <a:tailEnd type="none" w="sm" len="sm"/>
            </a:ln>
          </p:spPr>
          <p:txBody>
            <a:bodyPr spcFirstLastPara="1" wrap="square" lIns="95750" tIns="37800" rIns="95750" bIns="37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848" name="Google Shape;848;p23"/>
          <p:cNvGrpSpPr/>
          <p:nvPr/>
        </p:nvGrpSpPr>
        <p:grpSpPr>
          <a:xfrm flipH="1">
            <a:off x="7576803" y="155512"/>
            <a:ext cx="774236" cy="383996"/>
            <a:chOff x="7281000" y="4176000"/>
            <a:chExt cx="892800" cy="442800"/>
          </a:xfrm>
        </p:grpSpPr>
        <p:sp>
          <p:nvSpPr>
            <p:cNvPr id="849" name="Google Shape;849;p23"/>
            <p:cNvSpPr/>
            <p:nvPr/>
          </p:nvSpPr>
          <p:spPr>
            <a:xfrm>
              <a:off x="7281000" y="4176000"/>
              <a:ext cx="892800" cy="442800"/>
            </a:xfrm>
            <a:custGeom>
              <a:avLst/>
              <a:gdLst/>
              <a:ahLst/>
              <a:cxnLst/>
              <a:rect l="l" t="t" r="r" b="b"/>
              <a:pathLst>
                <a:path w="2480" h="1230" extrusionOk="0">
                  <a:moveTo>
                    <a:pt x="2479" y="649"/>
                  </a:moveTo>
                  <a:cubicBezTo>
                    <a:pt x="2474" y="588"/>
                    <a:pt x="2434" y="543"/>
                    <a:pt x="2393" y="511"/>
                  </a:cubicBezTo>
                  <a:cubicBezTo>
                    <a:pt x="2270" y="415"/>
                    <a:pt x="2114" y="382"/>
                    <a:pt x="1965" y="418"/>
                  </a:cubicBezTo>
                  <a:cubicBezTo>
                    <a:pt x="1972" y="370"/>
                    <a:pt x="1972" y="322"/>
                    <a:pt x="1963" y="274"/>
                  </a:cubicBezTo>
                  <a:cubicBezTo>
                    <a:pt x="1947" y="195"/>
                    <a:pt x="1908" y="129"/>
                    <a:pt x="1857" y="80"/>
                  </a:cubicBezTo>
                  <a:cubicBezTo>
                    <a:pt x="1746" y="-26"/>
                    <a:pt x="1594" y="-22"/>
                    <a:pt x="1463" y="62"/>
                  </a:cubicBezTo>
                  <a:cubicBezTo>
                    <a:pt x="1406" y="99"/>
                    <a:pt x="1355" y="149"/>
                    <a:pt x="1311" y="208"/>
                  </a:cubicBezTo>
                  <a:cubicBezTo>
                    <a:pt x="1186" y="59"/>
                    <a:pt x="1013" y="-9"/>
                    <a:pt x="830" y="51"/>
                  </a:cubicBezTo>
                  <a:cubicBezTo>
                    <a:pt x="646" y="110"/>
                    <a:pt x="503" y="283"/>
                    <a:pt x="437" y="481"/>
                  </a:cubicBezTo>
                  <a:cubicBezTo>
                    <a:pt x="306" y="482"/>
                    <a:pt x="168" y="495"/>
                    <a:pt x="63" y="586"/>
                  </a:cubicBezTo>
                  <a:cubicBezTo>
                    <a:pt x="33" y="612"/>
                    <a:pt x="6" y="646"/>
                    <a:pt x="1" y="686"/>
                  </a:cubicBezTo>
                  <a:cubicBezTo>
                    <a:pt x="-8" y="752"/>
                    <a:pt x="46" y="803"/>
                    <a:pt x="98" y="832"/>
                  </a:cubicBezTo>
                  <a:cubicBezTo>
                    <a:pt x="228" y="905"/>
                    <a:pt x="384" y="927"/>
                    <a:pt x="533" y="896"/>
                  </a:cubicBezTo>
                  <a:cubicBezTo>
                    <a:pt x="520" y="1064"/>
                    <a:pt x="694" y="1160"/>
                    <a:pt x="830" y="1166"/>
                  </a:cubicBezTo>
                  <a:cubicBezTo>
                    <a:pt x="858" y="1168"/>
                    <a:pt x="886" y="1166"/>
                    <a:pt x="913" y="1161"/>
                  </a:cubicBezTo>
                  <a:cubicBezTo>
                    <a:pt x="1028" y="1150"/>
                    <a:pt x="1143" y="1089"/>
                    <a:pt x="1220" y="989"/>
                  </a:cubicBezTo>
                  <a:cubicBezTo>
                    <a:pt x="1266" y="1144"/>
                    <a:pt x="1402" y="1227"/>
                    <a:pt x="1533" y="1230"/>
                  </a:cubicBezTo>
                  <a:cubicBezTo>
                    <a:pt x="1661" y="1233"/>
                    <a:pt x="1792" y="1164"/>
                    <a:pt x="1889" y="1052"/>
                  </a:cubicBezTo>
                  <a:cubicBezTo>
                    <a:pt x="1933" y="1002"/>
                    <a:pt x="1970" y="942"/>
                    <a:pt x="1996" y="877"/>
                  </a:cubicBezTo>
                  <a:cubicBezTo>
                    <a:pt x="2124" y="905"/>
                    <a:pt x="2260" y="919"/>
                    <a:pt x="2377" y="838"/>
                  </a:cubicBezTo>
                  <a:cubicBezTo>
                    <a:pt x="2433" y="798"/>
                    <a:pt x="2485" y="726"/>
                    <a:pt x="2479" y="649"/>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50" name="Google Shape;850;p23"/>
            <p:cNvSpPr/>
            <p:nvPr/>
          </p:nvSpPr>
          <p:spPr>
            <a:xfrm>
              <a:off x="7987680" y="4274640"/>
              <a:ext cx="2520" cy="51840"/>
            </a:xfrm>
            <a:custGeom>
              <a:avLst/>
              <a:gdLst/>
              <a:ahLst/>
              <a:cxnLst/>
              <a:rect l="l" t="t" r="r" b="b"/>
              <a:pathLst>
                <a:path w="7" h="144" fill="none" extrusionOk="0">
                  <a:moveTo>
                    <a:pt x="2" y="144"/>
                  </a:moveTo>
                  <a:cubicBezTo>
                    <a:pt x="9" y="96"/>
                    <a:pt x="9" y="48"/>
                    <a:pt x="0" y="0"/>
                  </a:cubicBezTo>
                </a:path>
              </a:pathLst>
            </a:custGeom>
            <a:noFill/>
            <a:ln w="11500" cap="rnd" cmpd="sng">
              <a:solidFill>
                <a:schemeClr val="dk1"/>
              </a:solidFill>
              <a:prstDash val="solid"/>
              <a:round/>
              <a:headEnd type="none" w="sm" len="sm"/>
              <a:tailEnd type="none" w="sm" len="sm"/>
            </a:ln>
          </p:spPr>
          <p:txBody>
            <a:bodyPr spcFirstLastPara="1" wrap="square" lIns="95750" tIns="1075" rIns="95750" bIns="1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51" name="Google Shape;851;p23"/>
            <p:cNvSpPr/>
            <p:nvPr/>
          </p:nvSpPr>
          <p:spPr>
            <a:xfrm>
              <a:off x="7999560" y="4409640"/>
              <a:ext cx="174240" cy="90000"/>
            </a:xfrm>
            <a:custGeom>
              <a:avLst/>
              <a:gdLst/>
              <a:ahLst/>
              <a:cxnLst/>
              <a:rect l="l" t="t" r="r" b="b"/>
              <a:pathLst>
                <a:path w="484" h="250" fill="none" extrusionOk="0">
                  <a:moveTo>
                    <a:pt x="0" y="228"/>
                  </a:moveTo>
                  <a:cubicBezTo>
                    <a:pt x="128" y="256"/>
                    <a:pt x="264" y="270"/>
                    <a:pt x="381" y="189"/>
                  </a:cubicBezTo>
                  <a:cubicBezTo>
                    <a:pt x="437" y="149"/>
                    <a:pt x="489" y="77"/>
                    <a:pt x="483" y="0"/>
                  </a:cubicBezTo>
                </a:path>
              </a:pathLst>
            </a:custGeom>
            <a:noFill/>
            <a:ln w="11500" cap="rnd" cmpd="sng">
              <a:solidFill>
                <a:schemeClr val="dk1"/>
              </a:solidFill>
              <a:prstDash val="solid"/>
              <a:round/>
              <a:headEnd type="none" w="sm" len="sm"/>
              <a:tailEnd type="none" w="sm" len="sm"/>
            </a:ln>
          </p:spPr>
          <p:txBody>
            <a:bodyPr spcFirstLastPara="1" wrap="square" lIns="95750" tIns="39225" rIns="95750" bIns="392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52" name="Google Shape;852;p23"/>
            <p:cNvSpPr/>
            <p:nvPr/>
          </p:nvSpPr>
          <p:spPr>
            <a:xfrm>
              <a:off x="7579800" y="4532040"/>
              <a:ext cx="253080" cy="86760"/>
            </a:xfrm>
            <a:custGeom>
              <a:avLst/>
              <a:gdLst/>
              <a:ahLst/>
              <a:cxnLst/>
              <a:rect l="l" t="t" r="r" b="b"/>
              <a:pathLst>
                <a:path w="703" h="241" fill="none" extrusionOk="0">
                  <a:moveTo>
                    <a:pt x="0" y="177"/>
                  </a:moveTo>
                  <a:cubicBezTo>
                    <a:pt x="28" y="179"/>
                    <a:pt x="56" y="177"/>
                    <a:pt x="83" y="172"/>
                  </a:cubicBezTo>
                  <a:cubicBezTo>
                    <a:pt x="198" y="161"/>
                    <a:pt x="313" y="100"/>
                    <a:pt x="390" y="0"/>
                  </a:cubicBezTo>
                  <a:cubicBezTo>
                    <a:pt x="436" y="155"/>
                    <a:pt x="572" y="238"/>
                    <a:pt x="703" y="241"/>
                  </a:cubicBezTo>
                </a:path>
              </a:pathLst>
            </a:custGeom>
            <a:noFill/>
            <a:ln w="11500" cap="rnd" cmpd="sng">
              <a:solidFill>
                <a:schemeClr val="dk1"/>
              </a:solidFill>
              <a:prstDash val="solid"/>
              <a:round/>
              <a:headEnd type="none" w="sm" len="sm"/>
              <a:tailEnd type="none" w="sm" len="sm"/>
            </a:ln>
          </p:spPr>
          <p:txBody>
            <a:bodyPr spcFirstLastPara="1" wrap="square" lIns="95750" tIns="36000" rIns="95750" bIns="36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53" name="Google Shape;853;p23"/>
            <p:cNvSpPr/>
            <p:nvPr/>
          </p:nvSpPr>
          <p:spPr>
            <a:xfrm>
              <a:off x="7281000" y="4386960"/>
              <a:ext cx="35280" cy="88560"/>
            </a:xfrm>
            <a:custGeom>
              <a:avLst/>
              <a:gdLst/>
              <a:ahLst/>
              <a:cxnLst/>
              <a:rect l="l" t="t" r="r" b="b"/>
              <a:pathLst>
                <a:path w="98" h="246" fill="none" extrusionOk="0">
                  <a:moveTo>
                    <a:pt x="63" y="0"/>
                  </a:moveTo>
                  <a:cubicBezTo>
                    <a:pt x="33" y="26"/>
                    <a:pt x="6" y="60"/>
                    <a:pt x="1" y="100"/>
                  </a:cubicBezTo>
                  <a:cubicBezTo>
                    <a:pt x="-8" y="166"/>
                    <a:pt x="46" y="217"/>
                    <a:pt x="98" y="246"/>
                  </a:cubicBezTo>
                </a:path>
              </a:pathLst>
            </a:custGeom>
            <a:noFill/>
            <a:ln w="11500" cap="rnd" cmpd="sng">
              <a:solidFill>
                <a:schemeClr val="dk1"/>
              </a:solidFill>
              <a:prstDash val="solid"/>
              <a:round/>
              <a:headEnd type="none" w="sm" len="sm"/>
              <a:tailEnd type="none" w="sm" len="sm"/>
            </a:ln>
          </p:spPr>
          <p:txBody>
            <a:bodyPr spcFirstLastPara="1" wrap="square" lIns="95750" tIns="37800" rIns="95750" bIns="37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854" name="Google Shape;854;p23"/>
          <p:cNvSpPr/>
          <p:nvPr/>
        </p:nvSpPr>
        <p:spPr>
          <a:xfrm>
            <a:off x="-522465" y="4077024"/>
            <a:ext cx="2636358" cy="1724104"/>
          </a:xfrm>
          <a:custGeom>
            <a:avLst/>
            <a:gdLst/>
            <a:ahLst/>
            <a:cxnLst/>
            <a:rect l="l" t="t" r="r" b="b"/>
            <a:pathLst>
              <a:path w="4745" h="3103" extrusionOk="0">
                <a:moveTo>
                  <a:pt x="542" y="9"/>
                </a:moveTo>
                <a:cubicBezTo>
                  <a:pt x="532" y="11"/>
                  <a:pt x="521" y="14"/>
                  <a:pt x="511" y="16"/>
                </a:cubicBezTo>
                <a:cubicBezTo>
                  <a:pt x="311" y="67"/>
                  <a:pt x="104" y="246"/>
                  <a:pt x="93" y="461"/>
                </a:cubicBezTo>
                <a:cubicBezTo>
                  <a:pt x="81" y="727"/>
                  <a:pt x="57" y="993"/>
                  <a:pt x="32" y="1259"/>
                </a:cubicBezTo>
                <a:cubicBezTo>
                  <a:pt x="4" y="1539"/>
                  <a:pt x="-23" y="1825"/>
                  <a:pt x="31" y="2104"/>
                </a:cubicBezTo>
                <a:cubicBezTo>
                  <a:pt x="87" y="2394"/>
                  <a:pt x="229" y="2561"/>
                  <a:pt x="478" y="2721"/>
                </a:cubicBezTo>
                <a:cubicBezTo>
                  <a:pt x="915" y="3001"/>
                  <a:pt x="1450" y="3085"/>
                  <a:pt x="1969" y="3100"/>
                </a:cubicBezTo>
                <a:cubicBezTo>
                  <a:pt x="2268" y="3109"/>
                  <a:pt x="2568" y="3097"/>
                  <a:pt x="2868" y="3072"/>
                </a:cubicBezTo>
                <a:cubicBezTo>
                  <a:pt x="3187" y="3046"/>
                  <a:pt x="3506" y="3003"/>
                  <a:pt x="3815" y="2914"/>
                </a:cubicBezTo>
                <a:cubicBezTo>
                  <a:pt x="3959" y="2872"/>
                  <a:pt x="4097" y="2795"/>
                  <a:pt x="4241" y="2759"/>
                </a:cubicBezTo>
                <a:cubicBezTo>
                  <a:pt x="4367" y="2728"/>
                  <a:pt x="4485" y="2725"/>
                  <a:pt x="4598" y="2646"/>
                </a:cubicBezTo>
                <a:cubicBezTo>
                  <a:pt x="4693" y="2580"/>
                  <a:pt x="4763" y="2465"/>
                  <a:pt x="4741" y="2351"/>
                </a:cubicBezTo>
                <a:cubicBezTo>
                  <a:pt x="4720" y="2238"/>
                  <a:pt x="4580" y="2153"/>
                  <a:pt x="4480" y="2211"/>
                </a:cubicBezTo>
                <a:cubicBezTo>
                  <a:pt x="4496" y="2142"/>
                  <a:pt x="4513" y="2072"/>
                  <a:pt x="4506" y="2001"/>
                </a:cubicBezTo>
                <a:cubicBezTo>
                  <a:pt x="4500" y="1930"/>
                  <a:pt x="4466" y="1858"/>
                  <a:pt x="4405" y="1822"/>
                </a:cubicBezTo>
                <a:cubicBezTo>
                  <a:pt x="4291" y="1757"/>
                  <a:pt x="4152" y="1839"/>
                  <a:pt x="4047" y="1918"/>
                </a:cubicBezTo>
                <a:cubicBezTo>
                  <a:pt x="4095" y="1754"/>
                  <a:pt x="3967" y="1568"/>
                  <a:pt x="3799" y="1539"/>
                </a:cubicBezTo>
                <a:cubicBezTo>
                  <a:pt x="3631" y="1509"/>
                  <a:pt x="3455" y="1625"/>
                  <a:pt x="3401" y="1787"/>
                </a:cubicBezTo>
                <a:cubicBezTo>
                  <a:pt x="3409" y="1688"/>
                  <a:pt x="3353" y="1587"/>
                  <a:pt x="3265" y="1541"/>
                </a:cubicBezTo>
                <a:cubicBezTo>
                  <a:pt x="3114" y="1460"/>
                  <a:pt x="2878" y="1573"/>
                  <a:pt x="2876" y="1758"/>
                </a:cubicBezTo>
                <a:cubicBezTo>
                  <a:pt x="2877" y="1613"/>
                  <a:pt x="2785" y="1474"/>
                  <a:pt x="2652" y="1418"/>
                </a:cubicBezTo>
                <a:cubicBezTo>
                  <a:pt x="2519" y="1361"/>
                  <a:pt x="2354" y="1393"/>
                  <a:pt x="2252" y="1494"/>
                </a:cubicBezTo>
                <a:cubicBezTo>
                  <a:pt x="2311" y="1323"/>
                  <a:pt x="2287" y="1118"/>
                  <a:pt x="2167" y="982"/>
                </a:cubicBezTo>
                <a:cubicBezTo>
                  <a:pt x="2046" y="846"/>
                  <a:pt x="1828" y="799"/>
                  <a:pt x="1673" y="894"/>
                </a:cubicBezTo>
                <a:cubicBezTo>
                  <a:pt x="1776" y="731"/>
                  <a:pt x="1719" y="488"/>
                  <a:pt x="1554" y="388"/>
                </a:cubicBezTo>
                <a:cubicBezTo>
                  <a:pt x="1389" y="289"/>
                  <a:pt x="1147" y="351"/>
                  <a:pt x="1051" y="519"/>
                </a:cubicBezTo>
                <a:cubicBezTo>
                  <a:pt x="1059" y="358"/>
                  <a:pt x="1020" y="182"/>
                  <a:pt x="894" y="82"/>
                </a:cubicBezTo>
                <a:cubicBezTo>
                  <a:pt x="798" y="4"/>
                  <a:pt x="664" y="-14"/>
                  <a:pt x="542" y="9"/>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855" name="Google Shape;855;p23"/>
          <p:cNvGrpSpPr/>
          <p:nvPr/>
        </p:nvGrpSpPr>
        <p:grpSpPr>
          <a:xfrm rot="1059108" flipH="1">
            <a:off x="2354588" y="4853379"/>
            <a:ext cx="480818" cy="455173"/>
            <a:chOff x="5167895" y="3317650"/>
            <a:chExt cx="649440" cy="614880"/>
          </a:xfrm>
        </p:grpSpPr>
        <p:sp>
          <p:nvSpPr>
            <p:cNvPr id="856" name="Google Shape;856;p23"/>
            <p:cNvSpPr/>
            <p:nvPr/>
          </p:nvSpPr>
          <p:spPr>
            <a:xfrm>
              <a:off x="5167895" y="331765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rgbClr val="90D16D"/>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57" name="Google Shape;857;p23"/>
            <p:cNvSpPr/>
            <p:nvPr/>
          </p:nvSpPr>
          <p:spPr>
            <a:xfrm>
              <a:off x="5167895" y="331765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58" name="Google Shape;858;p23"/>
            <p:cNvSpPr/>
            <p:nvPr/>
          </p:nvSpPr>
          <p:spPr>
            <a:xfrm>
              <a:off x="5247095" y="3381010"/>
              <a:ext cx="424080" cy="225720"/>
            </a:xfrm>
            <a:custGeom>
              <a:avLst/>
              <a:gdLst/>
              <a:ahLst/>
              <a:cxnLst/>
              <a:rect l="l" t="t" r="r" b="b"/>
              <a:pathLst>
                <a:path w="1178" h="627" fill="none" extrusionOk="0">
                  <a:moveTo>
                    <a:pt x="1178" y="0"/>
                  </a:moveTo>
                  <a:cubicBezTo>
                    <a:pt x="1020" y="203"/>
                    <a:pt x="870" y="412"/>
                    <a:pt x="729" y="627"/>
                  </a:cubicBezTo>
                  <a:cubicBezTo>
                    <a:pt x="502" y="418"/>
                    <a:pt x="258" y="229"/>
                    <a:pt x="0" y="61"/>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59" name="Google Shape;859;p23"/>
            <p:cNvSpPr/>
            <p:nvPr/>
          </p:nvSpPr>
          <p:spPr>
            <a:xfrm>
              <a:off x="5189495" y="3454450"/>
              <a:ext cx="557640" cy="253440"/>
            </a:xfrm>
            <a:custGeom>
              <a:avLst/>
              <a:gdLst/>
              <a:ahLst/>
              <a:cxnLst/>
              <a:rect l="l" t="t" r="r" b="b"/>
              <a:pathLst>
                <a:path w="1549" h="704" fill="none" extrusionOk="0">
                  <a:moveTo>
                    <a:pt x="0" y="75"/>
                  </a:moveTo>
                  <a:cubicBezTo>
                    <a:pt x="311" y="280"/>
                    <a:pt x="619" y="490"/>
                    <a:pt x="925" y="704"/>
                  </a:cubicBezTo>
                  <a:cubicBezTo>
                    <a:pt x="1114" y="454"/>
                    <a:pt x="1323" y="218"/>
                    <a:pt x="1549"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60" name="Google Shape;860;p23"/>
            <p:cNvSpPr/>
            <p:nvPr/>
          </p:nvSpPr>
          <p:spPr>
            <a:xfrm>
              <a:off x="5167895" y="3564970"/>
              <a:ext cx="634680" cy="224640"/>
            </a:xfrm>
            <a:custGeom>
              <a:avLst/>
              <a:gdLst/>
              <a:ahLst/>
              <a:cxnLst/>
              <a:rect l="l" t="t" r="r" b="b"/>
              <a:pathLst>
                <a:path w="1763" h="624" fill="none" extrusionOk="0">
                  <a:moveTo>
                    <a:pt x="0" y="57"/>
                  </a:moveTo>
                  <a:cubicBezTo>
                    <a:pt x="319" y="271"/>
                    <a:pt x="655" y="461"/>
                    <a:pt x="1004" y="624"/>
                  </a:cubicBezTo>
                  <a:cubicBezTo>
                    <a:pt x="1216" y="373"/>
                    <a:pt x="1532" y="228"/>
                    <a:pt x="1763"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61" name="Google Shape;861;p23"/>
            <p:cNvSpPr/>
            <p:nvPr/>
          </p:nvSpPr>
          <p:spPr>
            <a:xfrm>
              <a:off x="5176535" y="3649210"/>
              <a:ext cx="640800" cy="204840"/>
            </a:xfrm>
            <a:custGeom>
              <a:avLst/>
              <a:gdLst/>
              <a:ahLst/>
              <a:cxnLst/>
              <a:rect l="l" t="t" r="r" b="b"/>
              <a:pathLst>
                <a:path w="1780" h="569" fill="none" extrusionOk="0">
                  <a:moveTo>
                    <a:pt x="1780" y="42"/>
                  </a:moveTo>
                  <a:cubicBezTo>
                    <a:pt x="1546" y="248"/>
                    <a:pt x="1286" y="426"/>
                    <a:pt x="1008" y="569"/>
                  </a:cubicBezTo>
                  <a:cubicBezTo>
                    <a:pt x="659" y="404"/>
                    <a:pt x="321" y="214"/>
                    <a:pt x="0"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62" name="Google Shape;862;p23"/>
            <p:cNvSpPr/>
            <p:nvPr/>
          </p:nvSpPr>
          <p:spPr>
            <a:xfrm>
              <a:off x="5433575" y="3319810"/>
              <a:ext cx="109080" cy="612720"/>
            </a:xfrm>
            <a:custGeom>
              <a:avLst/>
              <a:gdLst/>
              <a:ahLst/>
              <a:cxnLst/>
              <a:rect l="l" t="t" r="r" b="b"/>
              <a:pathLst>
                <a:path w="303" h="1702" fill="none" extrusionOk="0">
                  <a:moveTo>
                    <a:pt x="0" y="0"/>
                  </a:moveTo>
                  <a:cubicBezTo>
                    <a:pt x="179" y="549"/>
                    <a:pt x="281" y="1124"/>
                    <a:pt x="303" y="1702"/>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863" name="Google Shape;863;p23"/>
          <p:cNvGrpSpPr/>
          <p:nvPr/>
        </p:nvGrpSpPr>
        <p:grpSpPr>
          <a:xfrm flipH="1">
            <a:off x="1834813" y="4752522"/>
            <a:ext cx="551324" cy="524418"/>
            <a:chOff x="866520" y="3117600"/>
            <a:chExt cx="621000" cy="590760"/>
          </a:xfrm>
        </p:grpSpPr>
        <p:sp>
          <p:nvSpPr>
            <p:cNvPr id="864" name="Google Shape;864;p23"/>
            <p:cNvSpPr/>
            <p:nvPr/>
          </p:nvSpPr>
          <p:spPr>
            <a:xfrm>
              <a:off x="866520" y="3117600"/>
              <a:ext cx="621000" cy="590760"/>
            </a:xfrm>
            <a:custGeom>
              <a:avLst/>
              <a:gdLst/>
              <a:ahLst/>
              <a:cxnLst/>
              <a:rect l="l" t="t" r="r" b="b"/>
              <a:pathLst>
                <a:path w="1725" h="1641" extrusionOk="0">
                  <a:moveTo>
                    <a:pt x="47" y="531"/>
                  </a:moveTo>
                  <a:cubicBezTo>
                    <a:pt x="-7" y="669"/>
                    <a:pt x="-10" y="823"/>
                    <a:pt x="18" y="967"/>
                  </a:cubicBezTo>
                  <a:cubicBezTo>
                    <a:pt x="84" y="1306"/>
                    <a:pt x="360" y="1622"/>
                    <a:pt x="705" y="1640"/>
                  </a:cubicBezTo>
                  <a:cubicBezTo>
                    <a:pt x="808" y="1646"/>
                    <a:pt x="912" y="1624"/>
                    <a:pt x="1013" y="1597"/>
                  </a:cubicBezTo>
                  <a:cubicBezTo>
                    <a:pt x="1173" y="1555"/>
                    <a:pt x="1331" y="1496"/>
                    <a:pt x="1461" y="1394"/>
                  </a:cubicBezTo>
                  <a:cubicBezTo>
                    <a:pt x="1827" y="1106"/>
                    <a:pt x="1799" y="513"/>
                    <a:pt x="1458" y="215"/>
                  </a:cubicBezTo>
                  <a:cubicBezTo>
                    <a:pt x="1227" y="14"/>
                    <a:pt x="891" y="-46"/>
                    <a:pt x="597" y="34"/>
                  </a:cubicBezTo>
                  <a:cubicBezTo>
                    <a:pt x="359" y="99"/>
                    <a:pt x="136" y="301"/>
                    <a:pt x="47" y="531"/>
                  </a:cubicBezTo>
                  <a:close/>
                </a:path>
              </a:pathLst>
            </a:custGeom>
            <a:solidFill>
              <a:srgbClr val="90D16D"/>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65" name="Google Shape;865;p23"/>
            <p:cNvSpPr/>
            <p:nvPr/>
          </p:nvSpPr>
          <p:spPr>
            <a:xfrm>
              <a:off x="866520" y="3117600"/>
              <a:ext cx="621000" cy="590760"/>
            </a:xfrm>
            <a:custGeom>
              <a:avLst/>
              <a:gdLst/>
              <a:ahLst/>
              <a:cxnLst/>
              <a:rect l="l" t="t" r="r" b="b"/>
              <a:pathLst>
                <a:path w="1725" h="1641" extrusionOk="0">
                  <a:moveTo>
                    <a:pt x="47" y="531"/>
                  </a:moveTo>
                  <a:cubicBezTo>
                    <a:pt x="-7" y="669"/>
                    <a:pt x="-10" y="823"/>
                    <a:pt x="18" y="967"/>
                  </a:cubicBezTo>
                  <a:cubicBezTo>
                    <a:pt x="84" y="1306"/>
                    <a:pt x="360" y="1622"/>
                    <a:pt x="705" y="1640"/>
                  </a:cubicBezTo>
                  <a:cubicBezTo>
                    <a:pt x="808" y="1646"/>
                    <a:pt x="912" y="1624"/>
                    <a:pt x="1013" y="1597"/>
                  </a:cubicBezTo>
                  <a:cubicBezTo>
                    <a:pt x="1173" y="1555"/>
                    <a:pt x="1331" y="1496"/>
                    <a:pt x="1461" y="1394"/>
                  </a:cubicBezTo>
                  <a:cubicBezTo>
                    <a:pt x="1827" y="1106"/>
                    <a:pt x="1799" y="513"/>
                    <a:pt x="1458" y="215"/>
                  </a:cubicBezTo>
                  <a:cubicBezTo>
                    <a:pt x="1227" y="14"/>
                    <a:pt x="891" y="-46"/>
                    <a:pt x="597" y="34"/>
                  </a:cubicBezTo>
                  <a:cubicBezTo>
                    <a:pt x="359" y="99"/>
                    <a:pt x="136" y="301"/>
                    <a:pt x="47" y="53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66" name="Google Shape;866;p23"/>
            <p:cNvSpPr/>
            <p:nvPr/>
          </p:nvSpPr>
          <p:spPr>
            <a:xfrm>
              <a:off x="1017720" y="3163320"/>
              <a:ext cx="327240" cy="513720"/>
            </a:xfrm>
            <a:custGeom>
              <a:avLst/>
              <a:gdLst/>
              <a:ahLst/>
              <a:cxnLst/>
              <a:rect l="l" t="t" r="r" b="b"/>
              <a:pathLst>
                <a:path w="909" h="1427" fill="none" extrusionOk="0">
                  <a:moveTo>
                    <a:pt x="909" y="0"/>
                  </a:moveTo>
                  <a:cubicBezTo>
                    <a:pt x="572" y="452"/>
                    <a:pt x="268" y="929"/>
                    <a:pt x="0" y="1427"/>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67" name="Google Shape;867;p23"/>
            <p:cNvSpPr/>
            <p:nvPr/>
          </p:nvSpPr>
          <p:spPr>
            <a:xfrm>
              <a:off x="1132560" y="3120120"/>
              <a:ext cx="325080" cy="210960"/>
            </a:xfrm>
            <a:custGeom>
              <a:avLst/>
              <a:gdLst/>
              <a:ahLst/>
              <a:cxnLst/>
              <a:rect l="l" t="t" r="r" b="b"/>
              <a:pathLst>
                <a:path w="903" h="586" fill="none" extrusionOk="0">
                  <a:moveTo>
                    <a:pt x="903" y="452"/>
                  </a:moveTo>
                  <a:cubicBezTo>
                    <a:pt x="691" y="501"/>
                    <a:pt x="477" y="546"/>
                    <a:pt x="262" y="586"/>
                  </a:cubicBezTo>
                  <a:cubicBezTo>
                    <a:pt x="190" y="384"/>
                    <a:pt x="102" y="188"/>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68" name="Google Shape;868;p23"/>
            <p:cNvSpPr/>
            <p:nvPr/>
          </p:nvSpPr>
          <p:spPr>
            <a:xfrm>
              <a:off x="1020240" y="3155040"/>
              <a:ext cx="464040" cy="270000"/>
            </a:xfrm>
            <a:custGeom>
              <a:avLst/>
              <a:gdLst/>
              <a:ahLst/>
              <a:cxnLst/>
              <a:rect l="l" t="t" r="r" b="b"/>
              <a:pathLst>
                <a:path w="1289" h="750" fill="none" extrusionOk="0">
                  <a:moveTo>
                    <a:pt x="1289" y="599"/>
                  </a:moveTo>
                  <a:cubicBezTo>
                    <a:pt x="989" y="646"/>
                    <a:pt x="689" y="696"/>
                    <a:pt x="390" y="750"/>
                  </a:cubicBezTo>
                  <a:cubicBezTo>
                    <a:pt x="287" y="487"/>
                    <a:pt x="156" y="235"/>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69" name="Google Shape;869;p23"/>
            <p:cNvSpPr/>
            <p:nvPr/>
          </p:nvSpPr>
          <p:spPr>
            <a:xfrm>
              <a:off x="946440" y="3212280"/>
              <a:ext cx="534240" cy="315720"/>
            </a:xfrm>
            <a:custGeom>
              <a:avLst/>
              <a:gdLst/>
              <a:ahLst/>
              <a:cxnLst/>
              <a:rect l="l" t="t" r="r" b="b"/>
              <a:pathLst>
                <a:path w="1484" h="877" fill="none" extrusionOk="0">
                  <a:moveTo>
                    <a:pt x="1484" y="736"/>
                  </a:moveTo>
                  <a:cubicBezTo>
                    <a:pt x="1130" y="755"/>
                    <a:pt x="777" y="802"/>
                    <a:pt x="432" y="877"/>
                  </a:cubicBezTo>
                  <a:cubicBezTo>
                    <a:pt x="329" y="567"/>
                    <a:pt x="183" y="271"/>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70" name="Google Shape;870;p23"/>
            <p:cNvSpPr/>
            <p:nvPr/>
          </p:nvSpPr>
          <p:spPr>
            <a:xfrm>
              <a:off x="883080" y="3309120"/>
              <a:ext cx="563400" cy="297360"/>
            </a:xfrm>
            <a:custGeom>
              <a:avLst/>
              <a:gdLst/>
              <a:ahLst/>
              <a:cxnLst/>
              <a:rect l="l" t="t" r="r" b="b"/>
              <a:pathLst>
                <a:path w="1565" h="826" fill="none" extrusionOk="0">
                  <a:moveTo>
                    <a:pt x="1565" y="698"/>
                  </a:moveTo>
                  <a:cubicBezTo>
                    <a:pt x="1315" y="693"/>
                    <a:pt x="1065" y="700"/>
                    <a:pt x="818" y="736"/>
                  </a:cubicBezTo>
                  <a:cubicBezTo>
                    <a:pt x="702" y="754"/>
                    <a:pt x="586" y="778"/>
                    <a:pt x="478" y="826"/>
                  </a:cubicBezTo>
                  <a:cubicBezTo>
                    <a:pt x="484" y="739"/>
                    <a:pt x="437" y="658"/>
                    <a:pt x="390" y="583"/>
                  </a:cubicBezTo>
                  <a:cubicBezTo>
                    <a:pt x="317" y="465"/>
                    <a:pt x="241" y="347"/>
                    <a:pt x="164" y="231"/>
                  </a:cubicBezTo>
                  <a:cubicBezTo>
                    <a:pt x="112" y="153"/>
                    <a:pt x="59" y="74"/>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871" name="Google Shape;871;p23"/>
          <p:cNvGrpSpPr/>
          <p:nvPr/>
        </p:nvGrpSpPr>
        <p:grpSpPr>
          <a:xfrm rot="1640097" flipH="1">
            <a:off x="593609" y="4700818"/>
            <a:ext cx="642785" cy="611431"/>
            <a:chOff x="866520" y="3117600"/>
            <a:chExt cx="621000" cy="590760"/>
          </a:xfrm>
        </p:grpSpPr>
        <p:sp>
          <p:nvSpPr>
            <p:cNvPr id="872" name="Google Shape;872;p23"/>
            <p:cNvSpPr/>
            <p:nvPr/>
          </p:nvSpPr>
          <p:spPr>
            <a:xfrm>
              <a:off x="866520" y="3117600"/>
              <a:ext cx="621000" cy="590760"/>
            </a:xfrm>
            <a:custGeom>
              <a:avLst/>
              <a:gdLst/>
              <a:ahLst/>
              <a:cxnLst/>
              <a:rect l="l" t="t" r="r" b="b"/>
              <a:pathLst>
                <a:path w="1725" h="1641" extrusionOk="0">
                  <a:moveTo>
                    <a:pt x="47" y="531"/>
                  </a:moveTo>
                  <a:cubicBezTo>
                    <a:pt x="-7" y="669"/>
                    <a:pt x="-10" y="823"/>
                    <a:pt x="18" y="967"/>
                  </a:cubicBezTo>
                  <a:cubicBezTo>
                    <a:pt x="84" y="1306"/>
                    <a:pt x="360" y="1622"/>
                    <a:pt x="705" y="1640"/>
                  </a:cubicBezTo>
                  <a:cubicBezTo>
                    <a:pt x="808" y="1646"/>
                    <a:pt x="912" y="1624"/>
                    <a:pt x="1013" y="1597"/>
                  </a:cubicBezTo>
                  <a:cubicBezTo>
                    <a:pt x="1173" y="1555"/>
                    <a:pt x="1331" y="1496"/>
                    <a:pt x="1461" y="1394"/>
                  </a:cubicBezTo>
                  <a:cubicBezTo>
                    <a:pt x="1827" y="1106"/>
                    <a:pt x="1799" y="513"/>
                    <a:pt x="1458" y="215"/>
                  </a:cubicBezTo>
                  <a:cubicBezTo>
                    <a:pt x="1227" y="14"/>
                    <a:pt x="891" y="-46"/>
                    <a:pt x="597" y="34"/>
                  </a:cubicBezTo>
                  <a:cubicBezTo>
                    <a:pt x="359" y="99"/>
                    <a:pt x="136" y="301"/>
                    <a:pt x="47" y="53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73" name="Google Shape;873;p23"/>
            <p:cNvSpPr/>
            <p:nvPr/>
          </p:nvSpPr>
          <p:spPr>
            <a:xfrm>
              <a:off x="1017720" y="3163320"/>
              <a:ext cx="327240" cy="513720"/>
            </a:xfrm>
            <a:custGeom>
              <a:avLst/>
              <a:gdLst/>
              <a:ahLst/>
              <a:cxnLst/>
              <a:rect l="l" t="t" r="r" b="b"/>
              <a:pathLst>
                <a:path w="909" h="1427" fill="none" extrusionOk="0">
                  <a:moveTo>
                    <a:pt x="909" y="0"/>
                  </a:moveTo>
                  <a:cubicBezTo>
                    <a:pt x="572" y="452"/>
                    <a:pt x="268" y="929"/>
                    <a:pt x="0" y="1427"/>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74" name="Google Shape;874;p23"/>
            <p:cNvSpPr/>
            <p:nvPr/>
          </p:nvSpPr>
          <p:spPr>
            <a:xfrm>
              <a:off x="1132560" y="3120120"/>
              <a:ext cx="325080" cy="210960"/>
            </a:xfrm>
            <a:custGeom>
              <a:avLst/>
              <a:gdLst/>
              <a:ahLst/>
              <a:cxnLst/>
              <a:rect l="l" t="t" r="r" b="b"/>
              <a:pathLst>
                <a:path w="903" h="586" fill="none" extrusionOk="0">
                  <a:moveTo>
                    <a:pt x="903" y="452"/>
                  </a:moveTo>
                  <a:cubicBezTo>
                    <a:pt x="691" y="501"/>
                    <a:pt x="477" y="546"/>
                    <a:pt x="262" y="586"/>
                  </a:cubicBezTo>
                  <a:cubicBezTo>
                    <a:pt x="190" y="384"/>
                    <a:pt x="102" y="188"/>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75" name="Google Shape;875;p23"/>
            <p:cNvSpPr/>
            <p:nvPr/>
          </p:nvSpPr>
          <p:spPr>
            <a:xfrm>
              <a:off x="1020240" y="3155040"/>
              <a:ext cx="464040" cy="270000"/>
            </a:xfrm>
            <a:custGeom>
              <a:avLst/>
              <a:gdLst/>
              <a:ahLst/>
              <a:cxnLst/>
              <a:rect l="l" t="t" r="r" b="b"/>
              <a:pathLst>
                <a:path w="1289" h="750" fill="none" extrusionOk="0">
                  <a:moveTo>
                    <a:pt x="1289" y="599"/>
                  </a:moveTo>
                  <a:cubicBezTo>
                    <a:pt x="989" y="646"/>
                    <a:pt x="689" y="696"/>
                    <a:pt x="390" y="750"/>
                  </a:cubicBezTo>
                  <a:cubicBezTo>
                    <a:pt x="287" y="487"/>
                    <a:pt x="156" y="235"/>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76" name="Google Shape;876;p23"/>
            <p:cNvSpPr/>
            <p:nvPr/>
          </p:nvSpPr>
          <p:spPr>
            <a:xfrm>
              <a:off x="946440" y="3212280"/>
              <a:ext cx="534240" cy="315720"/>
            </a:xfrm>
            <a:custGeom>
              <a:avLst/>
              <a:gdLst/>
              <a:ahLst/>
              <a:cxnLst/>
              <a:rect l="l" t="t" r="r" b="b"/>
              <a:pathLst>
                <a:path w="1484" h="877" fill="none" extrusionOk="0">
                  <a:moveTo>
                    <a:pt x="1484" y="736"/>
                  </a:moveTo>
                  <a:cubicBezTo>
                    <a:pt x="1130" y="755"/>
                    <a:pt x="777" y="802"/>
                    <a:pt x="432" y="877"/>
                  </a:cubicBezTo>
                  <a:cubicBezTo>
                    <a:pt x="329" y="567"/>
                    <a:pt x="183" y="271"/>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77" name="Google Shape;877;p23"/>
            <p:cNvSpPr/>
            <p:nvPr/>
          </p:nvSpPr>
          <p:spPr>
            <a:xfrm>
              <a:off x="883080" y="3309120"/>
              <a:ext cx="563400" cy="297360"/>
            </a:xfrm>
            <a:custGeom>
              <a:avLst/>
              <a:gdLst/>
              <a:ahLst/>
              <a:cxnLst/>
              <a:rect l="l" t="t" r="r" b="b"/>
              <a:pathLst>
                <a:path w="1565" h="826" fill="none" extrusionOk="0">
                  <a:moveTo>
                    <a:pt x="1565" y="698"/>
                  </a:moveTo>
                  <a:cubicBezTo>
                    <a:pt x="1315" y="693"/>
                    <a:pt x="1065" y="700"/>
                    <a:pt x="818" y="736"/>
                  </a:cubicBezTo>
                  <a:cubicBezTo>
                    <a:pt x="702" y="754"/>
                    <a:pt x="586" y="778"/>
                    <a:pt x="478" y="826"/>
                  </a:cubicBezTo>
                  <a:cubicBezTo>
                    <a:pt x="484" y="739"/>
                    <a:pt x="437" y="658"/>
                    <a:pt x="390" y="583"/>
                  </a:cubicBezTo>
                  <a:cubicBezTo>
                    <a:pt x="317" y="465"/>
                    <a:pt x="241" y="347"/>
                    <a:pt x="164" y="231"/>
                  </a:cubicBezTo>
                  <a:cubicBezTo>
                    <a:pt x="112" y="153"/>
                    <a:pt x="59" y="74"/>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878" name="Google Shape;878;p23"/>
          <p:cNvGrpSpPr/>
          <p:nvPr/>
        </p:nvGrpSpPr>
        <p:grpSpPr>
          <a:xfrm rot="1428421" flipH="1">
            <a:off x="-52895" y="4601561"/>
            <a:ext cx="743629" cy="703975"/>
            <a:chOff x="5167895" y="3317650"/>
            <a:chExt cx="649440" cy="614880"/>
          </a:xfrm>
        </p:grpSpPr>
        <p:sp>
          <p:nvSpPr>
            <p:cNvPr id="879" name="Google Shape;879;p23"/>
            <p:cNvSpPr/>
            <p:nvPr/>
          </p:nvSpPr>
          <p:spPr>
            <a:xfrm>
              <a:off x="5167895" y="331765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0" name="Google Shape;880;p23"/>
            <p:cNvSpPr/>
            <p:nvPr/>
          </p:nvSpPr>
          <p:spPr>
            <a:xfrm>
              <a:off x="5167895" y="331765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1" name="Google Shape;881;p23"/>
            <p:cNvSpPr/>
            <p:nvPr/>
          </p:nvSpPr>
          <p:spPr>
            <a:xfrm>
              <a:off x="5247095" y="3381010"/>
              <a:ext cx="424080" cy="225720"/>
            </a:xfrm>
            <a:custGeom>
              <a:avLst/>
              <a:gdLst/>
              <a:ahLst/>
              <a:cxnLst/>
              <a:rect l="l" t="t" r="r" b="b"/>
              <a:pathLst>
                <a:path w="1178" h="627" fill="none" extrusionOk="0">
                  <a:moveTo>
                    <a:pt x="1178" y="0"/>
                  </a:moveTo>
                  <a:cubicBezTo>
                    <a:pt x="1020" y="203"/>
                    <a:pt x="870" y="412"/>
                    <a:pt x="729" y="627"/>
                  </a:cubicBezTo>
                  <a:cubicBezTo>
                    <a:pt x="502" y="418"/>
                    <a:pt x="258" y="229"/>
                    <a:pt x="0" y="61"/>
                  </a:cubicBezTo>
                </a:path>
              </a:pathLst>
            </a:custGeom>
            <a:solidFill>
              <a:schemeClr val="accent6"/>
            </a:solid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2" name="Google Shape;882;p23"/>
            <p:cNvSpPr/>
            <p:nvPr/>
          </p:nvSpPr>
          <p:spPr>
            <a:xfrm>
              <a:off x="5189495" y="3454450"/>
              <a:ext cx="557640" cy="253440"/>
            </a:xfrm>
            <a:custGeom>
              <a:avLst/>
              <a:gdLst/>
              <a:ahLst/>
              <a:cxnLst/>
              <a:rect l="l" t="t" r="r" b="b"/>
              <a:pathLst>
                <a:path w="1549" h="704" fill="none" extrusionOk="0">
                  <a:moveTo>
                    <a:pt x="0" y="75"/>
                  </a:moveTo>
                  <a:cubicBezTo>
                    <a:pt x="311" y="280"/>
                    <a:pt x="619" y="490"/>
                    <a:pt x="925" y="704"/>
                  </a:cubicBezTo>
                  <a:cubicBezTo>
                    <a:pt x="1114" y="454"/>
                    <a:pt x="1323" y="218"/>
                    <a:pt x="1549" y="0"/>
                  </a:cubicBezTo>
                </a:path>
              </a:pathLst>
            </a:custGeom>
            <a:solidFill>
              <a:schemeClr val="accent6"/>
            </a:solid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3" name="Google Shape;883;p23"/>
            <p:cNvSpPr/>
            <p:nvPr/>
          </p:nvSpPr>
          <p:spPr>
            <a:xfrm>
              <a:off x="5167895" y="3564970"/>
              <a:ext cx="634680" cy="224640"/>
            </a:xfrm>
            <a:custGeom>
              <a:avLst/>
              <a:gdLst/>
              <a:ahLst/>
              <a:cxnLst/>
              <a:rect l="l" t="t" r="r" b="b"/>
              <a:pathLst>
                <a:path w="1763" h="624" fill="none" extrusionOk="0">
                  <a:moveTo>
                    <a:pt x="0" y="57"/>
                  </a:moveTo>
                  <a:cubicBezTo>
                    <a:pt x="319" y="271"/>
                    <a:pt x="655" y="461"/>
                    <a:pt x="1004" y="624"/>
                  </a:cubicBezTo>
                  <a:cubicBezTo>
                    <a:pt x="1216" y="373"/>
                    <a:pt x="1532" y="228"/>
                    <a:pt x="1763" y="0"/>
                  </a:cubicBezTo>
                </a:path>
              </a:pathLst>
            </a:custGeom>
            <a:solidFill>
              <a:schemeClr val="accent6"/>
            </a:solid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4" name="Google Shape;884;p23"/>
            <p:cNvSpPr/>
            <p:nvPr/>
          </p:nvSpPr>
          <p:spPr>
            <a:xfrm>
              <a:off x="5176535" y="3649210"/>
              <a:ext cx="640800" cy="204840"/>
            </a:xfrm>
            <a:custGeom>
              <a:avLst/>
              <a:gdLst/>
              <a:ahLst/>
              <a:cxnLst/>
              <a:rect l="l" t="t" r="r" b="b"/>
              <a:pathLst>
                <a:path w="1780" h="569" fill="none" extrusionOk="0">
                  <a:moveTo>
                    <a:pt x="1780" y="42"/>
                  </a:moveTo>
                  <a:cubicBezTo>
                    <a:pt x="1546" y="248"/>
                    <a:pt x="1286" y="426"/>
                    <a:pt x="1008" y="569"/>
                  </a:cubicBezTo>
                  <a:cubicBezTo>
                    <a:pt x="659" y="404"/>
                    <a:pt x="321" y="214"/>
                    <a:pt x="0" y="0"/>
                  </a:cubicBezTo>
                </a:path>
              </a:pathLst>
            </a:custGeom>
            <a:solidFill>
              <a:schemeClr val="accent6"/>
            </a:solid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5" name="Google Shape;885;p23"/>
            <p:cNvSpPr/>
            <p:nvPr/>
          </p:nvSpPr>
          <p:spPr>
            <a:xfrm>
              <a:off x="5433575" y="3319810"/>
              <a:ext cx="109080" cy="612720"/>
            </a:xfrm>
            <a:custGeom>
              <a:avLst/>
              <a:gdLst/>
              <a:ahLst/>
              <a:cxnLst/>
              <a:rect l="l" t="t" r="r" b="b"/>
              <a:pathLst>
                <a:path w="303" h="1702" fill="none" extrusionOk="0">
                  <a:moveTo>
                    <a:pt x="0" y="0"/>
                  </a:moveTo>
                  <a:cubicBezTo>
                    <a:pt x="179" y="549"/>
                    <a:pt x="281" y="1124"/>
                    <a:pt x="303" y="1702"/>
                  </a:cubicBezTo>
                </a:path>
              </a:pathLst>
            </a:custGeom>
            <a:solidFill>
              <a:schemeClr val="accent6"/>
            </a:solid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886"/>
        <p:cNvGrpSpPr/>
        <p:nvPr/>
      </p:nvGrpSpPr>
      <p:grpSpPr>
        <a:xfrm>
          <a:off x="0" y="0"/>
          <a:ext cx="0" cy="0"/>
          <a:chOff x="0" y="0"/>
          <a:chExt cx="0" cy="0"/>
        </a:xfrm>
      </p:grpSpPr>
      <p:sp>
        <p:nvSpPr>
          <p:cNvPr id="887" name="Google Shape;887;p24"/>
          <p:cNvSpPr/>
          <p:nvPr/>
        </p:nvSpPr>
        <p:spPr>
          <a:xfrm flipH="1">
            <a:off x="-1942775" y="-258400"/>
            <a:ext cx="12053904" cy="5789778"/>
          </a:xfrm>
          <a:custGeom>
            <a:avLst/>
            <a:gdLst/>
            <a:ahLst/>
            <a:cxnLst/>
            <a:rect l="l" t="t" r="r" b="b"/>
            <a:pathLst>
              <a:path w="21288" h="10225" extrusionOk="0">
                <a:moveTo>
                  <a:pt x="16061" y="1739"/>
                </a:moveTo>
                <a:cubicBezTo>
                  <a:pt x="16285" y="1478"/>
                  <a:pt x="16505" y="1219"/>
                  <a:pt x="16723" y="957"/>
                </a:cubicBezTo>
                <a:cubicBezTo>
                  <a:pt x="16742" y="934"/>
                  <a:pt x="16762" y="911"/>
                  <a:pt x="16790" y="902"/>
                </a:cubicBezTo>
                <a:cubicBezTo>
                  <a:pt x="16990" y="831"/>
                  <a:pt x="17185" y="1122"/>
                  <a:pt x="17251" y="1258"/>
                </a:cubicBezTo>
                <a:cubicBezTo>
                  <a:pt x="17278" y="1313"/>
                  <a:pt x="17304" y="1375"/>
                  <a:pt x="17358" y="1405"/>
                </a:cubicBezTo>
                <a:cubicBezTo>
                  <a:pt x="17384" y="1419"/>
                  <a:pt x="17414" y="1424"/>
                  <a:pt x="17443" y="1432"/>
                </a:cubicBezTo>
                <a:cubicBezTo>
                  <a:pt x="17621" y="1484"/>
                  <a:pt x="17736" y="1653"/>
                  <a:pt x="17834" y="1810"/>
                </a:cubicBezTo>
                <a:cubicBezTo>
                  <a:pt x="18176" y="2356"/>
                  <a:pt x="18518" y="2901"/>
                  <a:pt x="18860" y="3446"/>
                </a:cubicBezTo>
                <a:cubicBezTo>
                  <a:pt x="18880" y="3477"/>
                  <a:pt x="18908" y="3512"/>
                  <a:pt x="18944" y="3507"/>
                </a:cubicBezTo>
                <a:cubicBezTo>
                  <a:pt x="18964" y="3504"/>
                  <a:pt x="18980" y="3489"/>
                  <a:pt x="18995" y="3474"/>
                </a:cubicBezTo>
                <a:cubicBezTo>
                  <a:pt x="19397" y="3065"/>
                  <a:pt x="19799" y="2657"/>
                  <a:pt x="20200" y="2248"/>
                </a:cubicBezTo>
                <a:cubicBezTo>
                  <a:pt x="20288" y="2159"/>
                  <a:pt x="20385" y="2065"/>
                  <a:pt x="20508" y="2044"/>
                </a:cubicBezTo>
                <a:cubicBezTo>
                  <a:pt x="20651" y="2020"/>
                  <a:pt x="20794" y="2104"/>
                  <a:pt x="20881" y="2219"/>
                </a:cubicBezTo>
                <a:cubicBezTo>
                  <a:pt x="20968" y="2335"/>
                  <a:pt x="21008" y="2478"/>
                  <a:pt x="21044" y="2618"/>
                </a:cubicBezTo>
                <a:cubicBezTo>
                  <a:pt x="21292" y="3596"/>
                  <a:pt x="21290" y="4587"/>
                  <a:pt x="21288" y="5589"/>
                </a:cubicBezTo>
                <a:cubicBezTo>
                  <a:pt x="21285" y="6633"/>
                  <a:pt x="21283" y="7676"/>
                  <a:pt x="21281" y="8720"/>
                </a:cubicBezTo>
                <a:cubicBezTo>
                  <a:pt x="21280" y="9103"/>
                  <a:pt x="21279" y="9642"/>
                  <a:pt x="20899" y="9834"/>
                </a:cubicBezTo>
                <a:cubicBezTo>
                  <a:pt x="20433" y="10069"/>
                  <a:pt x="19634" y="10043"/>
                  <a:pt x="19120" y="10082"/>
                </a:cubicBezTo>
                <a:cubicBezTo>
                  <a:pt x="17796" y="10184"/>
                  <a:pt x="16454" y="10132"/>
                  <a:pt x="15122" y="10084"/>
                </a:cubicBezTo>
                <a:cubicBezTo>
                  <a:pt x="11689" y="9960"/>
                  <a:pt x="8232" y="9863"/>
                  <a:pt x="4824" y="10148"/>
                </a:cubicBezTo>
                <a:cubicBezTo>
                  <a:pt x="4220" y="10199"/>
                  <a:pt x="3607" y="10261"/>
                  <a:pt x="3006" y="10199"/>
                </a:cubicBezTo>
                <a:cubicBezTo>
                  <a:pt x="2515" y="10147"/>
                  <a:pt x="2032" y="10015"/>
                  <a:pt x="1598" y="9779"/>
                </a:cubicBezTo>
                <a:cubicBezTo>
                  <a:pt x="1263" y="9597"/>
                  <a:pt x="834" y="9523"/>
                  <a:pt x="547" y="9251"/>
                </a:cubicBezTo>
                <a:cubicBezTo>
                  <a:pt x="222" y="8943"/>
                  <a:pt x="136" y="8465"/>
                  <a:pt x="89" y="8020"/>
                </a:cubicBezTo>
                <a:cubicBezTo>
                  <a:pt x="62" y="7773"/>
                  <a:pt x="43" y="7524"/>
                  <a:pt x="29" y="7276"/>
                </a:cubicBezTo>
                <a:cubicBezTo>
                  <a:pt x="-16" y="6499"/>
                  <a:pt x="-4" y="5719"/>
                  <a:pt x="36" y="4943"/>
                </a:cubicBezTo>
                <a:cubicBezTo>
                  <a:pt x="55" y="4554"/>
                  <a:pt x="82" y="4164"/>
                  <a:pt x="112" y="3776"/>
                </a:cubicBezTo>
                <a:cubicBezTo>
                  <a:pt x="127" y="3581"/>
                  <a:pt x="143" y="3387"/>
                  <a:pt x="159" y="3192"/>
                </a:cubicBezTo>
                <a:cubicBezTo>
                  <a:pt x="172" y="3044"/>
                  <a:pt x="145" y="2843"/>
                  <a:pt x="246" y="2720"/>
                </a:cubicBezTo>
                <a:cubicBezTo>
                  <a:pt x="290" y="2666"/>
                  <a:pt x="371" y="2635"/>
                  <a:pt x="433" y="2669"/>
                </a:cubicBezTo>
                <a:cubicBezTo>
                  <a:pt x="455" y="2681"/>
                  <a:pt x="472" y="2700"/>
                  <a:pt x="489" y="2719"/>
                </a:cubicBezTo>
                <a:cubicBezTo>
                  <a:pt x="784" y="3045"/>
                  <a:pt x="1080" y="3374"/>
                  <a:pt x="1311" y="3748"/>
                </a:cubicBezTo>
                <a:cubicBezTo>
                  <a:pt x="1330" y="3778"/>
                  <a:pt x="1353" y="3812"/>
                  <a:pt x="1388" y="3819"/>
                </a:cubicBezTo>
                <a:cubicBezTo>
                  <a:pt x="1420" y="3824"/>
                  <a:pt x="1452" y="3805"/>
                  <a:pt x="1483" y="3811"/>
                </a:cubicBezTo>
                <a:cubicBezTo>
                  <a:pt x="1524" y="3818"/>
                  <a:pt x="1546" y="3861"/>
                  <a:pt x="1563" y="3899"/>
                </a:cubicBezTo>
                <a:cubicBezTo>
                  <a:pt x="1795" y="4438"/>
                  <a:pt x="2007" y="4989"/>
                  <a:pt x="2278" y="5509"/>
                </a:cubicBezTo>
                <a:cubicBezTo>
                  <a:pt x="2506" y="5268"/>
                  <a:pt x="2733" y="5028"/>
                  <a:pt x="2961" y="4788"/>
                </a:cubicBezTo>
                <a:cubicBezTo>
                  <a:pt x="2986" y="4761"/>
                  <a:pt x="3012" y="4734"/>
                  <a:pt x="3046" y="4721"/>
                </a:cubicBezTo>
                <a:cubicBezTo>
                  <a:pt x="3157" y="4676"/>
                  <a:pt x="3260" y="4797"/>
                  <a:pt x="3320" y="4901"/>
                </a:cubicBezTo>
                <a:cubicBezTo>
                  <a:pt x="3320" y="4827"/>
                  <a:pt x="3416" y="4786"/>
                  <a:pt x="3486" y="4811"/>
                </a:cubicBezTo>
                <a:cubicBezTo>
                  <a:pt x="3555" y="4837"/>
                  <a:pt x="3600" y="4902"/>
                  <a:pt x="3640" y="4963"/>
                </a:cubicBezTo>
                <a:cubicBezTo>
                  <a:pt x="3727" y="5096"/>
                  <a:pt x="3815" y="5229"/>
                  <a:pt x="3902" y="5362"/>
                </a:cubicBezTo>
                <a:cubicBezTo>
                  <a:pt x="4095" y="5053"/>
                  <a:pt x="4290" y="4745"/>
                  <a:pt x="4488" y="4439"/>
                </a:cubicBezTo>
                <a:cubicBezTo>
                  <a:pt x="4522" y="4387"/>
                  <a:pt x="4560" y="4331"/>
                  <a:pt x="4618" y="4308"/>
                </a:cubicBezTo>
                <a:cubicBezTo>
                  <a:pt x="4689" y="4281"/>
                  <a:pt x="4769" y="4310"/>
                  <a:pt x="4836" y="4347"/>
                </a:cubicBezTo>
                <a:cubicBezTo>
                  <a:pt x="5299" y="4600"/>
                  <a:pt x="5510" y="5176"/>
                  <a:pt x="5968" y="5437"/>
                </a:cubicBezTo>
                <a:cubicBezTo>
                  <a:pt x="6247" y="5001"/>
                  <a:pt x="6526" y="4563"/>
                  <a:pt x="6805" y="4126"/>
                </a:cubicBezTo>
                <a:cubicBezTo>
                  <a:pt x="6828" y="4090"/>
                  <a:pt x="6852" y="4053"/>
                  <a:pt x="6883" y="4024"/>
                </a:cubicBezTo>
                <a:cubicBezTo>
                  <a:pt x="6906" y="4003"/>
                  <a:pt x="6932" y="3986"/>
                  <a:pt x="6956" y="3965"/>
                </a:cubicBezTo>
                <a:cubicBezTo>
                  <a:pt x="7013" y="3916"/>
                  <a:pt x="7050" y="3849"/>
                  <a:pt x="7087" y="3783"/>
                </a:cubicBezTo>
                <a:cubicBezTo>
                  <a:pt x="7424" y="3179"/>
                  <a:pt x="7811" y="2604"/>
                  <a:pt x="8242" y="2064"/>
                </a:cubicBezTo>
                <a:cubicBezTo>
                  <a:pt x="8292" y="2001"/>
                  <a:pt x="8345" y="1937"/>
                  <a:pt x="8414" y="1895"/>
                </a:cubicBezTo>
                <a:cubicBezTo>
                  <a:pt x="8553" y="1812"/>
                  <a:pt x="8726" y="1853"/>
                  <a:pt x="8842" y="1955"/>
                </a:cubicBezTo>
                <a:cubicBezTo>
                  <a:pt x="8881" y="1989"/>
                  <a:pt x="9146" y="2298"/>
                  <a:pt x="9152" y="2291"/>
                </a:cubicBezTo>
                <a:cubicBezTo>
                  <a:pt x="9515" y="1882"/>
                  <a:pt x="9877" y="1474"/>
                  <a:pt x="10239" y="1065"/>
                </a:cubicBezTo>
                <a:cubicBezTo>
                  <a:pt x="10299" y="998"/>
                  <a:pt x="10374" y="924"/>
                  <a:pt x="10463" y="936"/>
                </a:cubicBezTo>
                <a:cubicBezTo>
                  <a:pt x="10528" y="945"/>
                  <a:pt x="10578" y="999"/>
                  <a:pt x="10621" y="1049"/>
                </a:cubicBezTo>
                <a:cubicBezTo>
                  <a:pt x="10790" y="1243"/>
                  <a:pt x="10959" y="1437"/>
                  <a:pt x="11128" y="1631"/>
                </a:cubicBezTo>
                <a:cubicBezTo>
                  <a:pt x="11335" y="1325"/>
                  <a:pt x="11586" y="1058"/>
                  <a:pt x="11805" y="767"/>
                </a:cubicBezTo>
                <a:cubicBezTo>
                  <a:pt x="12026" y="475"/>
                  <a:pt x="12263" y="213"/>
                  <a:pt x="12565" y="0"/>
                </a:cubicBezTo>
                <a:cubicBezTo>
                  <a:pt x="12641" y="84"/>
                  <a:pt x="12718" y="167"/>
                  <a:pt x="12794" y="251"/>
                </a:cubicBezTo>
                <a:cubicBezTo>
                  <a:pt x="12810" y="268"/>
                  <a:pt x="12829" y="286"/>
                  <a:pt x="12852" y="286"/>
                </a:cubicBezTo>
                <a:cubicBezTo>
                  <a:pt x="12872" y="285"/>
                  <a:pt x="12888" y="271"/>
                  <a:pt x="12906" y="265"/>
                </a:cubicBezTo>
                <a:cubicBezTo>
                  <a:pt x="12965" y="243"/>
                  <a:pt x="13021" y="300"/>
                  <a:pt x="13058" y="350"/>
                </a:cubicBezTo>
                <a:cubicBezTo>
                  <a:pt x="13506" y="952"/>
                  <a:pt x="13954" y="1554"/>
                  <a:pt x="14402" y="2156"/>
                </a:cubicBezTo>
                <a:cubicBezTo>
                  <a:pt x="14557" y="1995"/>
                  <a:pt x="14736" y="1857"/>
                  <a:pt x="14931" y="1747"/>
                </a:cubicBezTo>
                <a:cubicBezTo>
                  <a:pt x="15106" y="1909"/>
                  <a:pt x="15258" y="2096"/>
                  <a:pt x="15382" y="2299"/>
                </a:cubicBezTo>
                <a:cubicBezTo>
                  <a:pt x="15407" y="2340"/>
                  <a:pt x="15448" y="2388"/>
                  <a:pt x="15493" y="2372"/>
                </a:cubicBezTo>
                <a:cubicBezTo>
                  <a:pt x="15512" y="2365"/>
                  <a:pt x="15525" y="2347"/>
                  <a:pt x="15537" y="2331"/>
                </a:cubicBezTo>
                <a:cubicBezTo>
                  <a:pt x="15688" y="2123"/>
                  <a:pt x="15891" y="1937"/>
                  <a:pt x="16061" y="1739"/>
                </a:cubicBezTo>
                <a:close/>
              </a:path>
            </a:pathLst>
          </a:custGeom>
          <a:solidFill>
            <a:srgbClr val="A1C8FF">
              <a:alpha val="177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888" name="Google Shape;888;p24"/>
          <p:cNvGrpSpPr/>
          <p:nvPr/>
        </p:nvGrpSpPr>
        <p:grpSpPr>
          <a:xfrm flipH="1">
            <a:off x="326103" y="134937"/>
            <a:ext cx="774236" cy="383996"/>
            <a:chOff x="7281000" y="4176000"/>
            <a:chExt cx="892800" cy="442800"/>
          </a:xfrm>
        </p:grpSpPr>
        <p:sp>
          <p:nvSpPr>
            <p:cNvPr id="889" name="Google Shape;889;p24"/>
            <p:cNvSpPr/>
            <p:nvPr/>
          </p:nvSpPr>
          <p:spPr>
            <a:xfrm>
              <a:off x="7281000" y="4176000"/>
              <a:ext cx="892800" cy="442800"/>
            </a:xfrm>
            <a:custGeom>
              <a:avLst/>
              <a:gdLst/>
              <a:ahLst/>
              <a:cxnLst/>
              <a:rect l="l" t="t" r="r" b="b"/>
              <a:pathLst>
                <a:path w="2480" h="1230" extrusionOk="0">
                  <a:moveTo>
                    <a:pt x="2479" y="649"/>
                  </a:moveTo>
                  <a:cubicBezTo>
                    <a:pt x="2474" y="588"/>
                    <a:pt x="2434" y="543"/>
                    <a:pt x="2393" y="511"/>
                  </a:cubicBezTo>
                  <a:cubicBezTo>
                    <a:pt x="2270" y="415"/>
                    <a:pt x="2114" y="382"/>
                    <a:pt x="1965" y="418"/>
                  </a:cubicBezTo>
                  <a:cubicBezTo>
                    <a:pt x="1972" y="370"/>
                    <a:pt x="1972" y="322"/>
                    <a:pt x="1963" y="274"/>
                  </a:cubicBezTo>
                  <a:cubicBezTo>
                    <a:pt x="1947" y="195"/>
                    <a:pt x="1908" y="129"/>
                    <a:pt x="1857" y="80"/>
                  </a:cubicBezTo>
                  <a:cubicBezTo>
                    <a:pt x="1746" y="-26"/>
                    <a:pt x="1594" y="-22"/>
                    <a:pt x="1463" y="62"/>
                  </a:cubicBezTo>
                  <a:cubicBezTo>
                    <a:pt x="1406" y="99"/>
                    <a:pt x="1355" y="149"/>
                    <a:pt x="1311" y="208"/>
                  </a:cubicBezTo>
                  <a:cubicBezTo>
                    <a:pt x="1186" y="59"/>
                    <a:pt x="1013" y="-9"/>
                    <a:pt x="830" y="51"/>
                  </a:cubicBezTo>
                  <a:cubicBezTo>
                    <a:pt x="646" y="110"/>
                    <a:pt x="503" y="283"/>
                    <a:pt x="437" y="481"/>
                  </a:cubicBezTo>
                  <a:cubicBezTo>
                    <a:pt x="306" y="482"/>
                    <a:pt x="168" y="495"/>
                    <a:pt x="63" y="586"/>
                  </a:cubicBezTo>
                  <a:cubicBezTo>
                    <a:pt x="33" y="612"/>
                    <a:pt x="6" y="646"/>
                    <a:pt x="1" y="686"/>
                  </a:cubicBezTo>
                  <a:cubicBezTo>
                    <a:pt x="-8" y="752"/>
                    <a:pt x="46" y="803"/>
                    <a:pt x="98" y="832"/>
                  </a:cubicBezTo>
                  <a:cubicBezTo>
                    <a:pt x="228" y="905"/>
                    <a:pt x="384" y="927"/>
                    <a:pt x="533" y="896"/>
                  </a:cubicBezTo>
                  <a:cubicBezTo>
                    <a:pt x="520" y="1064"/>
                    <a:pt x="694" y="1160"/>
                    <a:pt x="830" y="1166"/>
                  </a:cubicBezTo>
                  <a:cubicBezTo>
                    <a:pt x="858" y="1168"/>
                    <a:pt x="886" y="1166"/>
                    <a:pt x="913" y="1161"/>
                  </a:cubicBezTo>
                  <a:cubicBezTo>
                    <a:pt x="1028" y="1150"/>
                    <a:pt x="1143" y="1089"/>
                    <a:pt x="1220" y="989"/>
                  </a:cubicBezTo>
                  <a:cubicBezTo>
                    <a:pt x="1266" y="1144"/>
                    <a:pt x="1402" y="1227"/>
                    <a:pt x="1533" y="1230"/>
                  </a:cubicBezTo>
                  <a:cubicBezTo>
                    <a:pt x="1661" y="1233"/>
                    <a:pt x="1792" y="1164"/>
                    <a:pt x="1889" y="1052"/>
                  </a:cubicBezTo>
                  <a:cubicBezTo>
                    <a:pt x="1933" y="1002"/>
                    <a:pt x="1970" y="942"/>
                    <a:pt x="1996" y="877"/>
                  </a:cubicBezTo>
                  <a:cubicBezTo>
                    <a:pt x="2124" y="905"/>
                    <a:pt x="2260" y="919"/>
                    <a:pt x="2377" y="838"/>
                  </a:cubicBezTo>
                  <a:cubicBezTo>
                    <a:pt x="2433" y="798"/>
                    <a:pt x="2485" y="726"/>
                    <a:pt x="2479" y="649"/>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0" name="Google Shape;890;p24"/>
            <p:cNvSpPr/>
            <p:nvPr/>
          </p:nvSpPr>
          <p:spPr>
            <a:xfrm>
              <a:off x="7987680" y="4274640"/>
              <a:ext cx="2520" cy="51840"/>
            </a:xfrm>
            <a:custGeom>
              <a:avLst/>
              <a:gdLst/>
              <a:ahLst/>
              <a:cxnLst/>
              <a:rect l="l" t="t" r="r" b="b"/>
              <a:pathLst>
                <a:path w="7" h="144" fill="none" extrusionOk="0">
                  <a:moveTo>
                    <a:pt x="2" y="144"/>
                  </a:moveTo>
                  <a:cubicBezTo>
                    <a:pt x="9" y="96"/>
                    <a:pt x="9" y="48"/>
                    <a:pt x="0" y="0"/>
                  </a:cubicBezTo>
                </a:path>
              </a:pathLst>
            </a:custGeom>
            <a:noFill/>
            <a:ln w="11500" cap="rnd" cmpd="sng">
              <a:solidFill>
                <a:schemeClr val="dk1"/>
              </a:solidFill>
              <a:prstDash val="solid"/>
              <a:round/>
              <a:headEnd type="none" w="sm" len="sm"/>
              <a:tailEnd type="none" w="sm" len="sm"/>
            </a:ln>
          </p:spPr>
          <p:txBody>
            <a:bodyPr spcFirstLastPara="1" wrap="square" lIns="95750" tIns="1075" rIns="95750" bIns="1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1" name="Google Shape;891;p24"/>
            <p:cNvSpPr/>
            <p:nvPr/>
          </p:nvSpPr>
          <p:spPr>
            <a:xfrm>
              <a:off x="7999560" y="4409640"/>
              <a:ext cx="174240" cy="90000"/>
            </a:xfrm>
            <a:custGeom>
              <a:avLst/>
              <a:gdLst/>
              <a:ahLst/>
              <a:cxnLst/>
              <a:rect l="l" t="t" r="r" b="b"/>
              <a:pathLst>
                <a:path w="484" h="250" fill="none" extrusionOk="0">
                  <a:moveTo>
                    <a:pt x="0" y="228"/>
                  </a:moveTo>
                  <a:cubicBezTo>
                    <a:pt x="128" y="256"/>
                    <a:pt x="264" y="270"/>
                    <a:pt x="381" y="189"/>
                  </a:cubicBezTo>
                  <a:cubicBezTo>
                    <a:pt x="437" y="149"/>
                    <a:pt x="489" y="77"/>
                    <a:pt x="483" y="0"/>
                  </a:cubicBezTo>
                </a:path>
              </a:pathLst>
            </a:custGeom>
            <a:noFill/>
            <a:ln w="11500" cap="rnd" cmpd="sng">
              <a:solidFill>
                <a:schemeClr val="dk1"/>
              </a:solidFill>
              <a:prstDash val="solid"/>
              <a:round/>
              <a:headEnd type="none" w="sm" len="sm"/>
              <a:tailEnd type="none" w="sm" len="sm"/>
            </a:ln>
          </p:spPr>
          <p:txBody>
            <a:bodyPr spcFirstLastPara="1" wrap="square" lIns="95750" tIns="39225" rIns="95750" bIns="392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2" name="Google Shape;892;p24"/>
            <p:cNvSpPr/>
            <p:nvPr/>
          </p:nvSpPr>
          <p:spPr>
            <a:xfrm>
              <a:off x="7579800" y="4532040"/>
              <a:ext cx="253080" cy="86760"/>
            </a:xfrm>
            <a:custGeom>
              <a:avLst/>
              <a:gdLst/>
              <a:ahLst/>
              <a:cxnLst/>
              <a:rect l="l" t="t" r="r" b="b"/>
              <a:pathLst>
                <a:path w="703" h="241" fill="none" extrusionOk="0">
                  <a:moveTo>
                    <a:pt x="0" y="177"/>
                  </a:moveTo>
                  <a:cubicBezTo>
                    <a:pt x="28" y="179"/>
                    <a:pt x="56" y="177"/>
                    <a:pt x="83" y="172"/>
                  </a:cubicBezTo>
                  <a:cubicBezTo>
                    <a:pt x="198" y="161"/>
                    <a:pt x="313" y="100"/>
                    <a:pt x="390" y="0"/>
                  </a:cubicBezTo>
                  <a:cubicBezTo>
                    <a:pt x="436" y="155"/>
                    <a:pt x="572" y="238"/>
                    <a:pt x="703" y="241"/>
                  </a:cubicBezTo>
                </a:path>
              </a:pathLst>
            </a:custGeom>
            <a:noFill/>
            <a:ln w="11500" cap="rnd" cmpd="sng">
              <a:solidFill>
                <a:schemeClr val="dk1"/>
              </a:solidFill>
              <a:prstDash val="solid"/>
              <a:round/>
              <a:headEnd type="none" w="sm" len="sm"/>
              <a:tailEnd type="none" w="sm" len="sm"/>
            </a:ln>
          </p:spPr>
          <p:txBody>
            <a:bodyPr spcFirstLastPara="1" wrap="square" lIns="95750" tIns="36000" rIns="95750" bIns="36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3" name="Google Shape;893;p24"/>
            <p:cNvSpPr/>
            <p:nvPr/>
          </p:nvSpPr>
          <p:spPr>
            <a:xfrm>
              <a:off x="7281000" y="4386960"/>
              <a:ext cx="35280" cy="88560"/>
            </a:xfrm>
            <a:custGeom>
              <a:avLst/>
              <a:gdLst/>
              <a:ahLst/>
              <a:cxnLst/>
              <a:rect l="l" t="t" r="r" b="b"/>
              <a:pathLst>
                <a:path w="98" h="246" fill="none" extrusionOk="0">
                  <a:moveTo>
                    <a:pt x="63" y="0"/>
                  </a:moveTo>
                  <a:cubicBezTo>
                    <a:pt x="33" y="26"/>
                    <a:pt x="6" y="60"/>
                    <a:pt x="1" y="100"/>
                  </a:cubicBezTo>
                  <a:cubicBezTo>
                    <a:pt x="-8" y="166"/>
                    <a:pt x="46" y="217"/>
                    <a:pt x="98" y="246"/>
                  </a:cubicBezTo>
                </a:path>
              </a:pathLst>
            </a:custGeom>
            <a:noFill/>
            <a:ln w="11500" cap="rnd" cmpd="sng">
              <a:solidFill>
                <a:schemeClr val="dk1"/>
              </a:solidFill>
              <a:prstDash val="solid"/>
              <a:round/>
              <a:headEnd type="none" w="sm" len="sm"/>
              <a:tailEnd type="none" w="sm" len="sm"/>
            </a:ln>
          </p:spPr>
          <p:txBody>
            <a:bodyPr spcFirstLastPara="1" wrap="square" lIns="95750" tIns="37800" rIns="95750" bIns="37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894" name="Google Shape;894;p24"/>
          <p:cNvGrpSpPr/>
          <p:nvPr/>
        </p:nvGrpSpPr>
        <p:grpSpPr>
          <a:xfrm flipH="1">
            <a:off x="8201691" y="1017737"/>
            <a:ext cx="774236" cy="383996"/>
            <a:chOff x="7281000" y="4176000"/>
            <a:chExt cx="892800" cy="442800"/>
          </a:xfrm>
        </p:grpSpPr>
        <p:sp>
          <p:nvSpPr>
            <p:cNvPr id="895" name="Google Shape;895;p24"/>
            <p:cNvSpPr/>
            <p:nvPr/>
          </p:nvSpPr>
          <p:spPr>
            <a:xfrm>
              <a:off x="7281000" y="4176000"/>
              <a:ext cx="892800" cy="442800"/>
            </a:xfrm>
            <a:custGeom>
              <a:avLst/>
              <a:gdLst/>
              <a:ahLst/>
              <a:cxnLst/>
              <a:rect l="l" t="t" r="r" b="b"/>
              <a:pathLst>
                <a:path w="2480" h="1230" extrusionOk="0">
                  <a:moveTo>
                    <a:pt x="2479" y="649"/>
                  </a:moveTo>
                  <a:cubicBezTo>
                    <a:pt x="2474" y="588"/>
                    <a:pt x="2434" y="543"/>
                    <a:pt x="2393" y="511"/>
                  </a:cubicBezTo>
                  <a:cubicBezTo>
                    <a:pt x="2270" y="415"/>
                    <a:pt x="2114" y="382"/>
                    <a:pt x="1965" y="418"/>
                  </a:cubicBezTo>
                  <a:cubicBezTo>
                    <a:pt x="1972" y="370"/>
                    <a:pt x="1972" y="322"/>
                    <a:pt x="1963" y="274"/>
                  </a:cubicBezTo>
                  <a:cubicBezTo>
                    <a:pt x="1947" y="195"/>
                    <a:pt x="1908" y="129"/>
                    <a:pt x="1857" y="80"/>
                  </a:cubicBezTo>
                  <a:cubicBezTo>
                    <a:pt x="1746" y="-26"/>
                    <a:pt x="1594" y="-22"/>
                    <a:pt x="1463" y="62"/>
                  </a:cubicBezTo>
                  <a:cubicBezTo>
                    <a:pt x="1406" y="99"/>
                    <a:pt x="1355" y="149"/>
                    <a:pt x="1311" y="208"/>
                  </a:cubicBezTo>
                  <a:cubicBezTo>
                    <a:pt x="1186" y="59"/>
                    <a:pt x="1013" y="-9"/>
                    <a:pt x="830" y="51"/>
                  </a:cubicBezTo>
                  <a:cubicBezTo>
                    <a:pt x="646" y="110"/>
                    <a:pt x="503" y="283"/>
                    <a:pt x="437" y="481"/>
                  </a:cubicBezTo>
                  <a:cubicBezTo>
                    <a:pt x="306" y="482"/>
                    <a:pt x="168" y="495"/>
                    <a:pt x="63" y="586"/>
                  </a:cubicBezTo>
                  <a:cubicBezTo>
                    <a:pt x="33" y="612"/>
                    <a:pt x="6" y="646"/>
                    <a:pt x="1" y="686"/>
                  </a:cubicBezTo>
                  <a:cubicBezTo>
                    <a:pt x="-8" y="752"/>
                    <a:pt x="46" y="803"/>
                    <a:pt x="98" y="832"/>
                  </a:cubicBezTo>
                  <a:cubicBezTo>
                    <a:pt x="228" y="905"/>
                    <a:pt x="384" y="927"/>
                    <a:pt x="533" y="896"/>
                  </a:cubicBezTo>
                  <a:cubicBezTo>
                    <a:pt x="520" y="1064"/>
                    <a:pt x="694" y="1160"/>
                    <a:pt x="830" y="1166"/>
                  </a:cubicBezTo>
                  <a:cubicBezTo>
                    <a:pt x="858" y="1168"/>
                    <a:pt x="886" y="1166"/>
                    <a:pt x="913" y="1161"/>
                  </a:cubicBezTo>
                  <a:cubicBezTo>
                    <a:pt x="1028" y="1150"/>
                    <a:pt x="1143" y="1089"/>
                    <a:pt x="1220" y="989"/>
                  </a:cubicBezTo>
                  <a:cubicBezTo>
                    <a:pt x="1266" y="1144"/>
                    <a:pt x="1402" y="1227"/>
                    <a:pt x="1533" y="1230"/>
                  </a:cubicBezTo>
                  <a:cubicBezTo>
                    <a:pt x="1661" y="1233"/>
                    <a:pt x="1792" y="1164"/>
                    <a:pt x="1889" y="1052"/>
                  </a:cubicBezTo>
                  <a:cubicBezTo>
                    <a:pt x="1933" y="1002"/>
                    <a:pt x="1970" y="942"/>
                    <a:pt x="1996" y="877"/>
                  </a:cubicBezTo>
                  <a:cubicBezTo>
                    <a:pt x="2124" y="905"/>
                    <a:pt x="2260" y="919"/>
                    <a:pt x="2377" y="838"/>
                  </a:cubicBezTo>
                  <a:cubicBezTo>
                    <a:pt x="2433" y="798"/>
                    <a:pt x="2485" y="726"/>
                    <a:pt x="2479" y="649"/>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6" name="Google Shape;896;p24"/>
            <p:cNvSpPr/>
            <p:nvPr/>
          </p:nvSpPr>
          <p:spPr>
            <a:xfrm>
              <a:off x="7987680" y="4274640"/>
              <a:ext cx="2520" cy="51840"/>
            </a:xfrm>
            <a:custGeom>
              <a:avLst/>
              <a:gdLst/>
              <a:ahLst/>
              <a:cxnLst/>
              <a:rect l="l" t="t" r="r" b="b"/>
              <a:pathLst>
                <a:path w="7" h="144" fill="none" extrusionOk="0">
                  <a:moveTo>
                    <a:pt x="2" y="144"/>
                  </a:moveTo>
                  <a:cubicBezTo>
                    <a:pt x="9" y="96"/>
                    <a:pt x="9" y="48"/>
                    <a:pt x="0" y="0"/>
                  </a:cubicBezTo>
                </a:path>
              </a:pathLst>
            </a:custGeom>
            <a:noFill/>
            <a:ln w="11500" cap="rnd" cmpd="sng">
              <a:solidFill>
                <a:schemeClr val="dk1"/>
              </a:solidFill>
              <a:prstDash val="solid"/>
              <a:round/>
              <a:headEnd type="none" w="sm" len="sm"/>
              <a:tailEnd type="none" w="sm" len="sm"/>
            </a:ln>
          </p:spPr>
          <p:txBody>
            <a:bodyPr spcFirstLastPara="1" wrap="square" lIns="95750" tIns="1075" rIns="95750" bIns="1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7" name="Google Shape;897;p24"/>
            <p:cNvSpPr/>
            <p:nvPr/>
          </p:nvSpPr>
          <p:spPr>
            <a:xfrm>
              <a:off x="7999560" y="4409640"/>
              <a:ext cx="174240" cy="90000"/>
            </a:xfrm>
            <a:custGeom>
              <a:avLst/>
              <a:gdLst/>
              <a:ahLst/>
              <a:cxnLst/>
              <a:rect l="l" t="t" r="r" b="b"/>
              <a:pathLst>
                <a:path w="484" h="250" fill="none" extrusionOk="0">
                  <a:moveTo>
                    <a:pt x="0" y="228"/>
                  </a:moveTo>
                  <a:cubicBezTo>
                    <a:pt x="128" y="256"/>
                    <a:pt x="264" y="270"/>
                    <a:pt x="381" y="189"/>
                  </a:cubicBezTo>
                  <a:cubicBezTo>
                    <a:pt x="437" y="149"/>
                    <a:pt x="489" y="77"/>
                    <a:pt x="483" y="0"/>
                  </a:cubicBezTo>
                </a:path>
              </a:pathLst>
            </a:custGeom>
            <a:noFill/>
            <a:ln w="11500" cap="rnd" cmpd="sng">
              <a:solidFill>
                <a:schemeClr val="dk1"/>
              </a:solidFill>
              <a:prstDash val="solid"/>
              <a:round/>
              <a:headEnd type="none" w="sm" len="sm"/>
              <a:tailEnd type="none" w="sm" len="sm"/>
            </a:ln>
          </p:spPr>
          <p:txBody>
            <a:bodyPr spcFirstLastPara="1" wrap="square" lIns="95750" tIns="39225" rIns="95750" bIns="392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8" name="Google Shape;898;p24"/>
            <p:cNvSpPr/>
            <p:nvPr/>
          </p:nvSpPr>
          <p:spPr>
            <a:xfrm>
              <a:off x="7579800" y="4532040"/>
              <a:ext cx="253080" cy="86760"/>
            </a:xfrm>
            <a:custGeom>
              <a:avLst/>
              <a:gdLst/>
              <a:ahLst/>
              <a:cxnLst/>
              <a:rect l="l" t="t" r="r" b="b"/>
              <a:pathLst>
                <a:path w="703" h="241" fill="none" extrusionOk="0">
                  <a:moveTo>
                    <a:pt x="0" y="177"/>
                  </a:moveTo>
                  <a:cubicBezTo>
                    <a:pt x="28" y="179"/>
                    <a:pt x="56" y="177"/>
                    <a:pt x="83" y="172"/>
                  </a:cubicBezTo>
                  <a:cubicBezTo>
                    <a:pt x="198" y="161"/>
                    <a:pt x="313" y="100"/>
                    <a:pt x="390" y="0"/>
                  </a:cubicBezTo>
                  <a:cubicBezTo>
                    <a:pt x="436" y="155"/>
                    <a:pt x="572" y="238"/>
                    <a:pt x="703" y="241"/>
                  </a:cubicBezTo>
                </a:path>
              </a:pathLst>
            </a:custGeom>
            <a:noFill/>
            <a:ln w="11500" cap="rnd" cmpd="sng">
              <a:solidFill>
                <a:schemeClr val="dk1"/>
              </a:solidFill>
              <a:prstDash val="solid"/>
              <a:round/>
              <a:headEnd type="none" w="sm" len="sm"/>
              <a:tailEnd type="none" w="sm" len="sm"/>
            </a:ln>
          </p:spPr>
          <p:txBody>
            <a:bodyPr spcFirstLastPara="1" wrap="square" lIns="95750" tIns="36000" rIns="95750" bIns="36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9" name="Google Shape;899;p24"/>
            <p:cNvSpPr/>
            <p:nvPr/>
          </p:nvSpPr>
          <p:spPr>
            <a:xfrm>
              <a:off x="7281000" y="4386960"/>
              <a:ext cx="35280" cy="88560"/>
            </a:xfrm>
            <a:custGeom>
              <a:avLst/>
              <a:gdLst/>
              <a:ahLst/>
              <a:cxnLst/>
              <a:rect l="l" t="t" r="r" b="b"/>
              <a:pathLst>
                <a:path w="98" h="246" fill="none" extrusionOk="0">
                  <a:moveTo>
                    <a:pt x="63" y="0"/>
                  </a:moveTo>
                  <a:cubicBezTo>
                    <a:pt x="33" y="26"/>
                    <a:pt x="6" y="60"/>
                    <a:pt x="1" y="100"/>
                  </a:cubicBezTo>
                  <a:cubicBezTo>
                    <a:pt x="-8" y="166"/>
                    <a:pt x="46" y="217"/>
                    <a:pt x="98" y="246"/>
                  </a:cubicBezTo>
                </a:path>
              </a:pathLst>
            </a:custGeom>
            <a:noFill/>
            <a:ln w="11500" cap="rnd" cmpd="sng">
              <a:solidFill>
                <a:schemeClr val="dk1"/>
              </a:solidFill>
              <a:prstDash val="solid"/>
              <a:round/>
              <a:headEnd type="none" w="sm" len="sm"/>
              <a:tailEnd type="none" w="sm" len="sm"/>
            </a:ln>
          </p:spPr>
          <p:txBody>
            <a:bodyPr spcFirstLastPara="1" wrap="square" lIns="95750" tIns="37800" rIns="95750" bIns="37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900" name="Google Shape;900;p24"/>
          <p:cNvSpPr/>
          <p:nvPr/>
        </p:nvSpPr>
        <p:spPr>
          <a:xfrm flipH="1">
            <a:off x="7041392" y="3994525"/>
            <a:ext cx="2636358" cy="1724104"/>
          </a:xfrm>
          <a:custGeom>
            <a:avLst/>
            <a:gdLst/>
            <a:ahLst/>
            <a:cxnLst/>
            <a:rect l="l" t="t" r="r" b="b"/>
            <a:pathLst>
              <a:path w="4745" h="3103" extrusionOk="0">
                <a:moveTo>
                  <a:pt x="542" y="9"/>
                </a:moveTo>
                <a:cubicBezTo>
                  <a:pt x="532" y="11"/>
                  <a:pt x="521" y="14"/>
                  <a:pt x="511" y="16"/>
                </a:cubicBezTo>
                <a:cubicBezTo>
                  <a:pt x="311" y="67"/>
                  <a:pt x="104" y="246"/>
                  <a:pt x="93" y="461"/>
                </a:cubicBezTo>
                <a:cubicBezTo>
                  <a:pt x="81" y="727"/>
                  <a:pt x="57" y="993"/>
                  <a:pt x="32" y="1259"/>
                </a:cubicBezTo>
                <a:cubicBezTo>
                  <a:pt x="4" y="1539"/>
                  <a:pt x="-23" y="1825"/>
                  <a:pt x="31" y="2104"/>
                </a:cubicBezTo>
                <a:cubicBezTo>
                  <a:pt x="87" y="2394"/>
                  <a:pt x="229" y="2561"/>
                  <a:pt x="478" y="2721"/>
                </a:cubicBezTo>
                <a:cubicBezTo>
                  <a:pt x="915" y="3001"/>
                  <a:pt x="1450" y="3085"/>
                  <a:pt x="1969" y="3100"/>
                </a:cubicBezTo>
                <a:cubicBezTo>
                  <a:pt x="2268" y="3109"/>
                  <a:pt x="2568" y="3097"/>
                  <a:pt x="2868" y="3072"/>
                </a:cubicBezTo>
                <a:cubicBezTo>
                  <a:pt x="3187" y="3046"/>
                  <a:pt x="3506" y="3003"/>
                  <a:pt x="3815" y="2914"/>
                </a:cubicBezTo>
                <a:cubicBezTo>
                  <a:pt x="3959" y="2872"/>
                  <a:pt x="4097" y="2795"/>
                  <a:pt x="4241" y="2759"/>
                </a:cubicBezTo>
                <a:cubicBezTo>
                  <a:pt x="4367" y="2728"/>
                  <a:pt x="4485" y="2725"/>
                  <a:pt x="4598" y="2646"/>
                </a:cubicBezTo>
                <a:cubicBezTo>
                  <a:pt x="4693" y="2580"/>
                  <a:pt x="4763" y="2465"/>
                  <a:pt x="4741" y="2351"/>
                </a:cubicBezTo>
                <a:cubicBezTo>
                  <a:pt x="4720" y="2238"/>
                  <a:pt x="4580" y="2153"/>
                  <a:pt x="4480" y="2211"/>
                </a:cubicBezTo>
                <a:cubicBezTo>
                  <a:pt x="4496" y="2142"/>
                  <a:pt x="4513" y="2072"/>
                  <a:pt x="4506" y="2001"/>
                </a:cubicBezTo>
                <a:cubicBezTo>
                  <a:pt x="4500" y="1930"/>
                  <a:pt x="4466" y="1858"/>
                  <a:pt x="4405" y="1822"/>
                </a:cubicBezTo>
                <a:cubicBezTo>
                  <a:pt x="4291" y="1757"/>
                  <a:pt x="4152" y="1839"/>
                  <a:pt x="4047" y="1918"/>
                </a:cubicBezTo>
                <a:cubicBezTo>
                  <a:pt x="4095" y="1754"/>
                  <a:pt x="3967" y="1568"/>
                  <a:pt x="3799" y="1539"/>
                </a:cubicBezTo>
                <a:cubicBezTo>
                  <a:pt x="3631" y="1509"/>
                  <a:pt x="3455" y="1625"/>
                  <a:pt x="3401" y="1787"/>
                </a:cubicBezTo>
                <a:cubicBezTo>
                  <a:pt x="3409" y="1688"/>
                  <a:pt x="3353" y="1587"/>
                  <a:pt x="3265" y="1541"/>
                </a:cubicBezTo>
                <a:cubicBezTo>
                  <a:pt x="3114" y="1460"/>
                  <a:pt x="2878" y="1573"/>
                  <a:pt x="2876" y="1758"/>
                </a:cubicBezTo>
                <a:cubicBezTo>
                  <a:pt x="2877" y="1613"/>
                  <a:pt x="2785" y="1474"/>
                  <a:pt x="2652" y="1418"/>
                </a:cubicBezTo>
                <a:cubicBezTo>
                  <a:pt x="2519" y="1361"/>
                  <a:pt x="2354" y="1393"/>
                  <a:pt x="2252" y="1494"/>
                </a:cubicBezTo>
                <a:cubicBezTo>
                  <a:pt x="2311" y="1323"/>
                  <a:pt x="2287" y="1118"/>
                  <a:pt x="2167" y="982"/>
                </a:cubicBezTo>
                <a:cubicBezTo>
                  <a:pt x="2046" y="846"/>
                  <a:pt x="1828" y="799"/>
                  <a:pt x="1673" y="894"/>
                </a:cubicBezTo>
                <a:cubicBezTo>
                  <a:pt x="1776" y="731"/>
                  <a:pt x="1719" y="488"/>
                  <a:pt x="1554" y="388"/>
                </a:cubicBezTo>
                <a:cubicBezTo>
                  <a:pt x="1389" y="289"/>
                  <a:pt x="1147" y="351"/>
                  <a:pt x="1051" y="519"/>
                </a:cubicBezTo>
                <a:cubicBezTo>
                  <a:pt x="1059" y="358"/>
                  <a:pt x="1020" y="182"/>
                  <a:pt x="894" y="82"/>
                </a:cubicBezTo>
                <a:cubicBezTo>
                  <a:pt x="798" y="4"/>
                  <a:pt x="664" y="-14"/>
                  <a:pt x="542" y="9"/>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901" name="Google Shape;901;p24"/>
          <p:cNvGrpSpPr/>
          <p:nvPr/>
        </p:nvGrpSpPr>
        <p:grpSpPr>
          <a:xfrm rot="-1428421">
            <a:off x="8493491" y="4590498"/>
            <a:ext cx="743629" cy="703975"/>
            <a:chOff x="5167895" y="3317650"/>
            <a:chExt cx="649440" cy="614880"/>
          </a:xfrm>
        </p:grpSpPr>
        <p:sp>
          <p:nvSpPr>
            <p:cNvPr id="902" name="Google Shape;902;p24"/>
            <p:cNvSpPr/>
            <p:nvPr/>
          </p:nvSpPr>
          <p:spPr>
            <a:xfrm>
              <a:off x="5167895" y="331765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03" name="Google Shape;903;p24"/>
            <p:cNvSpPr/>
            <p:nvPr/>
          </p:nvSpPr>
          <p:spPr>
            <a:xfrm>
              <a:off x="5167895" y="331765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04" name="Google Shape;904;p24"/>
            <p:cNvSpPr/>
            <p:nvPr/>
          </p:nvSpPr>
          <p:spPr>
            <a:xfrm>
              <a:off x="5247095" y="3381010"/>
              <a:ext cx="424080" cy="225720"/>
            </a:xfrm>
            <a:custGeom>
              <a:avLst/>
              <a:gdLst/>
              <a:ahLst/>
              <a:cxnLst/>
              <a:rect l="l" t="t" r="r" b="b"/>
              <a:pathLst>
                <a:path w="1178" h="627" fill="none" extrusionOk="0">
                  <a:moveTo>
                    <a:pt x="1178" y="0"/>
                  </a:moveTo>
                  <a:cubicBezTo>
                    <a:pt x="1020" y="203"/>
                    <a:pt x="870" y="412"/>
                    <a:pt x="729" y="627"/>
                  </a:cubicBezTo>
                  <a:cubicBezTo>
                    <a:pt x="502" y="418"/>
                    <a:pt x="258" y="229"/>
                    <a:pt x="0" y="61"/>
                  </a:cubicBezTo>
                </a:path>
              </a:pathLst>
            </a:custGeom>
            <a:solidFill>
              <a:schemeClr val="accent6"/>
            </a:solid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05" name="Google Shape;905;p24"/>
            <p:cNvSpPr/>
            <p:nvPr/>
          </p:nvSpPr>
          <p:spPr>
            <a:xfrm>
              <a:off x="5189495" y="3454450"/>
              <a:ext cx="557640" cy="253440"/>
            </a:xfrm>
            <a:custGeom>
              <a:avLst/>
              <a:gdLst/>
              <a:ahLst/>
              <a:cxnLst/>
              <a:rect l="l" t="t" r="r" b="b"/>
              <a:pathLst>
                <a:path w="1549" h="704" fill="none" extrusionOk="0">
                  <a:moveTo>
                    <a:pt x="0" y="75"/>
                  </a:moveTo>
                  <a:cubicBezTo>
                    <a:pt x="311" y="280"/>
                    <a:pt x="619" y="490"/>
                    <a:pt x="925" y="704"/>
                  </a:cubicBezTo>
                  <a:cubicBezTo>
                    <a:pt x="1114" y="454"/>
                    <a:pt x="1323" y="218"/>
                    <a:pt x="1549" y="0"/>
                  </a:cubicBezTo>
                </a:path>
              </a:pathLst>
            </a:custGeom>
            <a:solidFill>
              <a:schemeClr val="accent6"/>
            </a:solid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06" name="Google Shape;906;p24"/>
            <p:cNvSpPr/>
            <p:nvPr/>
          </p:nvSpPr>
          <p:spPr>
            <a:xfrm>
              <a:off x="5167895" y="3564970"/>
              <a:ext cx="634680" cy="224640"/>
            </a:xfrm>
            <a:custGeom>
              <a:avLst/>
              <a:gdLst/>
              <a:ahLst/>
              <a:cxnLst/>
              <a:rect l="l" t="t" r="r" b="b"/>
              <a:pathLst>
                <a:path w="1763" h="624" fill="none" extrusionOk="0">
                  <a:moveTo>
                    <a:pt x="0" y="57"/>
                  </a:moveTo>
                  <a:cubicBezTo>
                    <a:pt x="319" y="271"/>
                    <a:pt x="655" y="461"/>
                    <a:pt x="1004" y="624"/>
                  </a:cubicBezTo>
                  <a:cubicBezTo>
                    <a:pt x="1216" y="373"/>
                    <a:pt x="1532" y="228"/>
                    <a:pt x="1763" y="0"/>
                  </a:cubicBezTo>
                </a:path>
              </a:pathLst>
            </a:custGeom>
            <a:solidFill>
              <a:schemeClr val="accent6"/>
            </a:solid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07" name="Google Shape;907;p24"/>
            <p:cNvSpPr/>
            <p:nvPr/>
          </p:nvSpPr>
          <p:spPr>
            <a:xfrm>
              <a:off x="5176535" y="3649210"/>
              <a:ext cx="640800" cy="204840"/>
            </a:xfrm>
            <a:custGeom>
              <a:avLst/>
              <a:gdLst/>
              <a:ahLst/>
              <a:cxnLst/>
              <a:rect l="l" t="t" r="r" b="b"/>
              <a:pathLst>
                <a:path w="1780" h="569" fill="none" extrusionOk="0">
                  <a:moveTo>
                    <a:pt x="1780" y="42"/>
                  </a:moveTo>
                  <a:cubicBezTo>
                    <a:pt x="1546" y="248"/>
                    <a:pt x="1286" y="426"/>
                    <a:pt x="1008" y="569"/>
                  </a:cubicBezTo>
                  <a:cubicBezTo>
                    <a:pt x="659" y="404"/>
                    <a:pt x="321" y="214"/>
                    <a:pt x="0" y="0"/>
                  </a:cubicBezTo>
                </a:path>
              </a:pathLst>
            </a:custGeom>
            <a:solidFill>
              <a:schemeClr val="accent6"/>
            </a:solid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08" name="Google Shape;908;p24"/>
            <p:cNvSpPr/>
            <p:nvPr/>
          </p:nvSpPr>
          <p:spPr>
            <a:xfrm>
              <a:off x="5433575" y="3319810"/>
              <a:ext cx="109080" cy="612720"/>
            </a:xfrm>
            <a:custGeom>
              <a:avLst/>
              <a:gdLst/>
              <a:ahLst/>
              <a:cxnLst/>
              <a:rect l="l" t="t" r="r" b="b"/>
              <a:pathLst>
                <a:path w="303" h="1702" fill="none" extrusionOk="0">
                  <a:moveTo>
                    <a:pt x="0" y="0"/>
                  </a:moveTo>
                  <a:cubicBezTo>
                    <a:pt x="179" y="549"/>
                    <a:pt x="281" y="1124"/>
                    <a:pt x="303" y="1702"/>
                  </a:cubicBezTo>
                </a:path>
              </a:pathLst>
            </a:custGeom>
            <a:solidFill>
              <a:schemeClr val="accent6"/>
            </a:solid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909" name="Google Shape;909;p24"/>
          <p:cNvGrpSpPr/>
          <p:nvPr/>
        </p:nvGrpSpPr>
        <p:grpSpPr>
          <a:xfrm rot="-1640097">
            <a:off x="7957956" y="4749943"/>
            <a:ext cx="642785" cy="611431"/>
            <a:chOff x="866520" y="3117600"/>
            <a:chExt cx="621000" cy="590760"/>
          </a:xfrm>
        </p:grpSpPr>
        <p:sp>
          <p:nvSpPr>
            <p:cNvPr id="910" name="Google Shape;910;p24"/>
            <p:cNvSpPr/>
            <p:nvPr/>
          </p:nvSpPr>
          <p:spPr>
            <a:xfrm>
              <a:off x="866520" y="3117600"/>
              <a:ext cx="621000" cy="590760"/>
            </a:xfrm>
            <a:custGeom>
              <a:avLst/>
              <a:gdLst/>
              <a:ahLst/>
              <a:cxnLst/>
              <a:rect l="l" t="t" r="r" b="b"/>
              <a:pathLst>
                <a:path w="1725" h="1641" extrusionOk="0">
                  <a:moveTo>
                    <a:pt x="47" y="531"/>
                  </a:moveTo>
                  <a:cubicBezTo>
                    <a:pt x="-7" y="669"/>
                    <a:pt x="-10" y="823"/>
                    <a:pt x="18" y="967"/>
                  </a:cubicBezTo>
                  <a:cubicBezTo>
                    <a:pt x="84" y="1306"/>
                    <a:pt x="360" y="1622"/>
                    <a:pt x="705" y="1640"/>
                  </a:cubicBezTo>
                  <a:cubicBezTo>
                    <a:pt x="808" y="1646"/>
                    <a:pt x="912" y="1624"/>
                    <a:pt x="1013" y="1597"/>
                  </a:cubicBezTo>
                  <a:cubicBezTo>
                    <a:pt x="1173" y="1555"/>
                    <a:pt x="1331" y="1496"/>
                    <a:pt x="1461" y="1394"/>
                  </a:cubicBezTo>
                  <a:cubicBezTo>
                    <a:pt x="1827" y="1106"/>
                    <a:pt x="1799" y="513"/>
                    <a:pt x="1458" y="215"/>
                  </a:cubicBezTo>
                  <a:cubicBezTo>
                    <a:pt x="1227" y="14"/>
                    <a:pt x="891" y="-46"/>
                    <a:pt x="597" y="34"/>
                  </a:cubicBezTo>
                  <a:cubicBezTo>
                    <a:pt x="359" y="99"/>
                    <a:pt x="136" y="301"/>
                    <a:pt x="47" y="53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1" name="Google Shape;911;p24"/>
            <p:cNvSpPr/>
            <p:nvPr/>
          </p:nvSpPr>
          <p:spPr>
            <a:xfrm>
              <a:off x="1017720" y="3163320"/>
              <a:ext cx="327240" cy="513720"/>
            </a:xfrm>
            <a:custGeom>
              <a:avLst/>
              <a:gdLst/>
              <a:ahLst/>
              <a:cxnLst/>
              <a:rect l="l" t="t" r="r" b="b"/>
              <a:pathLst>
                <a:path w="909" h="1427" fill="none" extrusionOk="0">
                  <a:moveTo>
                    <a:pt x="909" y="0"/>
                  </a:moveTo>
                  <a:cubicBezTo>
                    <a:pt x="572" y="452"/>
                    <a:pt x="268" y="929"/>
                    <a:pt x="0" y="1427"/>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2" name="Google Shape;912;p24"/>
            <p:cNvSpPr/>
            <p:nvPr/>
          </p:nvSpPr>
          <p:spPr>
            <a:xfrm>
              <a:off x="1132560" y="3120120"/>
              <a:ext cx="325080" cy="210960"/>
            </a:xfrm>
            <a:custGeom>
              <a:avLst/>
              <a:gdLst/>
              <a:ahLst/>
              <a:cxnLst/>
              <a:rect l="l" t="t" r="r" b="b"/>
              <a:pathLst>
                <a:path w="903" h="586" fill="none" extrusionOk="0">
                  <a:moveTo>
                    <a:pt x="903" y="452"/>
                  </a:moveTo>
                  <a:cubicBezTo>
                    <a:pt x="691" y="501"/>
                    <a:pt x="477" y="546"/>
                    <a:pt x="262" y="586"/>
                  </a:cubicBezTo>
                  <a:cubicBezTo>
                    <a:pt x="190" y="384"/>
                    <a:pt x="102" y="188"/>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3" name="Google Shape;913;p24"/>
            <p:cNvSpPr/>
            <p:nvPr/>
          </p:nvSpPr>
          <p:spPr>
            <a:xfrm>
              <a:off x="1020240" y="3155040"/>
              <a:ext cx="464040" cy="270000"/>
            </a:xfrm>
            <a:custGeom>
              <a:avLst/>
              <a:gdLst/>
              <a:ahLst/>
              <a:cxnLst/>
              <a:rect l="l" t="t" r="r" b="b"/>
              <a:pathLst>
                <a:path w="1289" h="750" fill="none" extrusionOk="0">
                  <a:moveTo>
                    <a:pt x="1289" y="599"/>
                  </a:moveTo>
                  <a:cubicBezTo>
                    <a:pt x="989" y="646"/>
                    <a:pt x="689" y="696"/>
                    <a:pt x="390" y="750"/>
                  </a:cubicBezTo>
                  <a:cubicBezTo>
                    <a:pt x="287" y="487"/>
                    <a:pt x="156" y="235"/>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4" name="Google Shape;914;p24"/>
            <p:cNvSpPr/>
            <p:nvPr/>
          </p:nvSpPr>
          <p:spPr>
            <a:xfrm>
              <a:off x="946440" y="3212280"/>
              <a:ext cx="534240" cy="315720"/>
            </a:xfrm>
            <a:custGeom>
              <a:avLst/>
              <a:gdLst/>
              <a:ahLst/>
              <a:cxnLst/>
              <a:rect l="l" t="t" r="r" b="b"/>
              <a:pathLst>
                <a:path w="1484" h="877" fill="none" extrusionOk="0">
                  <a:moveTo>
                    <a:pt x="1484" y="736"/>
                  </a:moveTo>
                  <a:cubicBezTo>
                    <a:pt x="1130" y="755"/>
                    <a:pt x="777" y="802"/>
                    <a:pt x="432" y="877"/>
                  </a:cubicBezTo>
                  <a:cubicBezTo>
                    <a:pt x="329" y="567"/>
                    <a:pt x="183" y="271"/>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5" name="Google Shape;915;p24"/>
            <p:cNvSpPr/>
            <p:nvPr/>
          </p:nvSpPr>
          <p:spPr>
            <a:xfrm>
              <a:off x="883080" y="3309120"/>
              <a:ext cx="563400" cy="297360"/>
            </a:xfrm>
            <a:custGeom>
              <a:avLst/>
              <a:gdLst/>
              <a:ahLst/>
              <a:cxnLst/>
              <a:rect l="l" t="t" r="r" b="b"/>
              <a:pathLst>
                <a:path w="1565" h="826" fill="none" extrusionOk="0">
                  <a:moveTo>
                    <a:pt x="1565" y="698"/>
                  </a:moveTo>
                  <a:cubicBezTo>
                    <a:pt x="1315" y="693"/>
                    <a:pt x="1065" y="700"/>
                    <a:pt x="818" y="736"/>
                  </a:cubicBezTo>
                  <a:cubicBezTo>
                    <a:pt x="702" y="754"/>
                    <a:pt x="586" y="778"/>
                    <a:pt x="478" y="826"/>
                  </a:cubicBezTo>
                  <a:cubicBezTo>
                    <a:pt x="484" y="739"/>
                    <a:pt x="437" y="658"/>
                    <a:pt x="390" y="583"/>
                  </a:cubicBezTo>
                  <a:cubicBezTo>
                    <a:pt x="317" y="465"/>
                    <a:pt x="241" y="347"/>
                    <a:pt x="164" y="231"/>
                  </a:cubicBezTo>
                  <a:cubicBezTo>
                    <a:pt x="112" y="153"/>
                    <a:pt x="59" y="74"/>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9"/>
        <p:cNvGrpSpPr/>
        <p:nvPr/>
      </p:nvGrpSpPr>
      <p:grpSpPr>
        <a:xfrm>
          <a:off x="0" y="0"/>
          <a:ext cx="0" cy="0"/>
          <a:chOff x="0" y="0"/>
          <a:chExt cx="0" cy="0"/>
        </a:xfrm>
      </p:grpSpPr>
      <p:sp>
        <p:nvSpPr>
          <p:cNvPr id="60" name="Google Shape;60;p3"/>
          <p:cNvSpPr/>
          <p:nvPr/>
        </p:nvSpPr>
        <p:spPr>
          <a:xfrm>
            <a:off x="-1942775" y="-258400"/>
            <a:ext cx="12053904" cy="5789778"/>
          </a:xfrm>
          <a:custGeom>
            <a:avLst/>
            <a:gdLst/>
            <a:ahLst/>
            <a:cxnLst/>
            <a:rect l="l" t="t" r="r" b="b"/>
            <a:pathLst>
              <a:path w="21288" h="10225" extrusionOk="0">
                <a:moveTo>
                  <a:pt x="16061" y="1739"/>
                </a:moveTo>
                <a:cubicBezTo>
                  <a:pt x="16285" y="1478"/>
                  <a:pt x="16505" y="1219"/>
                  <a:pt x="16723" y="957"/>
                </a:cubicBezTo>
                <a:cubicBezTo>
                  <a:pt x="16742" y="934"/>
                  <a:pt x="16762" y="911"/>
                  <a:pt x="16790" y="902"/>
                </a:cubicBezTo>
                <a:cubicBezTo>
                  <a:pt x="16990" y="831"/>
                  <a:pt x="17185" y="1122"/>
                  <a:pt x="17251" y="1258"/>
                </a:cubicBezTo>
                <a:cubicBezTo>
                  <a:pt x="17278" y="1313"/>
                  <a:pt x="17304" y="1375"/>
                  <a:pt x="17358" y="1405"/>
                </a:cubicBezTo>
                <a:cubicBezTo>
                  <a:pt x="17384" y="1419"/>
                  <a:pt x="17414" y="1424"/>
                  <a:pt x="17443" y="1432"/>
                </a:cubicBezTo>
                <a:cubicBezTo>
                  <a:pt x="17621" y="1484"/>
                  <a:pt x="17736" y="1653"/>
                  <a:pt x="17834" y="1810"/>
                </a:cubicBezTo>
                <a:cubicBezTo>
                  <a:pt x="18176" y="2356"/>
                  <a:pt x="18518" y="2901"/>
                  <a:pt x="18860" y="3446"/>
                </a:cubicBezTo>
                <a:cubicBezTo>
                  <a:pt x="18880" y="3477"/>
                  <a:pt x="18908" y="3512"/>
                  <a:pt x="18944" y="3507"/>
                </a:cubicBezTo>
                <a:cubicBezTo>
                  <a:pt x="18964" y="3504"/>
                  <a:pt x="18980" y="3489"/>
                  <a:pt x="18995" y="3474"/>
                </a:cubicBezTo>
                <a:cubicBezTo>
                  <a:pt x="19397" y="3065"/>
                  <a:pt x="19799" y="2657"/>
                  <a:pt x="20200" y="2248"/>
                </a:cubicBezTo>
                <a:cubicBezTo>
                  <a:pt x="20288" y="2159"/>
                  <a:pt x="20385" y="2065"/>
                  <a:pt x="20508" y="2044"/>
                </a:cubicBezTo>
                <a:cubicBezTo>
                  <a:pt x="20651" y="2020"/>
                  <a:pt x="20794" y="2104"/>
                  <a:pt x="20881" y="2219"/>
                </a:cubicBezTo>
                <a:cubicBezTo>
                  <a:pt x="20968" y="2335"/>
                  <a:pt x="21008" y="2478"/>
                  <a:pt x="21044" y="2618"/>
                </a:cubicBezTo>
                <a:cubicBezTo>
                  <a:pt x="21292" y="3596"/>
                  <a:pt x="21290" y="4587"/>
                  <a:pt x="21288" y="5589"/>
                </a:cubicBezTo>
                <a:cubicBezTo>
                  <a:pt x="21285" y="6633"/>
                  <a:pt x="21283" y="7676"/>
                  <a:pt x="21281" y="8720"/>
                </a:cubicBezTo>
                <a:cubicBezTo>
                  <a:pt x="21280" y="9103"/>
                  <a:pt x="21279" y="9642"/>
                  <a:pt x="20899" y="9834"/>
                </a:cubicBezTo>
                <a:cubicBezTo>
                  <a:pt x="20433" y="10069"/>
                  <a:pt x="19634" y="10043"/>
                  <a:pt x="19120" y="10082"/>
                </a:cubicBezTo>
                <a:cubicBezTo>
                  <a:pt x="17796" y="10184"/>
                  <a:pt x="16454" y="10132"/>
                  <a:pt x="15122" y="10084"/>
                </a:cubicBezTo>
                <a:cubicBezTo>
                  <a:pt x="11689" y="9960"/>
                  <a:pt x="8232" y="9863"/>
                  <a:pt x="4824" y="10148"/>
                </a:cubicBezTo>
                <a:cubicBezTo>
                  <a:pt x="4220" y="10199"/>
                  <a:pt x="3607" y="10261"/>
                  <a:pt x="3006" y="10199"/>
                </a:cubicBezTo>
                <a:cubicBezTo>
                  <a:pt x="2515" y="10147"/>
                  <a:pt x="2032" y="10015"/>
                  <a:pt x="1598" y="9779"/>
                </a:cubicBezTo>
                <a:cubicBezTo>
                  <a:pt x="1263" y="9597"/>
                  <a:pt x="834" y="9523"/>
                  <a:pt x="547" y="9251"/>
                </a:cubicBezTo>
                <a:cubicBezTo>
                  <a:pt x="222" y="8943"/>
                  <a:pt x="136" y="8465"/>
                  <a:pt x="89" y="8020"/>
                </a:cubicBezTo>
                <a:cubicBezTo>
                  <a:pt x="62" y="7773"/>
                  <a:pt x="43" y="7524"/>
                  <a:pt x="29" y="7276"/>
                </a:cubicBezTo>
                <a:cubicBezTo>
                  <a:pt x="-16" y="6499"/>
                  <a:pt x="-4" y="5719"/>
                  <a:pt x="36" y="4943"/>
                </a:cubicBezTo>
                <a:cubicBezTo>
                  <a:pt x="55" y="4554"/>
                  <a:pt x="82" y="4164"/>
                  <a:pt x="112" y="3776"/>
                </a:cubicBezTo>
                <a:cubicBezTo>
                  <a:pt x="127" y="3581"/>
                  <a:pt x="143" y="3387"/>
                  <a:pt x="159" y="3192"/>
                </a:cubicBezTo>
                <a:cubicBezTo>
                  <a:pt x="172" y="3044"/>
                  <a:pt x="145" y="2843"/>
                  <a:pt x="246" y="2720"/>
                </a:cubicBezTo>
                <a:cubicBezTo>
                  <a:pt x="290" y="2666"/>
                  <a:pt x="371" y="2635"/>
                  <a:pt x="433" y="2669"/>
                </a:cubicBezTo>
                <a:cubicBezTo>
                  <a:pt x="455" y="2681"/>
                  <a:pt x="472" y="2700"/>
                  <a:pt x="489" y="2719"/>
                </a:cubicBezTo>
                <a:cubicBezTo>
                  <a:pt x="784" y="3045"/>
                  <a:pt x="1080" y="3374"/>
                  <a:pt x="1311" y="3748"/>
                </a:cubicBezTo>
                <a:cubicBezTo>
                  <a:pt x="1330" y="3778"/>
                  <a:pt x="1353" y="3812"/>
                  <a:pt x="1388" y="3819"/>
                </a:cubicBezTo>
                <a:cubicBezTo>
                  <a:pt x="1420" y="3824"/>
                  <a:pt x="1452" y="3805"/>
                  <a:pt x="1483" y="3811"/>
                </a:cubicBezTo>
                <a:cubicBezTo>
                  <a:pt x="1524" y="3818"/>
                  <a:pt x="1546" y="3861"/>
                  <a:pt x="1563" y="3899"/>
                </a:cubicBezTo>
                <a:cubicBezTo>
                  <a:pt x="1795" y="4438"/>
                  <a:pt x="2007" y="4989"/>
                  <a:pt x="2278" y="5509"/>
                </a:cubicBezTo>
                <a:cubicBezTo>
                  <a:pt x="2506" y="5268"/>
                  <a:pt x="2733" y="5028"/>
                  <a:pt x="2961" y="4788"/>
                </a:cubicBezTo>
                <a:cubicBezTo>
                  <a:pt x="2986" y="4761"/>
                  <a:pt x="3012" y="4734"/>
                  <a:pt x="3046" y="4721"/>
                </a:cubicBezTo>
                <a:cubicBezTo>
                  <a:pt x="3157" y="4676"/>
                  <a:pt x="3260" y="4797"/>
                  <a:pt x="3320" y="4901"/>
                </a:cubicBezTo>
                <a:cubicBezTo>
                  <a:pt x="3320" y="4827"/>
                  <a:pt x="3416" y="4786"/>
                  <a:pt x="3486" y="4811"/>
                </a:cubicBezTo>
                <a:cubicBezTo>
                  <a:pt x="3555" y="4837"/>
                  <a:pt x="3600" y="4902"/>
                  <a:pt x="3640" y="4963"/>
                </a:cubicBezTo>
                <a:cubicBezTo>
                  <a:pt x="3727" y="5096"/>
                  <a:pt x="3815" y="5229"/>
                  <a:pt x="3902" y="5362"/>
                </a:cubicBezTo>
                <a:cubicBezTo>
                  <a:pt x="4095" y="5053"/>
                  <a:pt x="4290" y="4745"/>
                  <a:pt x="4488" y="4439"/>
                </a:cubicBezTo>
                <a:cubicBezTo>
                  <a:pt x="4522" y="4387"/>
                  <a:pt x="4560" y="4331"/>
                  <a:pt x="4618" y="4308"/>
                </a:cubicBezTo>
                <a:cubicBezTo>
                  <a:pt x="4689" y="4281"/>
                  <a:pt x="4769" y="4310"/>
                  <a:pt x="4836" y="4347"/>
                </a:cubicBezTo>
                <a:cubicBezTo>
                  <a:pt x="5299" y="4600"/>
                  <a:pt x="5510" y="5176"/>
                  <a:pt x="5968" y="5437"/>
                </a:cubicBezTo>
                <a:cubicBezTo>
                  <a:pt x="6247" y="5001"/>
                  <a:pt x="6526" y="4563"/>
                  <a:pt x="6805" y="4126"/>
                </a:cubicBezTo>
                <a:cubicBezTo>
                  <a:pt x="6828" y="4090"/>
                  <a:pt x="6852" y="4053"/>
                  <a:pt x="6883" y="4024"/>
                </a:cubicBezTo>
                <a:cubicBezTo>
                  <a:pt x="6906" y="4003"/>
                  <a:pt x="6932" y="3986"/>
                  <a:pt x="6956" y="3965"/>
                </a:cubicBezTo>
                <a:cubicBezTo>
                  <a:pt x="7013" y="3916"/>
                  <a:pt x="7050" y="3849"/>
                  <a:pt x="7087" y="3783"/>
                </a:cubicBezTo>
                <a:cubicBezTo>
                  <a:pt x="7424" y="3179"/>
                  <a:pt x="7811" y="2604"/>
                  <a:pt x="8242" y="2064"/>
                </a:cubicBezTo>
                <a:cubicBezTo>
                  <a:pt x="8292" y="2001"/>
                  <a:pt x="8345" y="1937"/>
                  <a:pt x="8414" y="1895"/>
                </a:cubicBezTo>
                <a:cubicBezTo>
                  <a:pt x="8553" y="1812"/>
                  <a:pt x="8726" y="1853"/>
                  <a:pt x="8842" y="1955"/>
                </a:cubicBezTo>
                <a:cubicBezTo>
                  <a:pt x="8881" y="1989"/>
                  <a:pt x="9146" y="2298"/>
                  <a:pt x="9152" y="2291"/>
                </a:cubicBezTo>
                <a:cubicBezTo>
                  <a:pt x="9515" y="1882"/>
                  <a:pt x="9877" y="1474"/>
                  <a:pt x="10239" y="1065"/>
                </a:cubicBezTo>
                <a:cubicBezTo>
                  <a:pt x="10299" y="998"/>
                  <a:pt x="10374" y="924"/>
                  <a:pt x="10463" y="936"/>
                </a:cubicBezTo>
                <a:cubicBezTo>
                  <a:pt x="10528" y="945"/>
                  <a:pt x="10578" y="999"/>
                  <a:pt x="10621" y="1049"/>
                </a:cubicBezTo>
                <a:cubicBezTo>
                  <a:pt x="10790" y="1243"/>
                  <a:pt x="10959" y="1437"/>
                  <a:pt x="11128" y="1631"/>
                </a:cubicBezTo>
                <a:cubicBezTo>
                  <a:pt x="11335" y="1325"/>
                  <a:pt x="11586" y="1058"/>
                  <a:pt x="11805" y="767"/>
                </a:cubicBezTo>
                <a:cubicBezTo>
                  <a:pt x="12026" y="475"/>
                  <a:pt x="12263" y="213"/>
                  <a:pt x="12565" y="0"/>
                </a:cubicBezTo>
                <a:cubicBezTo>
                  <a:pt x="12641" y="84"/>
                  <a:pt x="12718" y="167"/>
                  <a:pt x="12794" y="251"/>
                </a:cubicBezTo>
                <a:cubicBezTo>
                  <a:pt x="12810" y="268"/>
                  <a:pt x="12829" y="286"/>
                  <a:pt x="12852" y="286"/>
                </a:cubicBezTo>
                <a:cubicBezTo>
                  <a:pt x="12872" y="285"/>
                  <a:pt x="12888" y="271"/>
                  <a:pt x="12906" y="265"/>
                </a:cubicBezTo>
                <a:cubicBezTo>
                  <a:pt x="12965" y="243"/>
                  <a:pt x="13021" y="300"/>
                  <a:pt x="13058" y="350"/>
                </a:cubicBezTo>
                <a:cubicBezTo>
                  <a:pt x="13506" y="952"/>
                  <a:pt x="13954" y="1554"/>
                  <a:pt x="14402" y="2156"/>
                </a:cubicBezTo>
                <a:cubicBezTo>
                  <a:pt x="14557" y="1995"/>
                  <a:pt x="14736" y="1857"/>
                  <a:pt x="14931" y="1747"/>
                </a:cubicBezTo>
                <a:cubicBezTo>
                  <a:pt x="15106" y="1909"/>
                  <a:pt x="15258" y="2096"/>
                  <a:pt x="15382" y="2299"/>
                </a:cubicBezTo>
                <a:cubicBezTo>
                  <a:pt x="15407" y="2340"/>
                  <a:pt x="15448" y="2388"/>
                  <a:pt x="15493" y="2372"/>
                </a:cubicBezTo>
                <a:cubicBezTo>
                  <a:pt x="15512" y="2365"/>
                  <a:pt x="15525" y="2347"/>
                  <a:pt x="15537" y="2331"/>
                </a:cubicBezTo>
                <a:cubicBezTo>
                  <a:pt x="15688" y="2123"/>
                  <a:pt x="15891" y="1937"/>
                  <a:pt x="16061" y="1739"/>
                </a:cubicBezTo>
                <a:close/>
              </a:path>
            </a:pathLst>
          </a:custGeom>
          <a:solidFill>
            <a:srgbClr val="A1C8FF">
              <a:alpha val="177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 name="Google Shape;61;p3"/>
          <p:cNvSpPr txBox="1">
            <a:spLocks noGrp="1"/>
          </p:cNvSpPr>
          <p:nvPr>
            <p:ph type="title"/>
          </p:nvPr>
        </p:nvSpPr>
        <p:spPr>
          <a:xfrm>
            <a:off x="1673100" y="2147325"/>
            <a:ext cx="5797800" cy="1645500"/>
          </a:xfrm>
          <a:prstGeom prst="rect">
            <a:avLst/>
          </a:prstGeom>
          <a:ln>
            <a:noFill/>
          </a:ln>
        </p:spPr>
        <p:txBody>
          <a:bodyPr spcFirstLastPara="1" wrap="square" lIns="91425" tIns="91425" rIns="91425" bIns="91425" anchor="b" anchorCtr="0">
            <a:noAutofit/>
          </a:bodyPr>
          <a:lstStyle>
            <a:lvl1pPr lvl="0" algn="r">
              <a:spcBef>
                <a:spcPts val="0"/>
              </a:spcBef>
              <a:spcAft>
                <a:spcPts val="0"/>
              </a:spcAft>
              <a:buSzPts val="50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62" name="Google Shape;62;p3"/>
          <p:cNvSpPr txBox="1">
            <a:spLocks noGrp="1"/>
          </p:cNvSpPr>
          <p:nvPr>
            <p:ph type="title" idx="2" hasCustomPrompt="1"/>
          </p:nvPr>
        </p:nvSpPr>
        <p:spPr>
          <a:xfrm>
            <a:off x="6199200" y="838200"/>
            <a:ext cx="1268400" cy="1269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accen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3" name="Google Shape;63;p3"/>
          <p:cNvSpPr txBox="1">
            <a:spLocks noGrp="1"/>
          </p:cNvSpPr>
          <p:nvPr>
            <p:ph type="subTitle" idx="1"/>
          </p:nvPr>
        </p:nvSpPr>
        <p:spPr>
          <a:xfrm>
            <a:off x="1673100" y="3792900"/>
            <a:ext cx="5797800" cy="474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64" name="Google Shape;64;p3"/>
          <p:cNvGrpSpPr/>
          <p:nvPr/>
        </p:nvGrpSpPr>
        <p:grpSpPr>
          <a:xfrm>
            <a:off x="-522465" y="3994525"/>
            <a:ext cx="10200214" cy="1806603"/>
            <a:chOff x="-522465" y="3842125"/>
            <a:chExt cx="10200214" cy="1806603"/>
          </a:xfrm>
        </p:grpSpPr>
        <p:sp>
          <p:nvSpPr>
            <p:cNvPr id="65" name="Google Shape;65;p3"/>
            <p:cNvSpPr/>
            <p:nvPr/>
          </p:nvSpPr>
          <p:spPr>
            <a:xfrm>
              <a:off x="-522465" y="3924624"/>
              <a:ext cx="2636358" cy="1724104"/>
            </a:xfrm>
            <a:custGeom>
              <a:avLst/>
              <a:gdLst/>
              <a:ahLst/>
              <a:cxnLst/>
              <a:rect l="l" t="t" r="r" b="b"/>
              <a:pathLst>
                <a:path w="4745" h="3103" extrusionOk="0">
                  <a:moveTo>
                    <a:pt x="542" y="9"/>
                  </a:moveTo>
                  <a:cubicBezTo>
                    <a:pt x="532" y="11"/>
                    <a:pt x="521" y="14"/>
                    <a:pt x="511" y="16"/>
                  </a:cubicBezTo>
                  <a:cubicBezTo>
                    <a:pt x="311" y="67"/>
                    <a:pt x="104" y="246"/>
                    <a:pt x="93" y="461"/>
                  </a:cubicBezTo>
                  <a:cubicBezTo>
                    <a:pt x="81" y="727"/>
                    <a:pt x="57" y="993"/>
                    <a:pt x="32" y="1259"/>
                  </a:cubicBezTo>
                  <a:cubicBezTo>
                    <a:pt x="4" y="1539"/>
                    <a:pt x="-23" y="1825"/>
                    <a:pt x="31" y="2104"/>
                  </a:cubicBezTo>
                  <a:cubicBezTo>
                    <a:pt x="87" y="2394"/>
                    <a:pt x="229" y="2561"/>
                    <a:pt x="478" y="2721"/>
                  </a:cubicBezTo>
                  <a:cubicBezTo>
                    <a:pt x="915" y="3001"/>
                    <a:pt x="1450" y="3085"/>
                    <a:pt x="1969" y="3100"/>
                  </a:cubicBezTo>
                  <a:cubicBezTo>
                    <a:pt x="2268" y="3109"/>
                    <a:pt x="2568" y="3097"/>
                    <a:pt x="2868" y="3072"/>
                  </a:cubicBezTo>
                  <a:cubicBezTo>
                    <a:pt x="3187" y="3046"/>
                    <a:pt x="3506" y="3003"/>
                    <a:pt x="3815" y="2914"/>
                  </a:cubicBezTo>
                  <a:cubicBezTo>
                    <a:pt x="3959" y="2872"/>
                    <a:pt x="4097" y="2795"/>
                    <a:pt x="4241" y="2759"/>
                  </a:cubicBezTo>
                  <a:cubicBezTo>
                    <a:pt x="4367" y="2728"/>
                    <a:pt x="4485" y="2725"/>
                    <a:pt x="4598" y="2646"/>
                  </a:cubicBezTo>
                  <a:cubicBezTo>
                    <a:pt x="4693" y="2580"/>
                    <a:pt x="4763" y="2465"/>
                    <a:pt x="4741" y="2351"/>
                  </a:cubicBezTo>
                  <a:cubicBezTo>
                    <a:pt x="4720" y="2238"/>
                    <a:pt x="4580" y="2153"/>
                    <a:pt x="4480" y="2211"/>
                  </a:cubicBezTo>
                  <a:cubicBezTo>
                    <a:pt x="4496" y="2142"/>
                    <a:pt x="4513" y="2072"/>
                    <a:pt x="4506" y="2001"/>
                  </a:cubicBezTo>
                  <a:cubicBezTo>
                    <a:pt x="4500" y="1930"/>
                    <a:pt x="4466" y="1858"/>
                    <a:pt x="4405" y="1822"/>
                  </a:cubicBezTo>
                  <a:cubicBezTo>
                    <a:pt x="4291" y="1757"/>
                    <a:pt x="4152" y="1839"/>
                    <a:pt x="4047" y="1918"/>
                  </a:cubicBezTo>
                  <a:cubicBezTo>
                    <a:pt x="4095" y="1754"/>
                    <a:pt x="3967" y="1568"/>
                    <a:pt x="3799" y="1539"/>
                  </a:cubicBezTo>
                  <a:cubicBezTo>
                    <a:pt x="3631" y="1509"/>
                    <a:pt x="3455" y="1625"/>
                    <a:pt x="3401" y="1787"/>
                  </a:cubicBezTo>
                  <a:cubicBezTo>
                    <a:pt x="3409" y="1688"/>
                    <a:pt x="3353" y="1587"/>
                    <a:pt x="3265" y="1541"/>
                  </a:cubicBezTo>
                  <a:cubicBezTo>
                    <a:pt x="3114" y="1460"/>
                    <a:pt x="2878" y="1573"/>
                    <a:pt x="2876" y="1758"/>
                  </a:cubicBezTo>
                  <a:cubicBezTo>
                    <a:pt x="2877" y="1613"/>
                    <a:pt x="2785" y="1474"/>
                    <a:pt x="2652" y="1418"/>
                  </a:cubicBezTo>
                  <a:cubicBezTo>
                    <a:pt x="2519" y="1361"/>
                    <a:pt x="2354" y="1393"/>
                    <a:pt x="2252" y="1494"/>
                  </a:cubicBezTo>
                  <a:cubicBezTo>
                    <a:pt x="2311" y="1323"/>
                    <a:pt x="2287" y="1118"/>
                    <a:pt x="2167" y="982"/>
                  </a:cubicBezTo>
                  <a:cubicBezTo>
                    <a:pt x="2046" y="846"/>
                    <a:pt x="1828" y="799"/>
                    <a:pt x="1673" y="894"/>
                  </a:cubicBezTo>
                  <a:cubicBezTo>
                    <a:pt x="1776" y="731"/>
                    <a:pt x="1719" y="488"/>
                    <a:pt x="1554" y="388"/>
                  </a:cubicBezTo>
                  <a:cubicBezTo>
                    <a:pt x="1389" y="289"/>
                    <a:pt x="1147" y="351"/>
                    <a:pt x="1051" y="519"/>
                  </a:cubicBezTo>
                  <a:cubicBezTo>
                    <a:pt x="1059" y="358"/>
                    <a:pt x="1020" y="182"/>
                    <a:pt x="894" y="82"/>
                  </a:cubicBezTo>
                  <a:cubicBezTo>
                    <a:pt x="798" y="4"/>
                    <a:pt x="664" y="-14"/>
                    <a:pt x="542" y="9"/>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6" name="Google Shape;66;p3"/>
            <p:cNvSpPr/>
            <p:nvPr/>
          </p:nvSpPr>
          <p:spPr>
            <a:xfrm flipH="1">
              <a:off x="7041392" y="3842125"/>
              <a:ext cx="2636358" cy="1724104"/>
            </a:xfrm>
            <a:custGeom>
              <a:avLst/>
              <a:gdLst/>
              <a:ahLst/>
              <a:cxnLst/>
              <a:rect l="l" t="t" r="r" b="b"/>
              <a:pathLst>
                <a:path w="4745" h="3103" extrusionOk="0">
                  <a:moveTo>
                    <a:pt x="542" y="9"/>
                  </a:moveTo>
                  <a:cubicBezTo>
                    <a:pt x="532" y="11"/>
                    <a:pt x="521" y="14"/>
                    <a:pt x="511" y="16"/>
                  </a:cubicBezTo>
                  <a:cubicBezTo>
                    <a:pt x="311" y="67"/>
                    <a:pt x="104" y="246"/>
                    <a:pt x="93" y="461"/>
                  </a:cubicBezTo>
                  <a:cubicBezTo>
                    <a:pt x="81" y="727"/>
                    <a:pt x="57" y="993"/>
                    <a:pt x="32" y="1259"/>
                  </a:cubicBezTo>
                  <a:cubicBezTo>
                    <a:pt x="4" y="1539"/>
                    <a:pt x="-23" y="1825"/>
                    <a:pt x="31" y="2104"/>
                  </a:cubicBezTo>
                  <a:cubicBezTo>
                    <a:pt x="87" y="2394"/>
                    <a:pt x="229" y="2561"/>
                    <a:pt x="478" y="2721"/>
                  </a:cubicBezTo>
                  <a:cubicBezTo>
                    <a:pt x="915" y="3001"/>
                    <a:pt x="1450" y="3085"/>
                    <a:pt x="1969" y="3100"/>
                  </a:cubicBezTo>
                  <a:cubicBezTo>
                    <a:pt x="2268" y="3109"/>
                    <a:pt x="2568" y="3097"/>
                    <a:pt x="2868" y="3072"/>
                  </a:cubicBezTo>
                  <a:cubicBezTo>
                    <a:pt x="3187" y="3046"/>
                    <a:pt x="3506" y="3003"/>
                    <a:pt x="3815" y="2914"/>
                  </a:cubicBezTo>
                  <a:cubicBezTo>
                    <a:pt x="3959" y="2872"/>
                    <a:pt x="4097" y="2795"/>
                    <a:pt x="4241" y="2759"/>
                  </a:cubicBezTo>
                  <a:cubicBezTo>
                    <a:pt x="4367" y="2728"/>
                    <a:pt x="4485" y="2725"/>
                    <a:pt x="4598" y="2646"/>
                  </a:cubicBezTo>
                  <a:cubicBezTo>
                    <a:pt x="4693" y="2580"/>
                    <a:pt x="4763" y="2465"/>
                    <a:pt x="4741" y="2351"/>
                  </a:cubicBezTo>
                  <a:cubicBezTo>
                    <a:pt x="4720" y="2238"/>
                    <a:pt x="4580" y="2153"/>
                    <a:pt x="4480" y="2211"/>
                  </a:cubicBezTo>
                  <a:cubicBezTo>
                    <a:pt x="4496" y="2142"/>
                    <a:pt x="4513" y="2072"/>
                    <a:pt x="4506" y="2001"/>
                  </a:cubicBezTo>
                  <a:cubicBezTo>
                    <a:pt x="4500" y="1930"/>
                    <a:pt x="4466" y="1858"/>
                    <a:pt x="4405" y="1822"/>
                  </a:cubicBezTo>
                  <a:cubicBezTo>
                    <a:pt x="4291" y="1757"/>
                    <a:pt x="4152" y="1839"/>
                    <a:pt x="4047" y="1918"/>
                  </a:cubicBezTo>
                  <a:cubicBezTo>
                    <a:pt x="4095" y="1754"/>
                    <a:pt x="3967" y="1568"/>
                    <a:pt x="3799" y="1539"/>
                  </a:cubicBezTo>
                  <a:cubicBezTo>
                    <a:pt x="3631" y="1509"/>
                    <a:pt x="3455" y="1625"/>
                    <a:pt x="3401" y="1787"/>
                  </a:cubicBezTo>
                  <a:cubicBezTo>
                    <a:pt x="3409" y="1688"/>
                    <a:pt x="3353" y="1587"/>
                    <a:pt x="3265" y="1541"/>
                  </a:cubicBezTo>
                  <a:cubicBezTo>
                    <a:pt x="3114" y="1460"/>
                    <a:pt x="2878" y="1573"/>
                    <a:pt x="2876" y="1758"/>
                  </a:cubicBezTo>
                  <a:cubicBezTo>
                    <a:pt x="2877" y="1613"/>
                    <a:pt x="2785" y="1474"/>
                    <a:pt x="2652" y="1418"/>
                  </a:cubicBezTo>
                  <a:cubicBezTo>
                    <a:pt x="2519" y="1361"/>
                    <a:pt x="2354" y="1393"/>
                    <a:pt x="2252" y="1494"/>
                  </a:cubicBezTo>
                  <a:cubicBezTo>
                    <a:pt x="2311" y="1323"/>
                    <a:pt x="2287" y="1118"/>
                    <a:pt x="2167" y="982"/>
                  </a:cubicBezTo>
                  <a:cubicBezTo>
                    <a:pt x="2046" y="846"/>
                    <a:pt x="1828" y="799"/>
                    <a:pt x="1673" y="894"/>
                  </a:cubicBezTo>
                  <a:cubicBezTo>
                    <a:pt x="1776" y="731"/>
                    <a:pt x="1719" y="488"/>
                    <a:pt x="1554" y="388"/>
                  </a:cubicBezTo>
                  <a:cubicBezTo>
                    <a:pt x="1389" y="289"/>
                    <a:pt x="1147" y="351"/>
                    <a:pt x="1051" y="519"/>
                  </a:cubicBezTo>
                  <a:cubicBezTo>
                    <a:pt x="1059" y="358"/>
                    <a:pt x="1020" y="182"/>
                    <a:pt x="894" y="82"/>
                  </a:cubicBezTo>
                  <a:cubicBezTo>
                    <a:pt x="798" y="4"/>
                    <a:pt x="664" y="-14"/>
                    <a:pt x="542" y="9"/>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67" name="Google Shape;67;p3"/>
          <p:cNvGrpSpPr/>
          <p:nvPr/>
        </p:nvGrpSpPr>
        <p:grpSpPr>
          <a:xfrm rot="-1059108">
            <a:off x="6319878" y="4853379"/>
            <a:ext cx="480818" cy="455173"/>
            <a:chOff x="5167895" y="3317650"/>
            <a:chExt cx="649440" cy="614880"/>
          </a:xfrm>
        </p:grpSpPr>
        <p:sp>
          <p:nvSpPr>
            <p:cNvPr id="68" name="Google Shape;68;p3"/>
            <p:cNvSpPr/>
            <p:nvPr/>
          </p:nvSpPr>
          <p:spPr>
            <a:xfrm>
              <a:off x="5167895" y="331765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rgbClr val="90D16D"/>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9" name="Google Shape;69;p3"/>
            <p:cNvSpPr/>
            <p:nvPr/>
          </p:nvSpPr>
          <p:spPr>
            <a:xfrm>
              <a:off x="5167895" y="331765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0" name="Google Shape;70;p3"/>
            <p:cNvSpPr/>
            <p:nvPr/>
          </p:nvSpPr>
          <p:spPr>
            <a:xfrm>
              <a:off x="5247095" y="3381010"/>
              <a:ext cx="424080" cy="225720"/>
            </a:xfrm>
            <a:custGeom>
              <a:avLst/>
              <a:gdLst/>
              <a:ahLst/>
              <a:cxnLst/>
              <a:rect l="l" t="t" r="r" b="b"/>
              <a:pathLst>
                <a:path w="1178" h="627" fill="none" extrusionOk="0">
                  <a:moveTo>
                    <a:pt x="1178" y="0"/>
                  </a:moveTo>
                  <a:cubicBezTo>
                    <a:pt x="1020" y="203"/>
                    <a:pt x="870" y="412"/>
                    <a:pt x="729" y="627"/>
                  </a:cubicBezTo>
                  <a:cubicBezTo>
                    <a:pt x="502" y="418"/>
                    <a:pt x="258" y="229"/>
                    <a:pt x="0" y="61"/>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 name="Google Shape;71;p3"/>
            <p:cNvSpPr/>
            <p:nvPr/>
          </p:nvSpPr>
          <p:spPr>
            <a:xfrm>
              <a:off x="5189495" y="3454450"/>
              <a:ext cx="557640" cy="253440"/>
            </a:xfrm>
            <a:custGeom>
              <a:avLst/>
              <a:gdLst/>
              <a:ahLst/>
              <a:cxnLst/>
              <a:rect l="l" t="t" r="r" b="b"/>
              <a:pathLst>
                <a:path w="1549" h="704" fill="none" extrusionOk="0">
                  <a:moveTo>
                    <a:pt x="0" y="75"/>
                  </a:moveTo>
                  <a:cubicBezTo>
                    <a:pt x="311" y="280"/>
                    <a:pt x="619" y="490"/>
                    <a:pt x="925" y="704"/>
                  </a:cubicBezTo>
                  <a:cubicBezTo>
                    <a:pt x="1114" y="454"/>
                    <a:pt x="1323" y="218"/>
                    <a:pt x="1549"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 name="Google Shape;72;p3"/>
            <p:cNvSpPr/>
            <p:nvPr/>
          </p:nvSpPr>
          <p:spPr>
            <a:xfrm>
              <a:off x="5167895" y="3564970"/>
              <a:ext cx="634680" cy="224640"/>
            </a:xfrm>
            <a:custGeom>
              <a:avLst/>
              <a:gdLst/>
              <a:ahLst/>
              <a:cxnLst/>
              <a:rect l="l" t="t" r="r" b="b"/>
              <a:pathLst>
                <a:path w="1763" h="624" fill="none" extrusionOk="0">
                  <a:moveTo>
                    <a:pt x="0" y="57"/>
                  </a:moveTo>
                  <a:cubicBezTo>
                    <a:pt x="319" y="271"/>
                    <a:pt x="655" y="461"/>
                    <a:pt x="1004" y="624"/>
                  </a:cubicBezTo>
                  <a:cubicBezTo>
                    <a:pt x="1216" y="373"/>
                    <a:pt x="1532" y="228"/>
                    <a:pt x="1763"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 name="Google Shape;73;p3"/>
            <p:cNvSpPr/>
            <p:nvPr/>
          </p:nvSpPr>
          <p:spPr>
            <a:xfrm>
              <a:off x="5176535" y="3649210"/>
              <a:ext cx="640800" cy="204840"/>
            </a:xfrm>
            <a:custGeom>
              <a:avLst/>
              <a:gdLst/>
              <a:ahLst/>
              <a:cxnLst/>
              <a:rect l="l" t="t" r="r" b="b"/>
              <a:pathLst>
                <a:path w="1780" h="569" fill="none" extrusionOk="0">
                  <a:moveTo>
                    <a:pt x="1780" y="42"/>
                  </a:moveTo>
                  <a:cubicBezTo>
                    <a:pt x="1546" y="248"/>
                    <a:pt x="1286" y="426"/>
                    <a:pt x="1008" y="569"/>
                  </a:cubicBezTo>
                  <a:cubicBezTo>
                    <a:pt x="659" y="404"/>
                    <a:pt x="321" y="214"/>
                    <a:pt x="0"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 name="Google Shape;74;p3"/>
            <p:cNvSpPr/>
            <p:nvPr/>
          </p:nvSpPr>
          <p:spPr>
            <a:xfrm>
              <a:off x="5433575" y="3319810"/>
              <a:ext cx="109080" cy="612720"/>
            </a:xfrm>
            <a:custGeom>
              <a:avLst/>
              <a:gdLst/>
              <a:ahLst/>
              <a:cxnLst/>
              <a:rect l="l" t="t" r="r" b="b"/>
              <a:pathLst>
                <a:path w="303" h="1702" fill="none" extrusionOk="0">
                  <a:moveTo>
                    <a:pt x="0" y="0"/>
                  </a:moveTo>
                  <a:cubicBezTo>
                    <a:pt x="179" y="549"/>
                    <a:pt x="281" y="1124"/>
                    <a:pt x="303" y="1702"/>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75" name="Google Shape;75;p3"/>
          <p:cNvGrpSpPr/>
          <p:nvPr/>
        </p:nvGrpSpPr>
        <p:grpSpPr>
          <a:xfrm>
            <a:off x="6769148" y="4752522"/>
            <a:ext cx="551324" cy="524418"/>
            <a:chOff x="866520" y="3117600"/>
            <a:chExt cx="621000" cy="590760"/>
          </a:xfrm>
        </p:grpSpPr>
        <p:sp>
          <p:nvSpPr>
            <p:cNvPr id="76" name="Google Shape;76;p3"/>
            <p:cNvSpPr/>
            <p:nvPr/>
          </p:nvSpPr>
          <p:spPr>
            <a:xfrm>
              <a:off x="866520" y="3117600"/>
              <a:ext cx="621000" cy="590760"/>
            </a:xfrm>
            <a:custGeom>
              <a:avLst/>
              <a:gdLst/>
              <a:ahLst/>
              <a:cxnLst/>
              <a:rect l="l" t="t" r="r" b="b"/>
              <a:pathLst>
                <a:path w="1725" h="1641" extrusionOk="0">
                  <a:moveTo>
                    <a:pt x="47" y="531"/>
                  </a:moveTo>
                  <a:cubicBezTo>
                    <a:pt x="-7" y="669"/>
                    <a:pt x="-10" y="823"/>
                    <a:pt x="18" y="967"/>
                  </a:cubicBezTo>
                  <a:cubicBezTo>
                    <a:pt x="84" y="1306"/>
                    <a:pt x="360" y="1622"/>
                    <a:pt x="705" y="1640"/>
                  </a:cubicBezTo>
                  <a:cubicBezTo>
                    <a:pt x="808" y="1646"/>
                    <a:pt x="912" y="1624"/>
                    <a:pt x="1013" y="1597"/>
                  </a:cubicBezTo>
                  <a:cubicBezTo>
                    <a:pt x="1173" y="1555"/>
                    <a:pt x="1331" y="1496"/>
                    <a:pt x="1461" y="1394"/>
                  </a:cubicBezTo>
                  <a:cubicBezTo>
                    <a:pt x="1827" y="1106"/>
                    <a:pt x="1799" y="513"/>
                    <a:pt x="1458" y="215"/>
                  </a:cubicBezTo>
                  <a:cubicBezTo>
                    <a:pt x="1227" y="14"/>
                    <a:pt x="891" y="-46"/>
                    <a:pt x="597" y="34"/>
                  </a:cubicBezTo>
                  <a:cubicBezTo>
                    <a:pt x="359" y="99"/>
                    <a:pt x="136" y="301"/>
                    <a:pt x="47" y="531"/>
                  </a:cubicBezTo>
                  <a:close/>
                </a:path>
              </a:pathLst>
            </a:custGeom>
            <a:solidFill>
              <a:srgbClr val="90D16D"/>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 name="Google Shape;77;p3"/>
            <p:cNvSpPr/>
            <p:nvPr/>
          </p:nvSpPr>
          <p:spPr>
            <a:xfrm>
              <a:off x="866520" y="3117600"/>
              <a:ext cx="621000" cy="590760"/>
            </a:xfrm>
            <a:custGeom>
              <a:avLst/>
              <a:gdLst/>
              <a:ahLst/>
              <a:cxnLst/>
              <a:rect l="l" t="t" r="r" b="b"/>
              <a:pathLst>
                <a:path w="1725" h="1641" extrusionOk="0">
                  <a:moveTo>
                    <a:pt x="47" y="531"/>
                  </a:moveTo>
                  <a:cubicBezTo>
                    <a:pt x="-7" y="669"/>
                    <a:pt x="-10" y="823"/>
                    <a:pt x="18" y="967"/>
                  </a:cubicBezTo>
                  <a:cubicBezTo>
                    <a:pt x="84" y="1306"/>
                    <a:pt x="360" y="1622"/>
                    <a:pt x="705" y="1640"/>
                  </a:cubicBezTo>
                  <a:cubicBezTo>
                    <a:pt x="808" y="1646"/>
                    <a:pt x="912" y="1624"/>
                    <a:pt x="1013" y="1597"/>
                  </a:cubicBezTo>
                  <a:cubicBezTo>
                    <a:pt x="1173" y="1555"/>
                    <a:pt x="1331" y="1496"/>
                    <a:pt x="1461" y="1394"/>
                  </a:cubicBezTo>
                  <a:cubicBezTo>
                    <a:pt x="1827" y="1106"/>
                    <a:pt x="1799" y="513"/>
                    <a:pt x="1458" y="215"/>
                  </a:cubicBezTo>
                  <a:cubicBezTo>
                    <a:pt x="1227" y="14"/>
                    <a:pt x="891" y="-46"/>
                    <a:pt x="597" y="34"/>
                  </a:cubicBezTo>
                  <a:cubicBezTo>
                    <a:pt x="359" y="99"/>
                    <a:pt x="136" y="301"/>
                    <a:pt x="47" y="53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 name="Google Shape;78;p3"/>
            <p:cNvSpPr/>
            <p:nvPr/>
          </p:nvSpPr>
          <p:spPr>
            <a:xfrm>
              <a:off x="1017720" y="3163320"/>
              <a:ext cx="327240" cy="513720"/>
            </a:xfrm>
            <a:custGeom>
              <a:avLst/>
              <a:gdLst/>
              <a:ahLst/>
              <a:cxnLst/>
              <a:rect l="l" t="t" r="r" b="b"/>
              <a:pathLst>
                <a:path w="909" h="1427" fill="none" extrusionOk="0">
                  <a:moveTo>
                    <a:pt x="909" y="0"/>
                  </a:moveTo>
                  <a:cubicBezTo>
                    <a:pt x="572" y="452"/>
                    <a:pt x="268" y="929"/>
                    <a:pt x="0" y="1427"/>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 name="Google Shape;79;p3"/>
            <p:cNvSpPr/>
            <p:nvPr/>
          </p:nvSpPr>
          <p:spPr>
            <a:xfrm>
              <a:off x="1132560" y="3120120"/>
              <a:ext cx="325080" cy="210960"/>
            </a:xfrm>
            <a:custGeom>
              <a:avLst/>
              <a:gdLst/>
              <a:ahLst/>
              <a:cxnLst/>
              <a:rect l="l" t="t" r="r" b="b"/>
              <a:pathLst>
                <a:path w="903" h="586" fill="none" extrusionOk="0">
                  <a:moveTo>
                    <a:pt x="903" y="452"/>
                  </a:moveTo>
                  <a:cubicBezTo>
                    <a:pt x="691" y="501"/>
                    <a:pt x="477" y="546"/>
                    <a:pt x="262" y="586"/>
                  </a:cubicBezTo>
                  <a:cubicBezTo>
                    <a:pt x="190" y="384"/>
                    <a:pt x="102" y="188"/>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 name="Google Shape;80;p3"/>
            <p:cNvSpPr/>
            <p:nvPr/>
          </p:nvSpPr>
          <p:spPr>
            <a:xfrm>
              <a:off x="1020240" y="3155040"/>
              <a:ext cx="464040" cy="270000"/>
            </a:xfrm>
            <a:custGeom>
              <a:avLst/>
              <a:gdLst/>
              <a:ahLst/>
              <a:cxnLst/>
              <a:rect l="l" t="t" r="r" b="b"/>
              <a:pathLst>
                <a:path w="1289" h="750" fill="none" extrusionOk="0">
                  <a:moveTo>
                    <a:pt x="1289" y="599"/>
                  </a:moveTo>
                  <a:cubicBezTo>
                    <a:pt x="989" y="646"/>
                    <a:pt x="689" y="696"/>
                    <a:pt x="390" y="750"/>
                  </a:cubicBezTo>
                  <a:cubicBezTo>
                    <a:pt x="287" y="487"/>
                    <a:pt x="156" y="235"/>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 name="Google Shape;81;p3"/>
            <p:cNvSpPr/>
            <p:nvPr/>
          </p:nvSpPr>
          <p:spPr>
            <a:xfrm>
              <a:off x="946440" y="3212280"/>
              <a:ext cx="534240" cy="315720"/>
            </a:xfrm>
            <a:custGeom>
              <a:avLst/>
              <a:gdLst/>
              <a:ahLst/>
              <a:cxnLst/>
              <a:rect l="l" t="t" r="r" b="b"/>
              <a:pathLst>
                <a:path w="1484" h="877" fill="none" extrusionOk="0">
                  <a:moveTo>
                    <a:pt x="1484" y="736"/>
                  </a:moveTo>
                  <a:cubicBezTo>
                    <a:pt x="1130" y="755"/>
                    <a:pt x="777" y="802"/>
                    <a:pt x="432" y="877"/>
                  </a:cubicBezTo>
                  <a:cubicBezTo>
                    <a:pt x="329" y="567"/>
                    <a:pt x="183" y="271"/>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 name="Google Shape;82;p3"/>
            <p:cNvSpPr/>
            <p:nvPr/>
          </p:nvSpPr>
          <p:spPr>
            <a:xfrm>
              <a:off x="883080" y="3309120"/>
              <a:ext cx="563400" cy="297360"/>
            </a:xfrm>
            <a:custGeom>
              <a:avLst/>
              <a:gdLst/>
              <a:ahLst/>
              <a:cxnLst/>
              <a:rect l="l" t="t" r="r" b="b"/>
              <a:pathLst>
                <a:path w="1565" h="826" fill="none" extrusionOk="0">
                  <a:moveTo>
                    <a:pt x="1565" y="698"/>
                  </a:moveTo>
                  <a:cubicBezTo>
                    <a:pt x="1315" y="693"/>
                    <a:pt x="1065" y="700"/>
                    <a:pt x="818" y="736"/>
                  </a:cubicBezTo>
                  <a:cubicBezTo>
                    <a:pt x="702" y="754"/>
                    <a:pt x="586" y="778"/>
                    <a:pt x="478" y="826"/>
                  </a:cubicBezTo>
                  <a:cubicBezTo>
                    <a:pt x="484" y="739"/>
                    <a:pt x="437" y="658"/>
                    <a:pt x="390" y="583"/>
                  </a:cubicBezTo>
                  <a:cubicBezTo>
                    <a:pt x="317" y="465"/>
                    <a:pt x="241" y="347"/>
                    <a:pt x="164" y="231"/>
                  </a:cubicBezTo>
                  <a:cubicBezTo>
                    <a:pt x="112" y="153"/>
                    <a:pt x="59" y="74"/>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83" name="Google Shape;83;p3"/>
          <p:cNvGrpSpPr/>
          <p:nvPr/>
        </p:nvGrpSpPr>
        <p:grpSpPr>
          <a:xfrm rot="-1428421">
            <a:off x="8493491" y="4590498"/>
            <a:ext cx="743629" cy="703975"/>
            <a:chOff x="5167895" y="3317650"/>
            <a:chExt cx="649440" cy="614880"/>
          </a:xfrm>
        </p:grpSpPr>
        <p:sp>
          <p:nvSpPr>
            <p:cNvPr id="84" name="Google Shape;84;p3"/>
            <p:cNvSpPr/>
            <p:nvPr/>
          </p:nvSpPr>
          <p:spPr>
            <a:xfrm>
              <a:off x="5167895" y="331765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5" name="Google Shape;85;p3"/>
            <p:cNvSpPr/>
            <p:nvPr/>
          </p:nvSpPr>
          <p:spPr>
            <a:xfrm>
              <a:off x="5167895" y="331765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6" name="Google Shape;86;p3"/>
            <p:cNvSpPr/>
            <p:nvPr/>
          </p:nvSpPr>
          <p:spPr>
            <a:xfrm>
              <a:off x="5247095" y="3381010"/>
              <a:ext cx="424080" cy="225720"/>
            </a:xfrm>
            <a:custGeom>
              <a:avLst/>
              <a:gdLst/>
              <a:ahLst/>
              <a:cxnLst/>
              <a:rect l="l" t="t" r="r" b="b"/>
              <a:pathLst>
                <a:path w="1178" h="627" fill="none" extrusionOk="0">
                  <a:moveTo>
                    <a:pt x="1178" y="0"/>
                  </a:moveTo>
                  <a:cubicBezTo>
                    <a:pt x="1020" y="203"/>
                    <a:pt x="870" y="412"/>
                    <a:pt x="729" y="627"/>
                  </a:cubicBezTo>
                  <a:cubicBezTo>
                    <a:pt x="502" y="418"/>
                    <a:pt x="258" y="229"/>
                    <a:pt x="0" y="61"/>
                  </a:cubicBezTo>
                </a:path>
              </a:pathLst>
            </a:custGeom>
            <a:solidFill>
              <a:schemeClr val="accent6"/>
            </a:solid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7" name="Google Shape;87;p3"/>
            <p:cNvSpPr/>
            <p:nvPr/>
          </p:nvSpPr>
          <p:spPr>
            <a:xfrm>
              <a:off x="5189495" y="3454450"/>
              <a:ext cx="557640" cy="253440"/>
            </a:xfrm>
            <a:custGeom>
              <a:avLst/>
              <a:gdLst/>
              <a:ahLst/>
              <a:cxnLst/>
              <a:rect l="l" t="t" r="r" b="b"/>
              <a:pathLst>
                <a:path w="1549" h="704" fill="none" extrusionOk="0">
                  <a:moveTo>
                    <a:pt x="0" y="75"/>
                  </a:moveTo>
                  <a:cubicBezTo>
                    <a:pt x="311" y="280"/>
                    <a:pt x="619" y="490"/>
                    <a:pt x="925" y="704"/>
                  </a:cubicBezTo>
                  <a:cubicBezTo>
                    <a:pt x="1114" y="454"/>
                    <a:pt x="1323" y="218"/>
                    <a:pt x="1549" y="0"/>
                  </a:cubicBezTo>
                </a:path>
              </a:pathLst>
            </a:custGeom>
            <a:solidFill>
              <a:schemeClr val="accent6"/>
            </a:solid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 name="Google Shape;88;p3"/>
            <p:cNvSpPr/>
            <p:nvPr/>
          </p:nvSpPr>
          <p:spPr>
            <a:xfrm>
              <a:off x="5167895" y="3564970"/>
              <a:ext cx="634680" cy="224640"/>
            </a:xfrm>
            <a:custGeom>
              <a:avLst/>
              <a:gdLst/>
              <a:ahLst/>
              <a:cxnLst/>
              <a:rect l="l" t="t" r="r" b="b"/>
              <a:pathLst>
                <a:path w="1763" h="624" fill="none" extrusionOk="0">
                  <a:moveTo>
                    <a:pt x="0" y="57"/>
                  </a:moveTo>
                  <a:cubicBezTo>
                    <a:pt x="319" y="271"/>
                    <a:pt x="655" y="461"/>
                    <a:pt x="1004" y="624"/>
                  </a:cubicBezTo>
                  <a:cubicBezTo>
                    <a:pt x="1216" y="373"/>
                    <a:pt x="1532" y="228"/>
                    <a:pt x="1763" y="0"/>
                  </a:cubicBezTo>
                </a:path>
              </a:pathLst>
            </a:custGeom>
            <a:solidFill>
              <a:schemeClr val="accent6"/>
            </a:solid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 name="Google Shape;89;p3"/>
            <p:cNvSpPr/>
            <p:nvPr/>
          </p:nvSpPr>
          <p:spPr>
            <a:xfrm>
              <a:off x="5176535" y="3649210"/>
              <a:ext cx="640800" cy="204840"/>
            </a:xfrm>
            <a:custGeom>
              <a:avLst/>
              <a:gdLst/>
              <a:ahLst/>
              <a:cxnLst/>
              <a:rect l="l" t="t" r="r" b="b"/>
              <a:pathLst>
                <a:path w="1780" h="569" fill="none" extrusionOk="0">
                  <a:moveTo>
                    <a:pt x="1780" y="42"/>
                  </a:moveTo>
                  <a:cubicBezTo>
                    <a:pt x="1546" y="248"/>
                    <a:pt x="1286" y="426"/>
                    <a:pt x="1008" y="569"/>
                  </a:cubicBezTo>
                  <a:cubicBezTo>
                    <a:pt x="659" y="404"/>
                    <a:pt x="321" y="214"/>
                    <a:pt x="0" y="0"/>
                  </a:cubicBezTo>
                </a:path>
              </a:pathLst>
            </a:custGeom>
            <a:solidFill>
              <a:schemeClr val="accent6"/>
            </a:solid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0" name="Google Shape;90;p3"/>
            <p:cNvSpPr/>
            <p:nvPr/>
          </p:nvSpPr>
          <p:spPr>
            <a:xfrm>
              <a:off x="5433575" y="3319810"/>
              <a:ext cx="109080" cy="612720"/>
            </a:xfrm>
            <a:custGeom>
              <a:avLst/>
              <a:gdLst/>
              <a:ahLst/>
              <a:cxnLst/>
              <a:rect l="l" t="t" r="r" b="b"/>
              <a:pathLst>
                <a:path w="303" h="1702" fill="none" extrusionOk="0">
                  <a:moveTo>
                    <a:pt x="0" y="0"/>
                  </a:moveTo>
                  <a:cubicBezTo>
                    <a:pt x="179" y="549"/>
                    <a:pt x="281" y="1124"/>
                    <a:pt x="303" y="1702"/>
                  </a:cubicBezTo>
                </a:path>
              </a:pathLst>
            </a:custGeom>
            <a:solidFill>
              <a:schemeClr val="accent6"/>
            </a:solid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91" name="Google Shape;91;p3"/>
          <p:cNvGrpSpPr/>
          <p:nvPr/>
        </p:nvGrpSpPr>
        <p:grpSpPr>
          <a:xfrm rot="-1640097">
            <a:off x="7957956" y="4749943"/>
            <a:ext cx="642785" cy="611431"/>
            <a:chOff x="866520" y="3117600"/>
            <a:chExt cx="621000" cy="590760"/>
          </a:xfrm>
        </p:grpSpPr>
        <p:sp>
          <p:nvSpPr>
            <p:cNvPr id="92" name="Google Shape;92;p3"/>
            <p:cNvSpPr/>
            <p:nvPr/>
          </p:nvSpPr>
          <p:spPr>
            <a:xfrm>
              <a:off x="866520" y="3117600"/>
              <a:ext cx="621000" cy="590760"/>
            </a:xfrm>
            <a:custGeom>
              <a:avLst/>
              <a:gdLst/>
              <a:ahLst/>
              <a:cxnLst/>
              <a:rect l="l" t="t" r="r" b="b"/>
              <a:pathLst>
                <a:path w="1725" h="1641" extrusionOk="0">
                  <a:moveTo>
                    <a:pt x="47" y="531"/>
                  </a:moveTo>
                  <a:cubicBezTo>
                    <a:pt x="-7" y="669"/>
                    <a:pt x="-10" y="823"/>
                    <a:pt x="18" y="967"/>
                  </a:cubicBezTo>
                  <a:cubicBezTo>
                    <a:pt x="84" y="1306"/>
                    <a:pt x="360" y="1622"/>
                    <a:pt x="705" y="1640"/>
                  </a:cubicBezTo>
                  <a:cubicBezTo>
                    <a:pt x="808" y="1646"/>
                    <a:pt x="912" y="1624"/>
                    <a:pt x="1013" y="1597"/>
                  </a:cubicBezTo>
                  <a:cubicBezTo>
                    <a:pt x="1173" y="1555"/>
                    <a:pt x="1331" y="1496"/>
                    <a:pt x="1461" y="1394"/>
                  </a:cubicBezTo>
                  <a:cubicBezTo>
                    <a:pt x="1827" y="1106"/>
                    <a:pt x="1799" y="513"/>
                    <a:pt x="1458" y="215"/>
                  </a:cubicBezTo>
                  <a:cubicBezTo>
                    <a:pt x="1227" y="14"/>
                    <a:pt x="891" y="-46"/>
                    <a:pt x="597" y="34"/>
                  </a:cubicBezTo>
                  <a:cubicBezTo>
                    <a:pt x="359" y="99"/>
                    <a:pt x="136" y="301"/>
                    <a:pt x="47" y="53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3" name="Google Shape;93;p3"/>
            <p:cNvSpPr/>
            <p:nvPr/>
          </p:nvSpPr>
          <p:spPr>
            <a:xfrm>
              <a:off x="1017720" y="3163320"/>
              <a:ext cx="327240" cy="513720"/>
            </a:xfrm>
            <a:custGeom>
              <a:avLst/>
              <a:gdLst/>
              <a:ahLst/>
              <a:cxnLst/>
              <a:rect l="l" t="t" r="r" b="b"/>
              <a:pathLst>
                <a:path w="909" h="1427" fill="none" extrusionOk="0">
                  <a:moveTo>
                    <a:pt x="909" y="0"/>
                  </a:moveTo>
                  <a:cubicBezTo>
                    <a:pt x="572" y="452"/>
                    <a:pt x="268" y="929"/>
                    <a:pt x="0" y="1427"/>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4" name="Google Shape;94;p3"/>
            <p:cNvSpPr/>
            <p:nvPr/>
          </p:nvSpPr>
          <p:spPr>
            <a:xfrm>
              <a:off x="1132560" y="3120120"/>
              <a:ext cx="325080" cy="210960"/>
            </a:xfrm>
            <a:custGeom>
              <a:avLst/>
              <a:gdLst/>
              <a:ahLst/>
              <a:cxnLst/>
              <a:rect l="l" t="t" r="r" b="b"/>
              <a:pathLst>
                <a:path w="903" h="586" fill="none" extrusionOk="0">
                  <a:moveTo>
                    <a:pt x="903" y="452"/>
                  </a:moveTo>
                  <a:cubicBezTo>
                    <a:pt x="691" y="501"/>
                    <a:pt x="477" y="546"/>
                    <a:pt x="262" y="586"/>
                  </a:cubicBezTo>
                  <a:cubicBezTo>
                    <a:pt x="190" y="384"/>
                    <a:pt x="102" y="188"/>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 name="Google Shape;95;p3"/>
            <p:cNvSpPr/>
            <p:nvPr/>
          </p:nvSpPr>
          <p:spPr>
            <a:xfrm>
              <a:off x="1020240" y="3155040"/>
              <a:ext cx="464040" cy="270000"/>
            </a:xfrm>
            <a:custGeom>
              <a:avLst/>
              <a:gdLst/>
              <a:ahLst/>
              <a:cxnLst/>
              <a:rect l="l" t="t" r="r" b="b"/>
              <a:pathLst>
                <a:path w="1289" h="750" fill="none" extrusionOk="0">
                  <a:moveTo>
                    <a:pt x="1289" y="599"/>
                  </a:moveTo>
                  <a:cubicBezTo>
                    <a:pt x="989" y="646"/>
                    <a:pt x="689" y="696"/>
                    <a:pt x="390" y="750"/>
                  </a:cubicBezTo>
                  <a:cubicBezTo>
                    <a:pt x="287" y="487"/>
                    <a:pt x="156" y="235"/>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6" name="Google Shape;96;p3"/>
            <p:cNvSpPr/>
            <p:nvPr/>
          </p:nvSpPr>
          <p:spPr>
            <a:xfrm>
              <a:off x="946440" y="3212280"/>
              <a:ext cx="534240" cy="315720"/>
            </a:xfrm>
            <a:custGeom>
              <a:avLst/>
              <a:gdLst/>
              <a:ahLst/>
              <a:cxnLst/>
              <a:rect l="l" t="t" r="r" b="b"/>
              <a:pathLst>
                <a:path w="1484" h="877" fill="none" extrusionOk="0">
                  <a:moveTo>
                    <a:pt x="1484" y="736"/>
                  </a:moveTo>
                  <a:cubicBezTo>
                    <a:pt x="1130" y="755"/>
                    <a:pt x="777" y="802"/>
                    <a:pt x="432" y="877"/>
                  </a:cubicBezTo>
                  <a:cubicBezTo>
                    <a:pt x="329" y="567"/>
                    <a:pt x="183" y="271"/>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7" name="Google Shape;97;p3"/>
            <p:cNvSpPr/>
            <p:nvPr/>
          </p:nvSpPr>
          <p:spPr>
            <a:xfrm>
              <a:off x="883080" y="3309120"/>
              <a:ext cx="563400" cy="297360"/>
            </a:xfrm>
            <a:custGeom>
              <a:avLst/>
              <a:gdLst/>
              <a:ahLst/>
              <a:cxnLst/>
              <a:rect l="l" t="t" r="r" b="b"/>
              <a:pathLst>
                <a:path w="1565" h="826" fill="none" extrusionOk="0">
                  <a:moveTo>
                    <a:pt x="1565" y="698"/>
                  </a:moveTo>
                  <a:cubicBezTo>
                    <a:pt x="1315" y="693"/>
                    <a:pt x="1065" y="700"/>
                    <a:pt x="818" y="736"/>
                  </a:cubicBezTo>
                  <a:cubicBezTo>
                    <a:pt x="702" y="754"/>
                    <a:pt x="586" y="778"/>
                    <a:pt x="478" y="826"/>
                  </a:cubicBezTo>
                  <a:cubicBezTo>
                    <a:pt x="484" y="739"/>
                    <a:pt x="437" y="658"/>
                    <a:pt x="390" y="583"/>
                  </a:cubicBezTo>
                  <a:cubicBezTo>
                    <a:pt x="317" y="465"/>
                    <a:pt x="241" y="347"/>
                    <a:pt x="164" y="231"/>
                  </a:cubicBezTo>
                  <a:cubicBezTo>
                    <a:pt x="112" y="153"/>
                    <a:pt x="59" y="74"/>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98" name="Google Shape;98;p3"/>
          <p:cNvGrpSpPr/>
          <p:nvPr/>
        </p:nvGrpSpPr>
        <p:grpSpPr>
          <a:xfrm flipH="1">
            <a:off x="1980655" y="-95789"/>
            <a:ext cx="773611" cy="383998"/>
            <a:chOff x="7258680" y="3196080"/>
            <a:chExt cx="892800" cy="443160"/>
          </a:xfrm>
        </p:grpSpPr>
        <p:sp>
          <p:nvSpPr>
            <p:cNvPr id="99" name="Google Shape;99;p3"/>
            <p:cNvSpPr/>
            <p:nvPr/>
          </p:nvSpPr>
          <p:spPr>
            <a:xfrm>
              <a:off x="7258680" y="3196080"/>
              <a:ext cx="892800" cy="443160"/>
            </a:xfrm>
            <a:custGeom>
              <a:avLst/>
              <a:gdLst/>
              <a:ahLst/>
              <a:cxnLst/>
              <a:rect l="l" t="t" r="r" b="b"/>
              <a:pathLst>
                <a:path w="2480" h="1231" extrusionOk="0">
                  <a:moveTo>
                    <a:pt x="2479" y="650"/>
                  </a:moveTo>
                  <a:cubicBezTo>
                    <a:pt x="2474" y="589"/>
                    <a:pt x="2434" y="544"/>
                    <a:pt x="2393" y="512"/>
                  </a:cubicBezTo>
                  <a:cubicBezTo>
                    <a:pt x="2270" y="416"/>
                    <a:pt x="2114" y="382"/>
                    <a:pt x="1965" y="419"/>
                  </a:cubicBezTo>
                  <a:cubicBezTo>
                    <a:pt x="1972" y="371"/>
                    <a:pt x="1973" y="323"/>
                    <a:pt x="1963" y="275"/>
                  </a:cubicBezTo>
                  <a:cubicBezTo>
                    <a:pt x="1947" y="196"/>
                    <a:pt x="1908" y="129"/>
                    <a:pt x="1857" y="81"/>
                  </a:cubicBezTo>
                  <a:cubicBezTo>
                    <a:pt x="1746" y="-25"/>
                    <a:pt x="1594" y="-21"/>
                    <a:pt x="1464" y="63"/>
                  </a:cubicBezTo>
                  <a:cubicBezTo>
                    <a:pt x="1407" y="99"/>
                    <a:pt x="1355" y="150"/>
                    <a:pt x="1311" y="209"/>
                  </a:cubicBezTo>
                  <a:cubicBezTo>
                    <a:pt x="1187" y="60"/>
                    <a:pt x="1013" y="-8"/>
                    <a:pt x="830" y="51"/>
                  </a:cubicBezTo>
                  <a:cubicBezTo>
                    <a:pt x="646" y="111"/>
                    <a:pt x="503" y="284"/>
                    <a:pt x="437" y="481"/>
                  </a:cubicBezTo>
                  <a:cubicBezTo>
                    <a:pt x="306" y="483"/>
                    <a:pt x="168" y="495"/>
                    <a:pt x="63" y="587"/>
                  </a:cubicBezTo>
                  <a:cubicBezTo>
                    <a:pt x="33" y="612"/>
                    <a:pt x="6" y="646"/>
                    <a:pt x="1" y="686"/>
                  </a:cubicBezTo>
                  <a:cubicBezTo>
                    <a:pt x="-8" y="753"/>
                    <a:pt x="46" y="803"/>
                    <a:pt x="98" y="833"/>
                  </a:cubicBezTo>
                  <a:cubicBezTo>
                    <a:pt x="229" y="906"/>
                    <a:pt x="384" y="928"/>
                    <a:pt x="533" y="896"/>
                  </a:cubicBezTo>
                  <a:cubicBezTo>
                    <a:pt x="520" y="1065"/>
                    <a:pt x="695" y="1161"/>
                    <a:pt x="830" y="1167"/>
                  </a:cubicBezTo>
                  <a:cubicBezTo>
                    <a:pt x="858" y="1168"/>
                    <a:pt x="886" y="1166"/>
                    <a:pt x="913" y="1162"/>
                  </a:cubicBezTo>
                  <a:cubicBezTo>
                    <a:pt x="1028" y="1151"/>
                    <a:pt x="1143" y="1090"/>
                    <a:pt x="1221" y="990"/>
                  </a:cubicBezTo>
                  <a:cubicBezTo>
                    <a:pt x="1266" y="1145"/>
                    <a:pt x="1402" y="1228"/>
                    <a:pt x="1533" y="1231"/>
                  </a:cubicBezTo>
                  <a:cubicBezTo>
                    <a:pt x="1661" y="1233"/>
                    <a:pt x="1792" y="1165"/>
                    <a:pt x="1889" y="1053"/>
                  </a:cubicBezTo>
                  <a:cubicBezTo>
                    <a:pt x="1933" y="1002"/>
                    <a:pt x="1970" y="943"/>
                    <a:pt x="1996" y="878"/>
                  </a:cubicBezTo>
                  <a:cubicBezTo>
                    <a:pt x="2124" y="905"/>
                    <a:pt x="2260" y="919"/>
                    <a:pt x="2377" y="838"/>
                  </a:cubicBezTo>
                  <a:cubicBezTo>
                    <a:pt x="2433" y="799"/>
                    <a:pt x="2485" y="727"/>
                    <a:pt x="2479" y="65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 name="Google Shape;100;p3"/>
            <p:cNvSpPr/>
            <p:nvPr/>
          </p:nvSpPr>
          <p:spPr>
            <a:xfrm>
              <a:off x="7965360" y="3295080"/>
              <a:ext cx="2880" cy="51840"/>
            </a:xfrm>
            <a:custGeom>
              <a:avLst/>
              <a:gdLst/>
              <a:ahLst/>
              <a:cxnLst/>
              <a:rect l="l" t="t" r="r" b="b"/>
              <a:pathLst>
                <a:path w="8" h="144" fill="none" extrusionOk="0">
                  <a:moveTo>
                    <a:pt x="2" y="144"/>
                  </a:moveTo>
                  <a:cubicBezTo>
                    <a:pt x="9" y="96"/>
                    <a:pt x="10" y="48"/>
                    <a:pt x="0" y="0"/>
                  </a:cubicBezTo>
                </a:path>
              </a:pathLst>
            </a:custGeom>
            <a:noFill/>
            <a:ln w="11500" cap="rnd" cmpd="sng">
              <a:solidFill>
                <a:schemeClr val="dk1"/>
              </a:solidFill>
              <a:prstDash val="solid"/>
              <a:round/>
              <a:headEnd type="none" w="sm" len="sm"/>
              <a:tailEnd type="none" w="sm" len="sm"/>
            </a:ln>
          </p:spPr>
          <p:txBody>
            <a:bodyPr spcFirstLastPara="1" wrap="square" lIns="95750" tIns="1075" rIns="95750" bIns="1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1" name="Google Shape;101;p3"/>
            <p:cNvSpPr/>
            <p:nvPr/>
          </p:nvSpPr>
          <p:spPr>
            <a:xfrm>
              <a:off x="7977240" y="3430080"/>
              <a:ext cx="174240" cy="89640"/>
            </a:xfrm>
            <a:custGeom>
              <a:avLst/>
              <a:gdLst/>
              <a:ahLst/>
              <a:cxnLst/>
              <a:rect l="l" t="t" r="r" b="b"/>
              <a:pathLst>
                <a:path w="484" h="249" fill="none" extrusionOk="0">
                  <a:moveTo>
                    <a:pt x="0" y="227"/>
                  </a:moveTo>
                  <a:cubicBezTo>
                    <a:pt x="128" y="255"/>
                    <a:pt x="264" y="269"/>
                    <a:pt x="381" y="188"/>
                  </a:cubicBezTo>
                  <a:cubicBezTo>
                    <a:pt x="437" y="149"/>
                    <a:pt x="489" y="77"/>
                    <a:pt x="483" y="0"/>
                  </a:cubicBezTo>
                </a:path>
              </a:pathLst>
            </a:custGeom>
            <a:noFill/>
            <a:ln w="11500" cap="rnd" cmpd="sng">
              <a:solidFill>
                <a:schemeClr val="dk1"/>
              </a:solidFill>
              <a:prstDash val="solid"/>
              <a:round/>
              <a:headEnd type="none" w="sm" len="sm"/>
              <a:tailEnd type="none" w="sm" len="sm"/>
            </a:ln>
          </p:spPr>
          <p:txBody>
            <a:bodyPr spcFirstLastPara="1" wrap="square" lIns="95750" tIns="38875" rIns="95750" bIns="38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2" name="Google Shape;102;p3"/>
            <p:cNvSpPr/>
            <p:nvPr/>
          </p:nvSpPr>
          <p:spPr>
            <a:xfrm>
              <a:off x="7557480" y="3552480"/>
              <a:ext cx="253080" cy="86760"/>
            </a:xfrm>
            <a:custGeom>
              <a:avLst/>
              <a:gdLst/>
              <a:ahLst/>
              <a:cxnLst/>
              <a:rect l="l" t="t" r="r" b="b"/>
              <a:pathLst>
                <a:path w="703" h="241" fill="none" extrusionOk="0">
                  <a:moveTo>
                    <a:pt x="0" y="177"/>
                  </a:moveTo>
                  <a:cubicBezTo>
                    <a:pt x="28" y="178"/>
                    <a:pt x="56" y="176"/>
                    <a:pt x="83" y="172"/>
                  </a:cubicBezTo>
                  <a:cubicBezTo>
                    <a:pt x="198" y="161"/>
                    <a:pt x="313" y="100"/>
                    <a:pt x="391" y="0"/>
                  </a:cubicBezTo>
                  <a:cubicBezTo>
                    <a:pt x="436" y="155"/>
                    <a:pt x="572" y="238"/>
                    <a:pt x="703" y="241"/>
                  </a:cubicBezTo>
                </a:path>
              </a:pathLst>
            </a:custGeom>
            <a:noFill/>
            <a:ln w="11500" cap="rnd" cmpd="sng">
              <a:solidFill>
                <a:schemeClr val="dk1"/>
              </a:solidFill>
              <a:prstDash val="solid"/>
              <a:round/>
              <a:headEnd type="none" w="sm" len="sm"/>
              <a:tailEnd type="none" w="sm" len="sm"/>
            </a:ln>
          </p:spPr>
          <p:txBody>
            <a:bodyPr spcFirstLastPara="1" wrap="square" lIns="95750" tIns="36000" rIns="95750" bIns="36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3" name="Google Shape;103;p3"/>
            <p:cNvSpPr/>
            <p:nvPr/>
          </p:nvSpPr>
          <p:spPr>
            <a:xfrm>
              <a:off x="7258680" y="3407400"/>
              <a:ext cx="35280" cy="88200"/>
            </a:xfrm>
            <a:custGeom>
              <a:avLst/>
              <a:gdLst/>
              <a:ahLst/>
              <a:cxnLst/>
              <a:rect l="l" t="t" r="r" b="b"/>
              <a:pathLst>
                <a:path w="98" h="245" fill="none" extrusionOk="0">
                  <a:moveTo>
                    <a:pt x="62" y="0"/>
                  </a:moveTo>
                  <a:cubicBezTo>
                    <a:pt x="33" y="25"/>
                    <a:pt x="6" y="59"/>
                    <a:pt x="1" y="99"/>
                  </a:cubicBezTo>
                  <a:cubicBezTo>
                    <a:pt x="-8" y="166"/>
                    <a:pt x="46" y="216"/>
                    <a:pt x="98" y="245"/>
                  </a:cubicBezTo>
                </a:path>
              </a:pathLst>
            </a:custGeom>
            <a:noFill/>
            <a:ln w="11500" cap="rnd" cmpd="sng">
              <a:solidFill>
                <a:schemeClr val="dk1"/>
              </a:solidFill>
              <a:prstDash val="solid"/>
              <a:round/>
              <a:headEnd type="none" w="sm" len="sm"/>
              <a:tailEnd type="none" w="sm" len="sm"/>
            </a:ln>
          </p:spPr>
          <p:txBody>
            <a:bodyPr spcFirstLastPara="1" wrap="square" lIns="95750" tIns="37425" rIns="95750" bIns="37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4"/>
        <p:cNvGrpSpPr/>
        <p:nvPr/>
      </p:nvGrpSpPr>
      <p:grpSpPr>
        <a:xfrm>
          <a:off x="0" y="0"/>
          <a:ext cx="0" cy="0"/>
          <a:chOff x="0" y="0"/>
          <a:chExt cx="0" cy="0"/>
        </a:xfrm>
      </p:grpSpPr>
      <p:sp>
        <p:nvSpPr>
          <p:cNvPr id="105" name="Google Shape;105;p4"/>
          <p:cNvSpPr/>
          <p:nvPr/>
        </p:nvSpPr>
        <p:spPr>
          <a:xfrm>
            <a:off x="-1942775" y="-258400"/>
            <a:ext cx="12053904" cy="5789778"/>
          </a:xfrm>
          <a:custGeom>
            <a:avLst/>
            <a:gdLst/>
            <a:ahLst/>
            <a:cxnLst/>
            <a:rect l="l" t="t" r="r" b="b"/>
            <a:pathLst>
              <a:path w="21288" h="10225" extrusionOk="0">
                <a:moveTo>
                  <a:pt x="16061" y="1739"/>
                </a:moveTo>
                <a:cubicBezTo>
                  <a:pt x="16285" y="1478"/>
                  <a:pt x="16505" y="1219"/>
                  <a:pt x="16723" y="957"/>
                </a:cubicBezTo>
                <a:cubicBezTo>
                  <a:pt x="16742" y="934"/>
                  <a:pt x="16762" y="911"/>
                  <a:pt x="16790" y="902"/>
                </a:cubicBezTo>
                <a:cubicBezTo>
                  <a:pt x="16990" y="831"/>
                  <a:pt x="17185" y="1122"/>
                  <a:pt x="17251" y="1258"/>
                </a:cubicBezTo>
                <a:cubicBezTo>
                  <a:pt x="17278" y="1313"/>
                  <a:pt x="17304" y="1375"/>
                  <a:pt x="17358" y="1405"/>
                </a:cubicBezTo>
                <a:cubicBezTo>
                  <a:pt x="17384" y="1419"/>
                  <a:pt x="17414" y="1424"/>
                  <a:pt x="17443" y="1432"/>
                </a:cubicBezTo>
                <a:cubicBezTo>
                  <a:pt x="17621" y="1484"/>
                  <a:pt x="17736" y="1653"/>
                  <a:pt x="17834" y="1810"/>
                </a:cubicBezTo>
                <a:cubicBezTo>
                  <a:pt x="18176" y="2356"/>
                  <a:pt x="18518" y="2901"/>
                  <a:pt x="18860" y="3446"/>
                </a:cubicBezTo>
                <a:cubicBezTo>
                  <a:pt x="18880" y="3477"/>
                  <a:pt x="18908" y="3512"/>
                  <a:pt x="18944" y="3507"/>
                </a:cubicBezTo>
                <a:cubicBezTo>
                  <a:pt x="18964" y="3504"/>
                  <a:pt x="18980" y="3489"/>
                  <a:pt x="18995" y="3474"/>
                </a:cubicBezTo>
                <a:cubicBezTo>
                  <a:pt x="19397" y="3065"/>
                  <a:pt x="19799" y="2657"/>
                  <a:pt x="20200" y="2248"/>
                </a:cubicBezTo>
                <a:cubicBezTo>
                  <a:pt x="20288" y="2159"/>
                  <a:pt x="20385" y="2065"/>
                  <a:pt x="20508" y="2044"/>
                </a:cubicBezTo>
                <a:cubicBezTo>
                  <a:pt x="20651" y="2020"/>
                  <a:pt x="20794" y="2104"/>
                  <a:pt x="20881" y="2219"/>
                </a:cubicBezTo>
                <a:cubicBezTo>
                  <a:pt x="20968" y="2335"/>
                  <a:pt x="21008" y="2478"/>
                  <a:pt x="21044" y="2618"/>
                </a:cubicBezTo>
                <a:cubicBezTo>
                  <a:pt x="21292" y="3596"/>
                  <a:pt x="21290" y="4587"/>
                  <a:pt x="21288" y="5589"/>
                </a:cubicBezTo>
                <a:cubicBezTo>
                  <a:pt x="21285" y="6633"/>
                  <a:pt x="21283" y="7676"/>
                  <a:pt x="21281" y="8720"/>
                </a:cubicBezTo>
                <a:cubicBezTo>
                  <a:pt x="21280" y="9103"/>
                  <a:pt x="21279" y="9642"/>
                  <a:pt x="20899" y="9834"/>
                </a:cubicBezTo>
                <a:cubicBezTo>
                  <a:pt x="20433" y="10069"/>
                  <a:pt x="19634" y="10043"/>
                  <a:pt x="19120" y="10082"/>
                </a:cubicBezTo>
                <a:cubicBezTo>
                  <a:pt x="17796" y="10184"/>
                  <a:pt x="16454" y="10132"/>
                  <a:pt x="15122" y="10084"/>
                </a:cubicBezTo>
                <a:cubicBezTo>
                  <a:pt x="11689" y="9960"/>
                  <a:pt x="8232" y="9863"/>
                  <a:pt x="4824" y="10148"/>
                </a:cubicBezTo>
                <a:cubicBezTo>
                  <a:pt x="4220" y="10199"/>
                  <a:pt x="3607" y="10261"/>
                  <a:pt x="3006" y="10199"/>
                </a:cubicBezTo>
                <a:cubicBezTo>
                  <a:pt x="2515" y="10147"/>
                  <a:pt x="2032" y="10015"/>
                  <a:pt x="1598" y="9779"/>
                </a:cubicBezTo>
                <a:cubicBezTo>
                  <a:pt x="1263" y="9597"/>
                  <a:pt x="834" y="9523"/>
                  <a:pt x="547" y="9251"/>
                </a:cubicBezTo>
                <a:cubicBezTo>
                  <a:pt x="222" y="8943"/>
                  <a:pt x="136" y="8465"/>
                  <a:pt x="89" y="8020"/>
                </a:cubicBezTo>
                <a:cubicBezTo>
                  <a:pt x="62" y="7773"/>
                  <a:pt x="43" y="7524"/>
                  <a:pt x="29" y="7276"/>
                </a:cubicBezTo>
                <a:cubicBezTo>
                  <a:pt x="-16" y="6499"/>
                  <a:pt x="-4" y="5719"/>
                  <a:pt x="36" y="4943"/>
                </a:cubicBezTo>
                <a:cubicBezTo>
                  <a:pt x="55" y="4554"/>
                  <a:pt x="82" y="4164"/>
                  <a:pt x="112" y="3776"/>
                </a:cubicBezTo>
                <a:cubicBezTo>
                  <a:pt x="127" y="3581"/>
                  <a:pt x="143" y="3387"/>
                  <a:pt x="159" y="3192"/>
                </a:cubicBezTo>
                <a:cubicBezTo>
                  <a:pt x="172" y="3044"/>
                  <a:pt x="145" y="2843"/>
                  <a:pt x="246" y="2720"/>
                </a:cubicBezTo>
                <a:cubicBezTo>
                  <a:pt x="290" y="2666"/>
                  <a:pt x="371" y="2635"/>
                  <a:pt x="433" y="2669"/>
                </a:cubicBezTo>
                <a:cubicBezTo>
                  <a:pt x="455" y="2681"/>
                  <a:pt x="472" y="2700"/>
                  <a:pt x="489" y="2719"/>
                </a:cubicBezTo>
                <a:cubicBezTo>
                  <a:pt x="784" y="3045"/>
                  <a:pt x="1080" y="3374"/>
                  <a:pt x="1311" y="3748"/>
                </a:cubicBezTo>
                <a:cubicBezTo>
                  <a:pt x="1330" y="3778"/>
                  <a:pt x="1353" y="3812"/>
                  <a:pt x="1388" y="3819"/>
                </a:cubicBezTo>
                <a:cubicBezTo>
                  <a:pt x="1420" y="3824"/>
                  <a:pt x="1452" y="3805"/>
                  <a:pt x="1483" y="3811"/>
                </a:cubicBezTo>
                <a:cubicBezTo>
                  <a:pt x="1524" y="3818"/>
                  <a:pt x="1546" y="3861"/>
                  <a:pt x="1563" y="3899"/>
                </a:cubicBezTo>
                <a:cubicBezTo>
                  <a:pt x="1795" y="4438"/>
                  <a:pt x="2007" y="4989"/>
                  <a:pt x="2278" y="5509"/>
                </a:cubicBezTo>
                <a:cubicBezTo>
                  <a:pt x="2506" y="5268"/>
                  <a:pt x="2733" y="5028"/>
                  <a:pt x="2961" y="4788"/>
                </a:cubicBezTo>
                <a:cubicBezTo>
                  <a:pt x="2986" y="4761"/>
                  <a:pt x="3012" y="4734"/>
                  <a:pt x="3046" y="4721"/>
                </a:cubicBezTo>
                <a:cubicBezTo>
                  <a:pt x="3157" y="4676"/>
                  <a:pt x="3260" y="4797"/>
                  <a:pt x="3320" y="4901"/>
                </a:cubicBezTo>
                <a:cubicBezTo>
                  <a:pt x="3320" y="4827"/>
                  <a:pt x="3416" y="4786"/>
                  <a:pt x="3486" y="4811"/>
                </a:cubicBezTo>
                <a:cubicBezTo>
                  <a:pt x="3555" y="4837"/>
                  <a:pt x="3600" y="4902"/>
                  <a:pt x="3640" y="4963"/>
                </a:cubicBezTo>
                <a:cubicBezTo>
                  <a:pt x="3727" y="5096"/>
                  <a:pt x="3815" y="5229"/>
                  <a:pt x="3902" y="5362"/>
                </a:cubicBezTo>
                <a:cubicBezTo>
                  <a:pt x="4095" y="5053"/>
                  <a:pt x="4290" y="4745"/>
                  <a:pt x="4488" y="4439"/>
                </a:cubicBezTo>
                <a:cubicBezTo>
                  <a:pt x="4522" y="4387"/>
                  <a:pt x="4560" y="4331"/>
                  <a:pt x="4618" y="4308"/>
                </a:cubicBezTo>
                <a:cubicBezTo>
                  <a:pt x="4689" y="4281"/>
                  <a:pt x="4769" y="4310"/>
                  <a:pt x="4836" y="4347"/>
                </a:cubicBezTo>
                <a:cubicBezTo>
                  <a:pt x="5299" y="4600"/>
                  <a:pt x="5510" y="5176"/>
                  <a:pt x="5968" y="5437"/>
                </a:cubicBezTo>
                <a:cubicBezTo>
                  <a:pt x="6247" y="5001"/>
                  <a:pt x="6526" y="4563"/>
                  <a:pt x="6805" y="4126"/>
                </a:cubicBezTo>
                <a:cubicBezTo>
                  <a:pt x="6828" y="4090"/>
                  <a:pt x="6852" y="4053"/>
                  <a:pt x="6883" y="4024"/>
                </a:cubicBezTo>
                <a:cubicBezTo>
                  <a:pt x="6906" y="4003"/>
                  <a:pt x="6932" y="3986"/>
                  <a:pt x="6956" y="3965"/>
                </a:cubicBezTo>
                <a:cubicBezTo>
                  <a:pt x="7013" y="3916"/>
                  <a:pt x="7050" y="3849"/>
                  <a:pt x="7087" y="3783"/>
                </a:cubicBezTo>
                <a:cubicBezTo>
                  <a:pt x="7424" y="3179"/>
                  <a:pt x="7811" y="2604"/>
                  <a:pt x="8242" y="2064"/>
                </a:cubicBezTo>
                <a:cubicBezTo>
                  <a:pt x="8292" y="2001"/>
                  <a:pt x="8345" y="1937"/>
                  <a:pt x="8414" y="1895"/>
                </a:cubicBezTo>
                <a:cubicBezTo>
                  <a:pt x="8553" y="1812"/>
                  <a:pt x="8726" y="1853"/>
                  <a:pt x="8842" y="1955"/>
                </a:cubicBezTo>
                <a:cubicBezTo>
                  <a:pt x="8881" y="1989"/>
                  <a:pt x="9146" y="2298"/>
                  <a:pt x="9152" y="2291"/>
                </a:cubicBezTo>
                <a:cubicBezTo>
                  <a:pt x="9515" y="1882"/>
                  <a:pt x="9877" y="1474"/>
                  <a:pt x="10239" y="1065"/>
                </a:cubicBezTo>
                <a:cubicBezTo>
                  <a:pt x="10299" y="998"/>
                  <a:pt x="10374" y="924"/>
                  <a:pt x="10463" y="936"/>
                </a:cubicBezTo>
                <a:cubicBezTo>
                  <a:pt x="10528" y="945"/>
                  <a:pt x="10578" y="999"/>
                  <a:pt x="10621" y="1049"/>
                </a:cubicBezTo>
                <a:cubicBezTo>
                  <a:pt x="10790" y="1243"/>
                  <a:pt x="10959" y="1437"/>
                  <a:pt x="11128" y="1631"/>
                </a:cubicBezTo>
                <a:cubicBezTo>
                  <a:pt x="11335" y="1325"/>
                  <a:pt x="11586" y="1058"/>
                  <a:pt x="11805" y="767"/>
                </a:cubicBezTo>
                <a:cubicBezTo>
                  <a:pt x="12026" y="475"/>
                  <a:pt x="12263" y="213"/>
                  <a:pt x="12565" y="0"/>
                </a:cubicBezTo>
                <a:cubicBezTo>
                  <a:pt x="12641" y="84"/>
                  <a:pt x="12718" y="167"/>
                  <a:pt x="12794" y="251"/>
                </a:cubicBezTo>
                <a:cubicBezTo>
                  <a:pt x="12810" y="268"/>
                  <a:pt x="12829" y="286"/>
                  <a:pt x="12852" y="286"/>
                </a:cubicBezTo>
                <a:cubicBezTo>
                  <a:pt x="12872" y="285"/>
                  <a:pt x="12888" y="271"/>
                  <a:pt x="12906" y="265"/>
                </a:cubicBezTo>
                <a:cubicBezTo>
                  <a:pt x="12965" y="243"/>
                  <a:pt x="13021" y="300"/>
                  <a:pt x="13058" y="350"/>
                </a:cubicBezTo>
                <a:cubicBezTo>
                  <a:pt x="13506" y="952"/>
                  <a:pt x="13954" y="1554"/>
                  <a:pt x="14402" y="2156"/>
                </a:cubicBezTo>
                <a:cubicBezTo>
                  <a:pt x="14557" y="1995"/>
                  <a:pt x="14736" y="1857"/>
                  <a:pt x="14931" y="1747"/>
                </a:cubicBezTo>
                <a:cubicBezTo>
                  <a:pt x="15106" y="1909"/>
                  <a:pt x="15258" y="2096"/>
                  <a:pt x="15382" y="2299"/>
                </a:cubicBezTo>
                <a:cubicBezTo>
                  <a:pt x="15407" y="2340"/>
                  <a:pt x="15448" y="2388"/>
                  <a:pt x="15493" y="2372"/>
                </a:cubicBezTo>
                <a:cubicBezTo>
                  <a:pt x="15512" y="2365"/>
                  <a:pt x="15525" y="2347"/>
                  <a:pt x="15537" y="2331"/>
                </a:cubicBezTo>
                <a:cubicBezTo>
                  <a:pt x="15688" y="2123"/>
                  <a:pt x="15891" y="1937"/>
                  <a:pt x="16061" y="1739"/>
                </a:cubicBezTo>
                <a:close/>
              </a:path>
            </a:pathLst>
          </a:custGeom>
          <a:solidFill>
            <a:srgbClr val="A1C8FF">
              <a:alpha val="177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106" name="Google Shape;106;p4"/>
          <p:cNvGrpSpPr/>
          <p:nvPr/>
        </p:nvGrpSpPr>
        <p:grpSpPr>
          <a:xfrm>
            <a:off x="-522465" y="3994525"/>
            <a:ext cx="10200214" cy="1806603"/>
            <a:chOff x="-522465" y="3842125"/>
            <a:chExt cx="10200214" cy="1806603"/>
          </a:xfrm>
        </p:grpSpPr>
        <p:sp>
          <p:nvSpPr>
            <p:cNvPr id="107" name="Google Shape;107;p4"/>
            <p:cNvSpPr/>
            <p:nvPr/>
          </p:nvSpPr>
          <p:spPr>
            <a:xfrm>
              <a:off x="-522465" y="3924624"/>
              <a:ext cx="2636358" cy="1724104"/>
            </a:xfrm>
            <a:custGeom>
              <a:avLst/>
              <a:gdLst/>
              <a:ahLst/>
              <a:cxnLst/>
              <a:rect l="l" t="t" r="r" b="b"/>
              <a:pathLst>
                <a:path w="4745" h="3103" extrusionOk="0">
                  <a:moveTo>
                    <a:pt x="542" y="9"/>
                  </a:moveTo>
                  <a:cubicBezTo>
                    <a:pt x="532" y="11"/>
                    <a:pt x="521" y="14"/>
                    <a:pt x="511" y="16"/>
                  </a:cubicBezTo>
                  <a:cubicBezTo>
                    <a:pt x="311" y="67"/>
                    <a:pt x="104" y="246"/>
                    <a:pt x="93" y="461"/>
                  </a:cubicBezTo>
                  <a:cubicBezTo>
                    <a:pt x="81" y="727"/>
                    <a:pt x="57" y="993"/>
                    <a:pt x="32" y="1259"/>
                  </a:cubicBezTo>
                  <a:cubicBezTo>
                    <a:pt x="4" y="1539"/>
                    <a:pt x="-23" y="1825"/>
                    <a:pt x="31" y="2104"/>
                  </a:cubicBezTo>
                  <a:cubicBezTo>
                    <a:pt x="87" y="2394"/>
                    <a:pt x="229" y="2561"/>
                    <a:pt x="478" y="2721"/>
                  </a:cubicBezTo>
                  <a:cubicBezTo>
                    <a:pt x="915" y="3001"/>
                    <a:pt x="1450" y="3085"/>
                    <a:pt x="1969" y="3100"/>
                  </a:cubicBezTo>
                  <a:cubicBezTo>
                    <a:pt x="2268" y="3109"/>
                    <a:pt x="2568" y="3097"/>
                    <a:pt x="2868" y="3072"/>
                  </a:cubicBezTo>
                  <a:cubicBezTo>
                    <a:pt x="3187" y="3046"/>
                    <a:pt x="3506" y="3003"/>
                    <a:pt x="3815" y="2914"/>
                  </a:cubicBezTo>
                  <a:cubicBezTo>
                    <a:pt x="3959" y="2872"/>
                    <a:pt x="4097" y="2795"/>
                    <a:pt x="4241" y="2759"/>
                  </a:cubicBezTo>
                  <a:cubicBezTo>
                    <a:pt x="4367" y="2728"/>
                    <a:pt x="4485" y="2725"/>
                    <a:pt x="4598" y="2646"/>
                  </a:cubicBezTo>
                  <a:cubicBezTo>
                    <a:pt x="4693" y="2580"/>
                    <a:pt x="4763" y="2465"/>
                    <a:pt x="4741" y="2351"/>
                  </a:cubicBezTo>
                  <a:cubicBezTo>
                    <a:pt x="4720" y="2238"/>
                    <a:pt x="4580" y="2153"/>
                    <a:pt x="4480" y="2211"/>
                  </a:cubicBezTo>
                  <a:cubicBezTo>
                    <a:pt x="4496" y="2142"/>
                    <a:pt x="4513" y="2072"/>
                    <a:pt x="4506" y="2001"/>
                  </a:cubicBezTo>
                  <a:cubicBezTo>
                    <a:pt x="4500" y="1930"/>
                    <a:pt x="4466" y="1858"/>
                    <a:pt x="4405" y="1822"/>
                  </a:cubicBezTo>
                  <a:cubicBezTo>
                    <a:pt x="4291" y="1757"/>
                    <a:pt x="4152" y="1839"/>
                    <a:pt x="4047" y="1918"/>
                  </a:cubicBezTo>
                  <a:cubicBezTo>
                    <a:pt x="4095" y="1754"/>
                    <a:pt x="3967" y="1568"/>
                    <a:pt x="3799" y="1539"/>
                  </a:cubicBezTo>
                  <a:cubicBezTo>
                    <a:pt x="3631" y="1509"/>
                    <a:pt x="3455" y="1625"/>
                    <a:pt x="3401" y="1787"/>
                  </a:cubicBezTo>
                  <a:cubicBezTo>
                    <a:pt x="3409" y="1688"/>
                    <a:pt x="3353" y="1587"/>
                    <a:pt x="3265" y="1541"/>
                  </a:cubicBezTo>
                  <a:cubicBezTo>
                    <a:pt x="3114" y="1460"/>
                    <a:pt x="2878" y="1573"/>
                    <a:pt x="2876" y="1758"/>
                  </a:cubicBezTo>
                  <a:cubicBezTo>
                    <a:pt x="2877" y="1613"/>
                    <a:pt x="2785" y="1474"/>
                    <a:pt x="2652" y="1418"/>
                  </a:cubicBezTo>
                  <a:cubicBezTo>
                    <a:pt x="2519" y="1361"/>
                    <a:pt x="2354" y="1393"/>
                    <a:pt x="2252" y="1494"/>
                  </a:cubicBezTo>
                  <a:cubicBezTo>
                    <a:pt x="2311" y="1323"/>
                    <a:pt x="2287" y="1118"/>
                    <a:pt x="2167" y="982"/>
                  </a:cubicBezTo>
                  <a:cubicBezTo>
                    <a:pt x="2046" y="846"/>
                    <a:pt x="1828" y="799"/>
                    <a:pt x="1673" y="894"/>
                  </a:cubicBezTo>
                  <a:cubicBezTo>
                    <a:pt x="1776" y="731"/>
                    <a:pt x="1719" y="488"/>
                    <a:pt x="1554" y="388"/>
                  </a:cubicBezTo>
                  <a:cubicBezTo>
                    <a:pt x="1389" y="289"/>
                    <a:pt x="1147" y="351"/>
                    <a:pt x="1051" y="519"/>
                  </a:cubicBezTo>
                  <a:cubicBezTo>
                    <a:pt x="1059" y="358"/>
                    <a:pt x="1020" y="182"/>
                    <a:pt x="894" y="82"/>
                  </a:cubicBezTo>
                  <a:cubicBezTo>
                    <a:pt x="798" y="4"/>
                    <a:pt x="664" y="-14"/>
                    <a:pt x="542" y="9"/>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8" name="Google Shape;108;p4"/>
            <p:cNvSpPr/>
            <p:nvPr/>
          </p:nvSpPr>
          <p:spPr>
            <a:xfrm flipH="1">
              <a:off x="7041392" y="3842125"/>
              <a:ext cx="2636358" cy="1724104"/>
            </a:xfrm>
            <a:custGeom>
              <a:avLst/>
              <a:gdLst/>
              <a:ahLst/>
              <a:cxnLst/>
              <a:rect l="l" t="t" r="r" b="b"/>
              <a:pathLst>
                <a:path w="4745" h="3103" extrusionOk="0">
                  <a:moveTo>
                    <a:pt x="542" y="9"/>
                  </a:moveTo>
                  <a:cubicBezTo>
                    <a:pt x="532" y="11"/>
                    <a:pt x="521" y="14"/>
                    <a:pt x="511" y="16"/>
                  </a:cubicBezTo>
                  <a:cubicBezTo>
                    <a:pt x="311" y="67"/>
                    <a:pt x="104" y="246"/>
                    <a:pt x="93" y="461"/>
                  </a:cubicBezTo>
                  <a:cubicBezTo>
                    <a:pt x="81" y="727"/>
                    <a:pt x="57" y="993"/>
                    <a:pt x="32" y="1259"/>
                  </a:cubicBezTo>
                  <a:cubicBezTo>
                    <a:pt x="4" y="1539"/>
                    <a:pt x="-23" y="1825"/>
                    <a:pt x="31" y="2104"/>
                  </a:cubicBezTo>
                  <a:cubicBezTo>
                    <a:pt x="87" y="2394"/>
                    <a:pt x="229" y="2561"/>
                    <a:pt x="478" y="2721"/>
                  </a:cubicBezTo>
                  <a:cubicBezTo>
                    <a:pt x="915" y="3001"/>
                    <a:pt x="1450" y="3085"/>
                    <a:pt x="1969" y="3100"/>
                  </a:cubicBezTo>
                  <a:cubicBezTo>
                    <a:pt x="2268" y="3109"/>
                    <a:pt x="2568" y="3097"/>
                    <a:pt x="2868" y="3072"/>
                  </a:cubicBezTo>
                  <a:cubicBezTo>
                    <a:pt x="3187" y="3046"/>
                    <a:pt x="3506" y="3003"/>
                    <a:pt x="3815" y="2914"/>
                  </a:cubicBezTo>
                  <a:cubicBezTo>
                    <a:pt x="3959" y="2872"/>
                    <a:pt x="4097" y="2795"/>
                    <a:pt x="4241" y="2759"/>
                  </a:cubicBezTo>
                  <a:cubicBezTo>
                    <a:pt x="4367" y="2728"/>
                    <a:pt x="4485" y="2725"/>
                    <a:pt x="4598" y="2646"/>
                  </a:cubicBezTo>
                  <a:cubicBezTo>
                    <a:pt x="4693" y="2580"/>
                    <a:pt x="4763" y="2465"/>
                    <a:pt x="4741" y="2351"/>
                  </a:cubicBezTo>
                  <a:cubicBezTo>
                    <a:pt x="4720" y="2238"/>
                    <a:pt x="4580" y="2153"/>
                    <a:pt x="4480" y="2211"/>
                  </a:cubicBezTo>
                  <a:cubicBezTo>
                    <a:pt x="4496" y="2142"/>
                    <a:pt x="4513" y="2072"/>
                    <a:pt x="4506" y="2001"/>
                  </a:cubicBezTo>
                  <a:cubicBezTo>
                    <a:pt x="4500" y="1930"/>
                    <a:pt x="4466" y="1858"/>
                    <a:pt x="4405" y="1822"/>
                  </a:cubicBezTo>
                  <a:cubicBezTo>
                    <a:pt x="4291" y="1757"/>
                    <a:pt x="4152" y="1839"/>
                    <a:pt x="4047" y="1918"/>
                  </a:cubicBezTo>
                  <a:cubicBezTo>
                    <a:pt x="4095" y="1754"/>
                    <a:pt x="3967" y="1568"/>
                    <a:pt x="3799" y="1539"/>
                  </a:cubicBezTo>
                  <a:cubicBezTo>
                    <a:pt x="3631" y="1509"/>
                    <a:pt x="3455" y="1625"/>
                    <a:pt x="3401" y="1787"/>
                  </a:cubicBezTo>
                  <a:cubicBezTo>
                    <a:pt x="3409" y="1688"/>
                    <a:pt x="3353" y="1587"/>
                    <a:pt x="3265" y="1541"/>
                  </a:cubicBezTo>
                  <a:cubicBezTo>
                    <a:pt x="3114" y="1460"/>
                    <a:pt x="2878" y="1573"/>
                    <a:pt x="2876" y="1758"/>
                  </a:cubicBezTo>
                  <a:cubicBezTo>
                    <a:pt x="2877" y="1613"/>
                    <a:pt x="2785" y="1474"/>
                    <a:pt x="2652" y="1418"/>
                  </a:cubicBezTo>
                  <a:cubicBezTo>
                    <a:pt x="2519" y="1361"/>
                    <a:pt x="2354" y="1393"/>
                    <a:pt x="2252" y="1494"/>
                  </a:cubicBezTo>
                  <a:cubicBezTo>
                    <a:pt x="2311" y="1323"/>
                    <a:pt x="2287" y="1118"/>
                    <a:pt x="2167" y="982"/>
                  </a:cubicBezTo>
                  <a:cubicBezTo>
                    <a:pt x="2046" y="846"/>
                    <a:pt x="1828" y="799"/>
                    <a:pt x="1673" y="894"/>
                  </a:cubicBezTo>
                  <a:cubicBezTo>
                    <a:pt x="1776" y="731"/>
                    <a:pt x="1719" y="488"/>
                    <a:pt x="1554" y="388"/>
                  </a:cubicBezTo>
                  <a:cubicBezTo>
                    <a:pt x="1389" y="289"/>
                    <a:pt x="1147" y="351"/>
                    <a:pt x="1051" y="519"/>
                  </a:cubicBezTo>
                  <a:cubicBezTo>
                    <a:pt x="1059" y="358"/>
                    <a:pt x="1020" y="182"/>
                    <a:pt x="894" y="82"/>
                  </a:cubicBezTo>
                  <a:cubicBezTo>
                    <a:pt x="798" y="4"/>
                    <a:pt x="664" y="-14"/>
                    <a:pt x="542" y="9"/>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109" name="Google Shape;109;p4"/>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10" name="Google Shape;110;p4"/>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lvl1pPr marL="457200" lvl="0" indent="-355600" rtl="0">
              <a:lnSpc>
                <a:spcPct val="115000"/>
              </a:lnSpc>
              <a:spcBef>
                <a:spcPts val="0"/>
              </a:spcBef>
              <a:spcAft>
                <a:spcPts val="0"/>
              </a:spcAft>
              <a:buClr>
                <a:schemeClr val="accent1"/>
              </a:buClr>
              <a:buSzPts val="2000"/>
              <a:buFont typeface="Darker Grotesque SemiBold"/>
              <a:buChar char="●"/>
              <a:defRPr>
                <a:solidFill>
                  <a:srgbClr val="434343"/>
                </a:solidFill>
              </a:defRPr>
            </a:lvl1pPr>
            <a:lvl2pPr marL="914400" lvl="1" indent="-317500" rtl="0">
              <a:lnSpc>
                <a:spcPct val="115000"/>
              </a:lnSpc>
              <a:spcBef>
                <a:spcPts val="0"/>
              </a:spcBef>
              <a:spcAft>
                <a:spcPts val="0"/>
              </a:spcAft>
              <a:buClr>
                <a:srgbClr val="15325B"/>
              </a:buClr>
              <a:buSzPts val="1400"/>
              <a:buFont typeface="Darker Grotesque SemiBold"/>
              <a:buChar char="○"/>
              <a:defRPr>
                <a:solidFill>
                  <a:srgbClr val="434343"/>
                </a:solidFill>
              </a:defRPr>
            </a:lvl2pPr>
            <a:lvl3pPr marL="1371600" lvl="2" indent="-317500" rtl="0">
              <a:lnSpc>
                <a:spcPct val="115000"/>
              </a:lnSpc>
              <a:spcBef>
                <a:spcPts val="0"/>
              </a:spcBef>
              <a:spcAft>
                <a:spcPts val="0"/>
              </a:spcAft>
              <a:buClr>
                <a:srgbClr val="15325B"/>
              </a:buClr>
              <a:buSzPts val="1400"/>
              <a:buFont typeface="Darker Grotesque SemiBold"/>
              <a:buChar char="■"/>
              <a:defRPr>
                <a:solidFill>
                  <a:srgbClr val="434343"/>
                </a:solidFill>
              </a:defRPr>
            </a:lvl3pPr>
            <a:lvl4pPr marL="1828800" lvl="3" indent="-317500" rtl="0">
              <a:lnSpc>
                <a:spcPct val="115000"/>
              </a:lnSpc>
              <a:spcBef>
                <a:spcPts val="0"/>
              </a:spcBef>
              <a:spcAft>
                <a:spcPts val="0"/>
              </a:spcAft>
              <a:buClr>
                <a:srgbClr val="15325B"/>
              </a:buClr>
              <a:buSzPts val="1400"/>
              <a:buFont typeface="Darker Grotesque SemiBold"/>
              <a:buChar char="●"/>
              <a:defRPr>
                <a:solidFill>
                  <a:srgbClr val="434343"/>
                </a:solidFill>
              </a:defRPr>
            </a:lvl4pPr>
            <a:lvl5pPr marL="2286000" lvl="4" indent="-317500" rtl="0">
              <a:lnSpc>
                <a:spcPct val="115000"/>
              </a:lnSpc>
              <a:spcBef>
                <a:spcPts val="0"/>
              </a:spcBef>
              <a:spcAft>
                <a:spcPts val="0"/>
              </a:spcAft>
              <a:buClr>
                <a:srgbClr val="15325B"/>
              </a:buClr>
              <a:buSzPts val="1400"/>
              <a:buFont typeface="Darker Grotesque SemiBold"/>
              <a:buChar char="○"/>
              <a:defRPr>
                <a:solidFill>
                  <a:srgbClr val="434343"/>
                </a:solidFill>
              </a:defRPr>
            </a:lvl5pPr>
            <a:lvl6pPr marL="2743200" lvl="5" indent="-317500" rtl="0">
              <a:lnSpc>
                <a:spcPct val="115000"/>
              </a:lnSpc>
              <a:spcBef>
                <a:spcPts val="0"/>
              </a:spcBef>
              <a:spcAft>
                <a:spcPts val="0"/>
              </a:spcAft>
              <a:buClr>
                <a:srgbClr val="15325B"/>
              </a:buClr>
              <a:buSzPts val="1400"/>
              <a:buFont typeface="Darker Grotesque SemiBold"/>
              <a:buChar char="■"/>
              <a:defRPr>
                <a:solidFill>
                  <a:srgbClr val="434343"/>
                </a:solidFill>
              </a:defRPr>
            </a:lvl6pPr>
            <a:lvl7pPr marL="3200400" lvl="6" indent="-317500" rtl="0">
              <a:lnSpc>
                <a:spcPct val="115000"/>
              </a:lnSpc>
              <a:spcBef>
                <a:spcPts val="0"/>
              </a:spcBef>
              <a:spcAft>
                <a:spcPts val="0"/>
              </a:spcAft>
              <a:buClr>
                <a:srgbClr val="15325B"/>
              </a:buClr>
              <a:buSzPts val="1400"/>
              <a:buFont typeface="Darker Grotesque SemiBold"/>
              <a:buChar char="●"/>
              <a:defRPr>
                <a:solidFill>
                  <a:srgbClr val="434343"/>
                </a:solidFill>
              </a:defRPr>
            </a:lvl7pPr>
            <a:lvl8pPr marL="3657600" lvl="7" indent="-317500" rtl="0">
              <a:lnSpc>
                <a:spcPct val="115000"/>
              </a:lnSpc>
              <a:spcBef>
                <a:spcPts val="0"/>
              </a:spcBef>
              <a:spcAft>
                <a:spcPts val="0"/>
              </a:spcAft>
              <a:buClr>
                <a:srgbClr val="15325B"/>
              </a:buClr>
              <a:buSzPts val="1400"/>
              <a:buFont typeface="Darker Grotesque SemiBold"/>
              <a:buChar char="○"/>
              <a:defRPr>
                <a:solidFill>
                  <a:srgbClr val="434343"/>
                </a:solidFill>
              </a:defRPr>
            </a:lvl8pPr>
            <a:lvl9pPr marL="4114800" lvl="8" indent="-317500" rtl="0">
              <a:lnSpc>
                <a:spcPct val="115000"/>
              </a:lnSpc>
              <a:spcBef>
                <a:spcPts val="0"/>
              </a:spcBef>
              <a:spcAft>
                <a:spcPts val="0"/>
              </a:spcAft>
              <a:buClr>
                <a:srgbClr val="15325B"/>
              </a:buClr>
              <a:buSzPts val="1400"/>
              <a:buFont typeface="Darker Grotesque SemiBold"/>
              <a:buChar char="■"/>
              <a:defRPr>
                <a:solidFill>
                  <a:srgbClr val="434343"/>
                </a:solidFill>
              </a:defRPr>
            </a:lvl9pPr>
          </a:lstStyle>
          <a:p>
            <a:endParaRPr/>
          </a:p>
        </p:txBody>
      </p:sp>
      <p:grpSp>
        <p:nvGrpSpPr>
          <p:cNvPr id="111" name="Google Shape;111;p4"/>
          <p:cNvGrpSpPr/>
          <p:nvPr/>
        </p:nvGrpSpPr>
        <p:grpSpPr>
          <a:xfrm>
            <a:off x="7621390" y="4738836"/>
            <a:ext cx="677884" cy="644815"/>
            <a:chOff x="866520" y="3117600"/>
            <a:chExt cx="621000" cy="590760"/>
          </a:xfrm>
        </p:grpSpPr>
        <p:sp>
          <p:nvSpPr>
            <p:cNvPr id="112" name="Google Shape;112;p4"/>
            <p:cNvSpPr/>
            <p:nvPr/>
          </p:nvSpPr>
          <p:spPr>
            <a:xfrm>
              <a:off x="866520" y="3117600"/>
              <a:ext cx="621000" cy="590760"/>
            </a:xfrm>
            <a:custGeom>
              <a:avLst/>
              <a:gdLst/>
              <a:ahLst/>
              <a:cxnLst/>
              <a:rect l="l" t="t" r="r" b="b"/>
              <a:pathLst>
                <a:path w="1725" h="1641" extrusionOk="0">
                  <a:moveTo>
                    <a:pt x="47" y="531"/>
                  </a:moveTo>
                  <a:cubicBezTo>
                    <a:pt x="-7" y="669"/>
                    <a:pt x="-10" y="823"/>
                    <a:pt x="18" y="967"/>
                  </a:cubicBezTo>
                  <a:cubicBezTo>
                    <a:pt x="84" y="1306"/>
                    <a:pt x="360" y="1622"/>
                    <a:pt x="705" y="1640"/>
                  </a:cubicBezTo>
                  <a:cubicBezTo>
                    <a:pt x="808" y="1646"/>
                    <a:pt x="912" y="1624"/>
                    <a:pt x="1013" y="1597"/>
                  </a:cubicBezTo>
                  <a:cubicBezTo>
                    <a:pt x="1173" y="1555"/>
                    <a:pt x="1331" y="1496"/>
                    <a:pt x="1461" y="1394"/>
                  </a:cubicBezTo>
                  <a:cubicBezTo>
                    <a:pt x="1827" y="1106"/>
                    <a:pt x="1799" y="513"/>
                    <a:pt x="1458" y="215"/>
                  </a:cubicBezTo>
                  <a:cubicBezTo>
                    <a:pt x="1227" y="14"/>
                    <a:pt x="891" y="-46"/>
                    <a:pt x="597" y="34"/>
                  </a:cubicBezTo>
                  <a:cubicBezTo>
                    <a:pt x="359" y="99"/>
                    <a:pt x="136" y="301"/>
                    <a:pt x="47" y="531"/>
                  </a:cubicBezTo>
                  <a:close/>
                </a:path>
              </a:pathLst>
            </a:custGeom>
            <a:solidFill>
              <a:srgbClr val="90D16D"/>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3" name="Google Shape;113;p4"/>
            <p:cNvSpPr/>
            <p:nvPr/>
          </p:nvSpPr>
          <p:spPr>
            <a:xfrm>
              <a:off x="866520" y="3117600"/>
              <a:ext cx="621000" cy="590760"/>
            </a:xfrm>
            <a:custGeom>
              <a:avLst/>
              <a:gdLst/>
              <a:ahLst/>
              <a:cxnLst/>
              <a:rect l="l" t="t" r="r" b="b"/>
              <a:pathLst>
                <a:path w="1725" h="1641" extrusionOk="0">
                  <a:moveTo>
                    <a:pt x="47" y="531"/>
                  </a:moveTo>
                  <a:cubicBezTo>
                    <a:pt x="-7" y="669"/>
                    <a:pt x="-10" y="823"/>
                    <a:pt x="18" y="967"/>
                  </a:cubicBezTo>
                  <a:cubicBezTo>
                    <a:pt x="84" y="1306"/>
                    <a:pt x="360" y="1622"/>
                    <a:pt x="705" y="1640"/>
                  </a:cubicBezTo>
                  <a:cubicBezTo>
                    <a:pt x="808" y="1646"/>
                    <a:pt x="912" y="1624"/>
                    <a:pt x="1013" y="1597"/>
                  </a:cubicBezTo>
                  <a:cubicBezTo>
                    <a:pt x="1173" y="1555"/>
                    <a:pt x="1331" y="1496"/>
                    <a:pt x="1461" y="1394"/>
                  </a:cubicBezTo>
                  <a:cubicBezTo>
                    <a:pt x="1827" y="1106"/>
                    <a:pt x="1799" y="513"/>
                    <a:pt x="1458" y="215"/>
                  </a:cubicBezTo>
                  <a:cubicBezTo>
                    <a:pt x="1227" y="14"/>
                    <a:pt x="891" y="-46"/>
                    <a:pt x="597" y="34"/>
                  </a:cubicBezTo>
                  <a:cubicBezTo>
                    <a:pt x="359" y="99"/>
                    <a:pt x="136" y="301"/>
                    <a:pt x="47" y="53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4" name="Google Shape;114;p4"/>
            <p:cNvSpPr/>
            <p:nvPr/>
          </p:nvSpPr>
          <p:spPr>
            <a:xfrm>
              <a:off x="1017720" y="3163320"/>
              <a:ext cx="327240" cy="513720"/>
            </a:xfrm>
            <a:custGeom>
              <a:avLst/>
              <a:gdLst/>
              <a:ahLst/>
              <a:cxnLst/>
              <a:rect l="l" t="t" r="r" b="b"/>
              <a:pathLst>
                <a:path w="909" h="1427" fill="none" extrusionOk="0">
                  <a:moveTo>
                    <a:pt x="909" y="0"/>
                  </a:moveTo>
                  <a:cubicBezTo>
                    <a:pt x="572" y="452"/>
                    <a:pt x="268" y="929"/>
                    <a:pt x="0" y="1427"/>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5" name="Google Shape;115;p4"/>
            <p:cNvSpPr/>
            <p:nvPr/>
          </p:nvSpPr>
          <p:spPr>
            <a:xfrm>
              <a:off x="1132560" y="3120120"/>
              <a:ext cx="325080" cy="210960"/>
            </a:xfrm>
            <a:custGeom>
              <a:avLst/>
              <a:gdLst/>
              <a:ahLst/>
              <a:cxnLst/>
              <a:rect l="l" t="t" r="r" b="b"/>
              <a:pathLst>
                <a:path w="903" h="586" fill="none" extrusionOk="0">
                  <a:moveTo>
                    <a:pt x="903" y="452"/>
                  </a:moveTo>
                  <a:cubicBezTo>
                    <a:pt x="691" y="501"/>
                    <a:pt x="477" y="546"/>
                    <a:pt x="262" y="586"/>
                  </a:cubicBezTo>
                  <a:cubicBezTo>
                    <a:pt x="190" y="384"/>
                    <a:pt x="102" y="188"/>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6" name="Google Shape;116;p4"/>
            <p:cNvSpPr/>
            <p:nvPr/>
          </p:nvSpPr>
          <p:spPr>
            <a:xfrm>
              <a:off x="1020240" y="3155040"/>
              <a:ext cx="464040" cy="270000"/>
            </a:xfrm>
            <a:custGeom>
              <a:avLst/>
              <a:gdLst/>
              <a:ahLst/>
              <a:cxnLst/>
              <a:rect l="l" t="t" r="r" b="b"/>
              <a:pathLst>
                <a:path w="1289" h="750" fill="none" extrusionOk="0">
                  <a:moveTo>
                    <a:pt x="1289" y="599"/>
                  </a:moveTo>
                  <a:cubicBezTo>
                    <a:pt x="989" y="646"/>
                    <a:pt x="689" y="696"/>
                    <a:pt x="390" y="750"/>
                  </a:cubicBezTo>
                  <a:cubicBezTo>
                    <a:pt x="287" y="487"/>
                    <a:pt x="156" y="235"/>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7" name="Google Shape;117;p4"/>
            <p:cNvSpPr/>
            <p:nvPr/>
          </p:nvSpPr>
          <p:spPr>
            <a:xfrm>
              <a:off x="946440" y="3212280"/>
              <a:ext cx="534240" cy="315720"/>
            </a:xfrm>
            <a:custGeom>
              <a:avLst/>
              <a:gdLst/>
              <a:ahLst/>
              <a:cxnLst/>
              <a:rect l="l" t="t" r="r" b="b"/>
              <a:pathLst>
                <a:path w="1484" h="877" fill="none" extrusionOk="0">
                  <a:moveTo>
                    <a:pt x="1484" y="736"/>
                  </a:moveTo>
                  <a:cubicBezTo>
                    <a:pt x="1130" y="755"/>
                    <a:pt x="777" y="802"/>
                    <a:pt x="432" y="877"/>
                  </a:cubicBezTo>
                  <a:cubicBezTo>
                    <a:pt x="329" y="567"/>
                    <a:pt x="183" y="271"/>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8" name="Google Shape;118;p4"/>
            <p:cNvSpPr/>
            <p:nvPr/>
          </p:nvSpPr>
          <p:spPr>
            <a:xfrm>
              <a:off x="883080" y="3309120"/>
              <a:ext cx="563400" cy="297360"/>
            </a:xfrm>
            <a:custGeom>
              <a:avLst/>
              <a:gdLst/>
              <a:ahLst/>
              <a:cxnLst/>
              <a:rect l="l" t="t" r="r" b="b"/>
              <a:pathLst>
                <a:path w="1565" h="826" fill="none" extrusionOk="0">
                  <a:moveTo>
                    <a:pt x="1565" y="698"/>
                  </a:moveTo>
                  <a:cubicBezTo>
                    <a:pt x="1315" y="693"/>
                    <a:pt x="1065" y="700"/>
                    <a:pt x="818" y="736"/>
                  </a:cubicBezTo>
                  <a:cubicBezTo>
                    <a:pt x="702" y="754"/>
                    <a:pt x="586" y="778"/>
                    <a:pt x="478" y="826"/>
                  </a:cubicBezTo>
                  <a:cubicBezTo>
                    <a:pt x="484" y="739"/>
                    <a:pt x="437" y="658"/>
                    <a:pt x="390" y="583"/>
                  </a:cubicBezTo>
                  <a:cubicBezTo>
                    <a:pt x="317" y="465"/>
                    <a:pt x="241" y="347"/>
                    <a:pt x="164" y="231"/>
                  </a:cubicBezTo>
                  <a:cubicBezTo>
                    <a:pt x="112" y="153"/>
                    <a:pt x="59" y="74"/>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19" name="Google Shape;119;p4"/>
          <p:cNvGrpSpPr/>
          <p:nvPr/>
        </p:nvGrpSpPr>
        <p:grpSpPr>
          <a:xfrm rot="-1059559">
            <a:off x="6962672" y="4875224"/>
            <a:ext cx="649319" cy="614747"/>
            <a:chOff x="5167895" y="3317650"/>
            <a:chExt cx="649440" cy="614880"/>
          </a:xfrm>
        </p:grpSpPr>
        <p:sp>
          <p:nvSpPr>
            <p:cNvPr id="120" name="Google Shape;120;p4"/>
            <p:cNvSpPr/>
            <p:nvPr/>
          </p:nvSpPr>
          <p:spPr>
            <a:xfrm>
              <a:off x="5167895" y="331765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rgbClr val="90D16D"/>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1" name="Google Shape;121;p4"/>
            <p:cNvSpPr/>
            <p:nvPr/>
          </p:nvSpPr>
          <p:spPr>
            <a:xfrm>
              <a:off x="5167895" y="331765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2" name="Google Shape;122;p4"/>
            <p:cNvSpPr/>
            <p:nvPr/>
          </p:nvSpPr>
          <p:spPr>
            <a:xfrm>
              <a:off x="5247095" y="3381010"/>
              <a:ext cx="424080" cy="225720"/>
            </a:xfrm>
            <a:custGeom>
              <a:avLst/>
              <a:gdLst/>
              <a:ahLst/>
              <a:cxnLst/>
              <a:rect l="l" t="t" r="r" b="b"/>
              <a:pathLst>
                <a:path w="1178" h="627" fill="none" extrusionOk="0">
                  <a:moveTo>
                    <a:pt x="1178" y="0"/>
                  </a:moveTo>
                  <a:cubicBezTo>
                    <a:pt x="1020" y="203"/>
                    <a:pt x="870" y="412"/>
                    <a:pt x="729" y="627"/>
                  </a:cubicBezTo>
                  <a:cubicBezTo>
                    <a:pt x="502" y="418"/>
                    <a:pt x="258" y="229"/>
                    <a:pt x="0" y="61"/>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3" name="Google Shape;123;p4"/>
            <p:cNvSpPr/>
            <p:nvPr/>
          </p:nvSpPr>
          <p:spPr>
            <a:xfrm>
              <a:off x="5189495" y="3454450"/>
              <a:ext cx="557640" cy="253440"/>
            </a:xfrm>
            <a:custGeom>
              <a:avLst/>
              <a:gdLst/>
              <a:ahLst/>
              <a:cxnLst/>
              <a:rect l="l" t="t" r="r" b="b"/>
              <a:pathLst>
                <a:path w="1549" h="704" fill="none" extrusionOk="0">
                  <a:moveTo>
                    <a:pt x="0" y="75"/>
                  </a:moveTo>
                  <a:cubicBezTo>
                    <a:pt x="311" y="280"/>
                    <a:pt x="619" y="490"/>
                    <a:pt x="925" y="704"/>
                  </a:cubicBezTo>
                  <a:cubicBezTo>
                    <a:pt x="1114" y="454"/>
                    <a:pt x="1323" y="218"/>
                    <a:pt x="1549"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4" name="Google Shape;124;p4"/>
            <p:cNvSpPr/>
            <p:nvPr/>
          </p:nvSpPr>
          <p:spPr>
            <a:xfrm>
              <a:off x="5167895" y="3564970"/>
              <a:ext cx="634680" cy="224640"/>
            </a:xfrm>
            <a:custGeom>
              <a:avLst/>
              <a:gdLst/>
              <a:ahLst/>
              <a:cxnLst/>
              <a:rect l="l" t="t" r="r" b="b"/>
              <a:pathLst>
                <a:path w="1763" h="624" fill="none" extrusionOk="0">
                  <a:moveTo>
                    <a:pt x="0" y="57"/>
                  </a:moveTo>
                  <a:cubicBezTo>
                    <a:pt x="319" y="271"/>
                    <a:pt x="655" y="461"/>
                    <a:pt x="1004" y="624"/>
                  </a:cubicBezTo>
                  <a:cubicBezTo>
                    <a:pt x="1216" y="373"/>
                    <a:pt x="1532" y="228"/>
                    <a:pt x="1763"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5" name="Google Shape;125;p4"/>
            <p:cNvSpPr/>
            <p:nvPr/>
          </p:nvSpPr>
          <p:spPr>
            <a:xfrm>
              <a:off x="5176535" y="3649210"/>
              <a:ext cx="640800" cy="204840"/>
            </a:xfrm>
            <a:custGeom>
              <a:avLst/>
              <a:gdLst/>
              <a:ahLst/>
              <a:cxnLst/>
              <a:rect l="l" t="t" r="r" b="b"/>
              <a:pathLst>
                <a:path w="1780" h="569" fill="none" extrusionOk="0">
                  <a:moveTo>
                    <a:pt x="1780" y="42"/>
                  </a:moveTo>
                  <a:cubicBezTo>
                    <a:pt x="1546" y="248"/>
                    <a:pt x="1286" y="426"/>
                    <a:pt x="1008" y="569"/>
                  </a:cubicBezTo>
                  <a:cubicBezTo>
                    <a:pt x="659" y="404"/>
                    <a:pt x="321" y="214"/>
                    <a:pt x="0"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6" name="Google Shape;126;p4"/>
            <p:cNvSpPr/>
            <p:nvPr/>
          </p:nvSpPr>
          <p:spPr>
            <a:xfrm>
              <a:off x="5433575" y="3319810"/>
              <a:ext cx="109080" cy="612720"/>
            </a:xfrm>
            <a:custGeom>
              <a:avLst/>
              <a:gdLst/>
              <a:ahLst/>
              <a:cxnLst/>
              <a:rect l="l" t="t" r="r" b="b"/>
              <a:pathLst>
                <a:path w="303" h="1702" fill="none" extrusionOk="0">
                  <a:moveTo>
                    <a:pt x="0" y="0"/>
                  </a:moveTo>
                  <a:cubicBezTo>
                    <a:pt x="179" y="549"/>
                    <a:pt x="281" y="1124"/>
                    <a:pt x="303" y="1702"/>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27" name="Google Shape;127;p4"/>
          <p:cNvGrpSpPr/>
          <p:nvPr/>
        </p:nvGrpSpPr>
        <p:grpSpPr>
          <a:xfrm rot="1428421" flipH="1">
            <a:off x="-81835" y="4590498"/>
            <a:ext cx="743629" cy="703975"/>
            <a:chOff x="5167895" y="3317650"/>
            <a:chExt cx="649440" cy="614880"/>
          </a:xfrm>
        </p:grpSpPr>
        <p:sp>
          <p:nvSpPr>
            <p:cNvPr id="128" name="Google Shape;128;p4"/>
            <p:cNvSpPr/>
            <p:nvPr/>
          </p:nvSpPr>
          <p:spPr>
            <a:xfrm>
              <a:off x="5167895" y="331765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9" name="Google Shape;129;p4"/>
            <p:cNvSpPr/>
            <p:nvPr/>
          </p:nvSpPr>
          <p:spPr>
            <a:xfrm>
              <a:off x="5167895" y="331765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0" name="Google Shape;130;p4"/>
            <p:cNvSpPr/>
            <p:nvPr/>
          </p:nvSpPr>
          <p:spPr>
            <a:xfrm>
              <a:off x="5247095" y="3381010"/>
              <a:ext cx="424080" cy="225720"/>
            </a:xfrm>
            <a:custGeom>
              <a:avLst/>
              <a:gdLst/>
              <a:ahLst/>
              <a:cxnLst/>
              <a:rect l="l" t="t" r="r" b="b"/>
              <a:pathLst>
                <a:path w="1178" h="627" fill="none" extrusionOk="0">
                  <a:moveTo>
                    <a:pt x="1178" y="0"/>
                  </a:moveTo>
                  <a:cubicBezTo>
                    <a:pt x="1020" y="203"/>
                    <a:pt x="870" y="412"/>
                    <a:pt x="729" y="627"/>
                  </a:cubicBezTo>
                  <a:cubicBezTo>
                    <a:pt x="502" y="418"/>
                    <a:pt x="258" y="229"/>
                    <a:pt x="0" y="61"/>
                  </a:cubicBezTo>
                </a:path>
              </a:pathLst>
            </a:custGeom>
            <a:solidFill>
              <a:schemeClr val="accent6"/>
            </a:solid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1" name="Google Shape;131;p4"/>
            <p:cNvSpPr/>
            <p:nvPr/>
          </p:nvSpPr>
          <p:spPr>
            <a:xfrm>
              <a:off x="5189495" y="3454450"/>
              <a:ext cx="557640" cy="253440"/>
            </a:xfrm>
            <a:custGeom>
              <a:avLst/>
              <a:gdLst/>
              <a:ahLst/>
              <a:cxnLst/>
              <a:rect l="l" t="t" r="r" b="b"/>
              <a:pathLst>
                <a:path w="1549" h="704" fill="none" extrusionOk="0">
                  <a:moveTo>
                    <a:pt x="0" y="75"/>
                  </a:moveTo>
                  <a:cubicBezTo>
                    <a:pt x="311" y="280"/>
                    <a:pt x="619" y="490"/>
                    <a:pt x="925" y="704"/>
                  </a:cubicBezTo>
                  <a:cubicBezTo>
                    <a:pt x="1114" y="454"/>
                    <a:pt x="1323" y="218"/>
                    <a:pt x="1549" y="0"/>
                  </a:cubicBezTo>
                </a:path>
              </a:pathLst>
            </a:custGeom>
            <a:solidFill>
              <a:schemeClr val="accent6"/>
            </a:solid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2" name="Google Shape;132;p4"/>
            <p:cNvSpPr/>
            <p:nvPr/>
          </p:nvSpPr>
          <p:spPr>
            <a:xfrm>
              <a:off x="5167895" y="3564970"/>
              <a:ext cx="634680" cy="224640"/>
            </a:xfrm>
            <a:custGeom>
              <a:avLst/>
              <a:gdLst/>
              <a:ahLst/>
              <a:cxnLst/>
              <a:rect l="l" t="t" r="r" b="b"/>
              <a:pathLst>
                <a:path w="1763" h="624" fill="none" extrusionOk="0">
                  <a:moveTo>
                    <a:pt x="0" y="57"/>
                  </a:moveTo>
                  <a:cubicBezTo>
                    <a:pt x="319" y="271"/>
                    <a:pt x="655" y="461"/>
                    <a:pt x="1004" y="624"/>
                  </a:cubicBezTo>
                  <a:cubicBezTo>
                    <a:pt x="1216" y="373"/>
                    <a:pt x="1532" y="228"/>
                    <a:pt x="1763" y="0"/>
                  </a:cubicBezTo>
                </a:path>
              </a:pathLst>
            </a:custGeom>
            <a:solidFill>
              <a:schemeClr val="accent6"/>
            </a:solid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3" name="Google Shape;133;p4"/>
            <p:cNvSpPr/>
            <p:nvPr/>
          </p:nvSpPr>
          <p:spPr>
            <a:xfrm>
              <a:off x="5176535" y="3649210"/>
              <a:ext cx="640800" cy="204840"/>
            </a:xfrm>
            <a:custGeom>
              <a:avLst/>
              <a:gdLst/>
              <a:ahLst/>
              <a:cxnLst/>
              <a:rect l="l" t="t" r="r" b="b"/>
              <a:pathLst>
                <a:path w="1780" h="569" fill="none" extrusionOk="0">
                  <a:moveTo>
                    <a:pt x="1780" y="42"/>
                  </a:moveTo>
                  <a:cubicBezTo>
                    <a:pt x="1546" y="248"/>
                    <a:pt x="1286" y="426"/>
                    <a:pt x="1008" y="569"/>
                  </a:cubicBezTo>
                  <a:cubicBezTo>
                    <a:pt x="659" y="404"/>
                    <a:pt x="321" y="214"/>
                    <a:pt x="0" y="0"/>
                  </a:cubicBezTo>
                </a:path>
              </a:pathLst>
            </a:custGeom>
            <a:solidFill>
              <a:schemeClr val="accent6"/>
            </a:solid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4" name="Google Shape;134;p4"/>
            <p:cNvSpPr/>
            <p:nvPr/>
          </p:nvSpPr>
          <p:spPr>
            <a:xfrm>
              <a:off x="5433575" y="3319810"/>
              <a:ext cx="109080" cy="612720"/>
            </a:xfrm>
            <a:custGeom>
              <a:avLst/>
              <a:gdLst/>
              <a:ahLst/>
              <a:cxnLst/>
              <a:rect l="l" t="t" r="r" b="b"/>
              <a:pathLst>
                <a:path w="303" h="1702" fill="none" extrusionOk="0">
                  <a:moveTo>
                    <a:pt x="0" y="0"/>
                  </a:moveTo>
                  <a:cubicBezTo>
                    <a:pt x="179" y="549"/>
                    <a:pt x="281" y="1124"/>
                    <a:pt x="303" y="1702"/>
                  </a:cubicBezTo>
                </a:path>
              </a:pathLst>
            </a:custGeom>
            <a:solidFill>
              <a:schemeClr val="accent6"/>
            </a:solid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35" name="Google Shape;135;p4"/>
          <p:cNvGrpSpPr/>
          <p:nvPr/>
        </p:nvGrpSpPr>
        <p:grpSpPr>
          <a:xfrm rot="1640097" flipH="1">
            <a:off x="554544" y="4749943"/>
            <a:ext cx="642785" cy="611431"/>
            <a:chOff x="866520" y="3117600"/>
            <a:chExt cx="621000" cy="590760"/>
          </a:xfrm>
        </p:grpSpPr>
        <p:sp>
          <p:nvSpPr>
            <p:cNvPr id="136" name="Google Shape;136;p4"/>
            <p:cNvSpPr/>
            <p:nvPr/>
          </p:nvSpPr>
          <p:spPr>
            <a:xfrm>
              <a:off x="866520" y="3117600"/>
              <a:ext cx="621000" cy="590760"/>
            </a:xfrm>
            <a:custGeom>
              <a:avLst/>
              <a:gdLst/>
              <a:ahLst/>
              <a:cxnLst/>
              <a:rect l="l" t="t" r="r" b="b"/>
              <a:pathLst>
                <a:path w="1725" h="1641" extrusionOk="0">
                  <a:moveTo>
                    <a:pt x="47" y="531"/>
                  </a:moveTo>
                  <a:cubicBezTo>
                    <a:pt x="-7" y="669"/>
                    <a:pt x="-10" y="823"/>
                    <a:pt x="18" y="967"/>
                  </a:cubicBezTo>
                  <a:cubicBezTo>
                    <a:pt x="84" y="1306"/>
                    <a:pt x="360" y="1622"/>
                    <a:pt x="705" y="1640"/>
                  </a:cubicBezTo>
                  <a:cubicBezTo>
                    <a:pt x="808" y="1646"/>
                    <a:pt x="912" y="1624"/>
                    <a:pt x="1013" y="1597"/>
                  </a:cubicBezTo>
                  <a:cubicBezTo>
                    <a:pt x="1173" y="1555"/>
                    <a:pt x="1331" y="1496"/>
                    <a:pt x="1461" y="1394"/>
                  </a:cubicBezTo>
                  <a:cubicBezTo>
                    <a:pt x="1827" y="1106"/>
                    <a:pt x="1799" y="513"/>
                    <a:pt x="1458" y="215"/>
                  </a:cubicBezTo>
                  <a:cubicBezTo>
                    <a:pt x="1227" y="14"/>
                    <a:pt x="891" y="-46"/>
                    <a:pt x="597" y="34"/>
                  </a:cubicBezTo>
                  <a:cubicBezTo>
                    <a:pt x="359" y="99"/>
                    <a:pt x="136" y="301"/>
                    <a:pt x="47" y="53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7" name="Google Shape;137;p4"/>
            <p:cNvSpPr/>
            <p:nvPr/>
          </p:nvSpPr>
          <p:spPr>
            <a:xfrm>
              <a:off x="1017720" y="3163320"/>
              <a:ext cx="327240" cy="513720"/>
            </a:xfrm>
            <a:custGeom>
              <a:avLst/>
              <a:gdLst/>
              <a:ahLst/>
              <a:cxnLst/>
              <a:rect l="l" t="t" r="r" b="b"/>
              <a:pathLst>
                <a:path w="909" h="1427" fill="none" extrusionOk="0">
                  <a:moveTo>
                    <a:pt x="909" y="0"/>
                  </a:moveTo>
                  <a:cubicBezTo>
                    <a:pt x="572" y="452"/>
                    <a:pt x="268" y="929"/>
                    <a:pt x="0" y="1427"/>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8" name="Google Shape;138;p4"/>
            <p:cNvSpPr/>
            <p:nvPr/>
          </p:nvSpPr>
          <p:spPr>
            <a:xfrm>
              <a:off x="1132560" y="3120120"/>
              <a:ext cx="325080" cy="210960"/>
            </a:xfrm>
            <a:custGeom>
              <a:avLst/>
              <a:gdLst/>
              <a:ahLst/>
              <a:cxnLst/>
              <a:rect l="l" t="t" r="r" b="b"/>
              <a:pathLst>
                <a:path w="903" h="586" fill="none" extrusionOk="0">
                  <a:moveTo>
                    <a:pt x="903" y="452"/>
                  </a:moveTo>
                  <a:cubicBezTo>
                    <a:pt x="691" y="501"/>
                    <a:pt x="477" y="546"/>
                    <a:pt x="262" y="586"/>
                  </a:cubicBezTo>
                  <a:cubicBezTo>
                    <a:pt x="190" y="384"/>
                    <a:pt x="102" y="188"/>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9" name="Google Shape;139;p4"/>
            <p:cNvSpPr/>
            <p:nvPr/>
          </p:nvSpPr>
          <p:spPr>
            <a:xfrm>
              <a:off x="1020240" y="3155040"/>
              <a:ext cx="464040" cy="270000"/>
            </a:xfrm>
            <a:custGeom>
              <a:avLst/>
              <a:gdLst/>
              <a:ahLst/>
              <a:cxnLst/>
              <a:rect l="l" t="t" r="r" b="b"/>
              <a:pathLst>
                <a:path w="1289" h="750" fill="none" extrusionOk="0">
                  <a:moveTo>
                    <a:pt x="1289" y="599"/>
                  </a:moveTo>
                  <a:cubicBezTo>
                    <a:pt x="989" y="646"/>
                    <a:pt x="689" y="696"/>
                    <a:pt x="390" y="750"/>
                  </a:cubicBezTo>
                  <a:cubicBezTo>
                    <a:pt x="287" y="487"/>
                    <a:pt x="156" y="235"/>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0" name="Google Shape;140;p4"/>
            <p:cNvSpPr/>
            <p:nvPr/>
          </p:nvSpPr>
          <p:spPr>
            <a:xfrm>
              <a:off x="946440" y="3212280"/>
              <a:ext cx="534240" cy="315720"/>
            </a:xfrm>
            <a:custGeom>
              <a:avLst/>
              <a:gdLst/>
              <a:ahLst/>
              <a:cxnLst/>
              <a:rect l="l" t="t" r="r" b="b"/>
              <a:pathLst>
                <a:path w="1484" h="877" fill="none" extrusionOk="0">
                  <a:moveTo>
                    <a:pt x="1484" y="736"/>
                  </a:moveTo>
                  <a:cubicBezTo>
                    <a:pt x="1130" y="755"/>
                    <a:pt x="777" y="802"/>
                    <a:pt x="432" y="877"/>
                  </a:cubicBezTo>
                  <a:cubicBezTo>
                    <a:pt x="329" y="567"/>
                    <a:pt x="183" y="271"/>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1" name="Google Shape;141;p4"/>
            <p:cNvSpPr/>
            <p:nvPr/>
          </p:nvSpPr>
          <p:spPr>
            <a:xfrm>
              <a:off x="883080" y="3309120"/>
              <a:ext cx="563400" cy="297360"/>
            </a:xfrm>
            <a:custGeom>
              <a:avLst/>
              <a:gdLst/>
              <a:ahLst/>
              <a:cxnLst/>
              <a:rect l="l" t="t" r="r" b="b"/>
              <a:pathLst>
                <a:path w="1565" h="826" fill="none" extrusionOk="0">
                  <a:moveTo>
                    <a:pt x="1565" y="698"/>
                  </a:moveTo>
                  <a:cubicBezTo>
                    <a:pt x="1315" y="693"/>
                    <a:pt x="1065" y="700"/>
                    <a:pt x="818" y="736"/>
                  </a:cubicBezTo>
                  <a:cubicBezTo>
                    <a:pt x="702" y="754"/>
                    <a:pt x="586" y="778"/>
                    <a:pt x="478" y="826"/>
                  </a:cubicBezTo>
                  <a:cubicBezTo>
                    <a:pt x="484" y="739"/>
                    <a:pt x="437" y="658"/>
                    <a:pt x="390" y="583"/>
                  </a:cubicBezTo>
                  <a:cubicBezTo>
                    <a:pt x="317" y="465"/>
                    <a:pt x="241" y="347"/>
                    <a:pt x="164" y="231"/>
                  </a:cubicBezTo>
                  <a:cubicBezTo>
                    <a:pt x="112" y="153"/>
                    <a:pt x="59" y="74"/>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42"/>
        <p:cNvGrpSpPr/>
        <p:nvPr/>
      </p:nvGrpSpPr>
      <p:grpSpPr>
        <a:xfrm>
          <a:off x="0" y="0"/>
          <a:ext cx="0" cy="0"/>
          <a:chOff x="0" y="0"/>
          <a:chExt cx="0" cy="0"/>
        </a:xfrm>
      </p:grpSpPr>
      <p:sp>
        <p:nvSpPr>
          <p:cNvPr id="143" name="Google Shape;143;p5"/>
          <p:cNvSpPr/>
          <p:nvPr/>
        </p:nvSpPr>
        <p:spPr>
          <a:xfrm>
            <a:off x="-1942775" y="-258400"/>
            <a:ext cx="12053904" cy="5789778"/>
          </a:xfrm>
          <a:custGeom>
            <a:avLst/>
            <a:gdLst/>
            <a:ahLst/>
            <a:cxnLst/>
            <a:rect l="l" t="t" r="r" b="b"/>
            <a:pathLst>
              <a:path w="21288" h="10225" extrusionOk="0">
                <a:moveTo>
                  <a:pt x="16061" y="1739"/>
                </a:moveTo>
                <a:cubicBezTo>
                  <a:pt x="16285" y="1478"/>
                  <a:pt x="16505" y="1219"/>
                  <a:pt x="16723" y="957"/>
                </a:cubicBezTo>
                <a:cubicBezTo>
                  <a:pt x="16742" y="934"/>
                  <a:pt x="16762" y="911"/>
                  <a:pt x="16790" y="902"/>
                </a:cubicBezTo>
                <a:cubicBezTo>
                  <a:pt x="16990" y="831"/>
                  <a:pt x="17185" y="1122"/>
                  <a:pt x="17251" y="1258"/>
                </a:cubicBezTo>
                <a:cubicBezTo>
                  <a:pt x="17278" y="1313"/>
                  <a:pt x="17304" y="1375"/>
                  <a:pt x="17358" y="1405"/>
                </a:cubicBezTo>
                <a:cubicBezTo>
                  <a:pt x="17384" y="1419"/>
                  <a:pt x="17414" y="1424"/>
                  <a:pt x="17443" y="1432"/>
                </a:cubicBezTo>
                <a:cubicBezTo>
                  <a:pt x="17621" y="1484"/>
                  <a:pt x="17736" y="1653"/>
                  <a:pt x="17834" y="1810"/>
                </a:cubicBezTo>
                <a:cubicBezTo>
                  <a:pt x="18176" y="2356"/>
                  <a:pt x="18518" y="2901"/>
                  <a:pt x="18860" y="3446"/>
                </a:cubicBezTo>
                <a:cubicBezTo>
                  <a:pt x="18880" y="3477"/>
                  <a:pt x="18908" y="3512"/>
                  <a:pt x="18944" y="3507"/>
                </a:cubicBezTo>
                <a:cubicBezTo>
                  <a:pt x="18964" y="3504"/>
                  <a:pt x="18980" y="3489"/>
                  <a:pt x="18995" y="3474"/>
                </a:cubicBezTo>
                <a:cubicBezTo>
                  <a:pt x="19397" y="3065"/>
                  <a:pt x="19799" y="2657"/>
                  <a:pt x="20200" y="2248"/>
                </a:cubicBezTo>
                <a:cubicBezTo>
                  <a:pt x="20288" y="2159"/>
                  <a:pt x="20385" y="2065"/>
                  <a:pt x="20508" y="2044"/>
                </a:cubicBezTo>
                <a:cubicBezTo>
                  <a:pt x="20651" y="2020"/>
                  <a:pt x="20794" y="2104"/>
                  <a:pt x="20881" y="2219"/>
                </a:cubicBezTo>
                <a:cubicBezTo>
                  <a:pt x="20968" y="2335"/>
                  <a:pt x="21008" y="2478"/>
                  <a:pt x="21044" y="2618"/>
                </a:cubicBezTo>
                <a:cubicBezTo>
                  <a:pt x="21292" y="3596"/>
                  <a:pt x="21290" y="4587"/>
                  <a:pt x="21288" y="5589"/>
                </a:cubicBezTo>
                <a:cubicBezTo>
                  <a:pt x="21285" y="6633"/>
                  <a:pt x="21283" y="7676"/>
                  <a:pt x="21281" y="8720"/>
                </a:cubicBezTo>
                <a:cubicBezTo>
                  <a:pt x="21280" y="9103"/>
                  <a:pt x="21279" y="9642"/>
                  <a:pt x="20899" y="9834"/>
                </a:cubicBezTo>
                <a:cubicBezTo>
                  <a:pt x="20433" y="10069"/>
                  <a:pt x="19634" y="10043"/>
                  <a:pt x="19120" y="10082"/>
                </a:cubicBezTo>
                <a:cubicBezTo>
                  <a:pt x="17796" y="10184"/>
                  <a:pt x="16454" y="10132"/>
                  <a:pt x="15122" y="10084"/>
                </a:cubicBezTo>
                <a:cubicBezTo>
                  <a:pt x="11689" y="9960"/>
                  <a:pt x="8232" y="9863"/>
                  <a:pt x="4824" y="10148"/>
                </a:cubicBezTo>
                <a:cubicBezTo>
                  <a:pt x="4220" y="10199"/>
                  <a:pt x="3607" y="10261"/>
                  <a:pt x="3006" y="10199"/>
                </a:cubicBezTo>
                <a:cubicBezTo>
                  <a:pt x="2515" y="10147"/>
                  <a:pt x="2032" y="10015"/>
                  <a:pt x="1598" y="9779"/>
                </a:cubicBezTo>
                <a:cubicBezTo>
                  <a:pt x="1263" y="9597"/>
                  <a:pt x="834" y="9523"/>
                  <a:pt x="547" y="9251"/>
                </a:cubicBezTo>
                <a:cubicBezTo>
                  <a:pt x="222" y="8943"/>
                  <a:pt x="136" y="8465"/>
                  <a:pt x="89" y="8020"/>
                </a:cubicBezTo>
                <a:cubicBezTo>
                  <a:pt x="62" y="7773"/>
                  <a:pt x="43" y="7524"/>
                  <a:pt x="29" y="7276"/>
                </a:cubicBezTo>
                <a:cubicBezTo>
                  <a:pt x="-16" y="6499"/>
                  <a:pt x="-4" y="5719"/>
                  <a:pt x="36" y="4943"/>
                </a:cubicBezTo>
                <a:cubicBezTo>
                  <a:pt x="55" y="4554"/>
                  <a:pt x="82" y="4164"/>
                  <a:pt x="112" y="3776"/>
                </a:cubicBezTo>
                <a:cubicBezTo>
                  <a:pt x="127" y="3581"/>
                  <a:pt x="143" y="3387"/>
                  <a:pt x="159" y="3192"/>
                </a:cubicBezTo>
                <a:cubicBezTo>
                  <a:pt x="172" y="3044"/>
                  <a:pt x="145" y="2843"/>
                  <a:pt x="246" y="2720"/>
                </a:cubicBezTo>
                <a:cubicBezTo>
                  <a:pt x="290" y="2666"/>
                  <a:pt x="371" y="2635"/>
                  <a:pt x="433" y="2669"/>
                </a:cubicBezTo>
                <a:cubicBezTo>
                  <a:pt x="455" y="2681"/>
                  <a:pt x="472" y="2700"/>
                  <a:pt x="489" y="2719"/>
                </a:cubicBezTo>
                <a:cubicBezTo>
                  <a:pt x="784" y="3045"/>
                  <a:pt x="1080" y="3374"/>
                  <a:pt x="1311" y="3748"/>
                </a:cubicBezTo>
                <a:cubicBezTo>
                  <a:pt x="1330" y="3778"/>
                  <a:pt x="1353" y="3812"/>
                  <a:pt x="1388" y="3819"/>
                </a:cubicBezTo>
                <a:cubicBezTo>
                  <a:pt x="1420" y="3824"/>
                  <a:pt x="1452" y="3805"/>
                  <a:pt x="1483" y="3811"/>
                </a:cubicBezTo>
                <a:cubicBezTo>
                  <a:pt x="1524" y="3818"/>
                  <a:pt x="1546" y="3861"/>
                  <a:pt x="1563" y="3899"/>
                </a:cubicBezTo>
                <a:cubicBezTo>
                  <a:pt x="1795" y="4438"/>
                  <a:pt x="2007" y="4989"/>
                  <a:pt x="2278" y="5509"/>
                </a:cubicBezTo>
                <a:cubicBezTo>
                  <a:pt x="2506" y="5268"/>
                  <a:pt x="2733" y="5028"/>
                  <a:pt x="2961" y="4788"/>
                </a:cubicBezTo>
                <a:cubicBezTo>
                  <a:pt x="2986" y="4761"/>
                  <a:pt x="3012" y="4734"/>
                  <a:pt x="3046" y="4721"/>
                </a:cubicBezTo>
                <a:cubicBezTo>
                  <a:pt x="3157" y="4676"/>
                  <a:pt x="3260" y="4797"/>
                  <a:pt x="3320" y="4901"/>
                </a:cubicBezTo>
                <a:cubicBezTo>
                  <a:pt x="3320" y="4827"/>
                  <a:pt x="3416" y="4786"/>
                  <a:pt x="3486" y="4811"/>
                </a:cubicBezTo>
                <a:cubicBezTo>
                  <a:pt x="3555" y="4837"/>
                  <a:pt x="3600" y="4902"/>
                  <a:pt x="3640" y="4963"/>
                </a:cubicBezTo>
                <a:cubicBezTo>
                  <a:pt x="3727" y="5096"/>
                  <a:pt x="3815" y="5229"/>
                  <a:pt x="3902" y="5362"/>
                </a:cubicBezTo>
                <a:cubicBezTo>
                  <a:pt x="4095" y="5053"/>
                  <a:pt x="4290" y="4745"/>
                  <a:pt x="4488" y="4439"/>
                </a:cubicBezTo>
                <a:cubicBezTo>
                  <a:pt x="4522" y="4387"/>
                  <a:pt x="4560" y="4331"/>
                  <a:pt x="4618" y="4308"/>
                </a:cubicBezTo>
                <a:cubicBezTo>
                  <a:pt x="4689" y="4281"/>
                  <a:pt x="4769" y="4310"/>
                  <a:pt x="4836" y="4347"/>
                </a:cubicBezTo>
                <a:cubicBezTo>
                  <a:pt x="5299" y="4600"/>
                  <a:pt x="5510" y="5176"/>
                  <a:pt x="5968" y="5437"/>
                </a:cubicBezTo>
                <a:cubicBezTo>
                  <a:pt x="6247" y="5001"/>
                  <a:pt x="6526" y="4563"/>
                  <a:pt x="6805" y="4126"/>
                </a:cubicBezTo>
                <a:cubicBezTo>
                  <a:pt x="6828" y="4090"/>
                  <a:pt x="6852" y="4053"/>
                  <a:pt x="6883" y="4024"/>
                </a:cubicBezTo>
                <a:cubicBezTo>
                  <a:pt x="6906" y="4003"/>
                  <a:pt x="6932" y="3986"/>
                  <a:pt x="6956" y="3965"/>
                </a:cubicBezTo>
                <a:cubicBezTo>
                  <a:pt x="7013" y="3916"/>
                  <a:pt x="7050" y="3849"/>
                  <a:pt x="7087" y="3783"/>
                </a:cubicBezTo>
                <a:cubicBezTo>
                  <a:pt x="7424" y="3179"/>
                  <a:pt x="7811" y="2604"/>
                  <a:pt x="8242" y="2064"/>
                </a:cubicBezTo>
                <a:cubicBezTo>
                  <a:pt x="8292" y="2001"/>
                  <a:pt x="8345" y="1937"/>
                  <a:pt x="8414" y="1895"/>
                </a:cubicBezTo>
                <a:cubicBezTo>
                  <a:pt x="8553" y="1812"/>
                  <a:pt x="8726" y="1853"/>
                  <a:pt x="8842" y="1955"/>
                </a:cubicBezTo>
                <a:cubicBezTo>
                  <a:pt x="8881" y="1989"/>
                  <a:pt x="9146" y="2298"/>
                  <a:pt x="9152" y="2291"/>
                </a:cubicBezTo>
                <a:cubicBezTo>
                  <a:pt x="9515" y="1882"/>
                  <a:pt x="9877" y="1474"/>
                  <a:pt x="10239" y="1065"/>
                </a:cubicBezTo>
                <a:cubicBezTo>
                  <a:pt x="10299" y="998"/>
                  <a:pt x="10374" y="924"/>
                  <a:pt x="10463" y="936"/>
                </a:cubicBezTo>
                <a:cubicBezTo>
                  <a:pt x="10528" y="945"/>
                  <a:pt x="10578" y="999"/>
                  <a:pt x="10621" y="1049"/>
                </a:cubicBezTo>
                <a:cubicBezTo>
                  <a:pt x="10790" y="1243"/>
                  <a:pt x="10959" y="1437"/>
                  <a:pt x="11128" y="1631"/>
                </a:cubicBezTo>
                <a:cubicBezTo>
                  <a:pt x="11335" y="1325"/>
                  <a:pt x="11586" y="1058"/>
                  <a:pt x="11805" y="767"/>
                </a:cubicBezTo>
                <a:cubicBezTo>
                  <a:pt x="12026" y="475"/>
                  <a:pt x="12263" y="213"/>
                  <a:pt x="12565" y="0"/>
                </a:cubicBezTo>
                <a:cubicBezTo>
                  <a:pt x="12641" y="84"/>
                  <a:pt x="12718" y="167"/>
                  <a:pt x="12794" y="251"/>
                </a:cubicBezTo>
                <a:cubicBezTo>
                  <a:pt x="12810" y="268"/>
                  <a:pt x="12829" y="286"/>
                  <a:pt x="12852" y="286"/>
                </a:cubicBezTo>
                <a:cubicBezTo>
                  <a:pt x="12872" y="285"/>
                  <a:pt x="12888" y="271"/>
                  <a:pt x="12906" y="265"/>
                </a:cubicBezTo>
                <a:cubicBezTo>
                  <a:pt x="12965" y="243"/>
                  <a:pt x="13021" y="300"/>
                  <a:pt x="13058" y="350"/>
                </a:cubicBezTo>
                <a:cubicBezTo>
                  <a:pt x="13506" y="952"/>
                  <a:pt x="13954" y="1554"/>
                  <a:pt x="14402" y="2156"/>
                </a:cubicBezTo>
                <a:cubicBezTo>
                  <a:pt x="14557" y="1995"/>
                  <a:pt x="14736" y="1857"/>
                  <a:pt x="14931" y="1747"/>
                </a:cubicBezTo>
                <a:cubicBezTo>
                  <a:pt x="15106" y="1909"/>
                  <a:pt x="15258" y="2096"/>
                  <a:pt x="15382" y="2299"/>
                </a:cubicBezTo>
                <a:cubicBezTo>
                  <a:pt x="15407" y="2340"/>
                  <a:pt x="15448" y="2388"/>
                  <a:pt x="15493" y="2372"/>
                </a:cubicBezTo>
                <a:cubicBezTo>
                  <a:pt x="15512" y="2365"/>
                  <a:pt x="15525" y="2347"/>
                  <a:pt x="15537" y="2331"/>
                </a:cubicBezTo>
                <a:cubicBezTo>
                  <a:pt x="15688" y="2123"/>
                  <a:pt x="15891" y="1937"/>
                  <a:pt x="16061" y="1739"/>
                </a:cubicBezTo>
                <a:close/>
              </a:path>
            </a:pathLst>
          </a:custGeom>
          <a:solidFill>
            <a:srgbClr val="A1C8FF">
              <a:alpha val="177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4" name="Google Shape;144;p5"/>
          <p:cNvSpPr txBox="1">
            <a:spLocks noGrp="1"/>
          </p:cNvSpPr>
          <p:nvPr>
            <p:ph type="subTitle" idx="1"/>
          </p:nvPr>
        </p:nvSpPr>
        <p:spPr>
          <a:xfrm>
            <a:off x="1290750" y="2595922"/>
            <a:ext cx="2907600" cy="4257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2400"/>
              <a:buFont typeface="Montserrat SemiBold"/>
              <a:buNone/>
              <a:defRPr sz="1800">
                <a:latin typeface="Montserrat SemiBold"/>
                <a:ea typeface="Montserrat SemiBold"/>
                <a:cs typeface="Montserrat SemiBold"/>
                <a:sym typeface="Montserrat SemiBold"/>
              </a:defRPr>
            </a:lvl1pPr>
            <a:lvl2pPr lvl="1" algn="ctr">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2pPr>
            <a:lvl3pPr lvl="2" algn="ctr">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3pPr>
            <a:lvl4pPr lvl="3" algn="ctr">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4pPr>
            <a:lvl5pPr lvl="4" algn="ctr">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5pPr>
            <a:lvl6pPr lvl="5" algn="ctr">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6pPr>
            <a:lvl7pPr lvl="6" algn="ctr">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7pPr>
            <a:lvl8pPr lvl="7" algn="ctr">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8pPr>
            <a:lvl9pPr lvl="8" algn="ctr">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9pPr>
          </a:lstStyle>
          <a:p>
            <a:endParaRPr/>
          </a:p>
        </p:txBody>
      </p:sp>
      <p:sp>
        <p:nvSpPr>
          <p:cNvPr id="145" name="Google Shape;145;p5"/>
          <p:cNvSpPr txBox="1">
            <a:spLocks noGrp="1"/>
          </p:cNvSpPr>
          <p:nvPr>
            <p:ph type="subTitle" idx="2"/>
          </p:nvPr>
        </p:nvSpPr>
        <p:spPr>
          <a:xfrm>
            <a:off x="4945625" y="2595922"/>
            <a:ext cx="2907600" cy="425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Montserrat SemiBold"/>
              <a:buNone/>
              <a:defRPr sz="1800">
                <a:latin typeface="Montserrat SemiBold"/>
                <a:ea typeface="Montserrat SemiBold"/>
                <a:cs typeface="Montserrat SemiBold"/>
                <a:sym typeface="Montserrat SemiBold"/>
              </a:defRPr>
            </a:lvl1pPr>
            <a:lvl2pPr lvl="1"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2pPr>
            <a:lvl3pPr lvl="2"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3pPr>
            <a:lvl4pPr lvl="3"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4pPr>
            <a:lvl5pPr lvl="4"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5pPr>
            <a:lvl6pPr lvl="5"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6pPr>
            <a:lvl7pPr lvl="6"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7pPr>
            <a:lvl8pPr lvl="7"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8pPr>
            <a:lvl9pPr lvl="8"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9pPr>
          </a:lstStyle>
          <a:p>
            <a:endParaRPr/>
          </a:p>
        </p:txBody>
      </p:sp>
      <p:sp>
        <p:nvSpPr>
          <p:cNvPr id="146" name="Google Shape;146;p5"/>
          <p:cNvSpPr txBox="1">
            <a:spLocks noGrp="1"/>
          </p:cNvSpPr>
          <p:nvPr>
            <p:ph type="subTitle" idx="3"/>
          </p:nvPr>
        </p:nvSpPr>
        <p:spPr>
          <a:xfrm>
            <a:off x="1290750" y="2961724"/>
            <a:ext cx="2907600" cy="116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7" name="Google Shape;147;p5"/>
          <p:cNvSpPr txBox="1">
            <a:spLocks noGrp="1"/>
          </p:cNvSpPr>
          <p:nvPr>
            <p:ph type="subTitle" idx="4"/>
          </p:nvPr>
        </p:nvSpPr>
        <p:spPr>
          <a:xfrm>
            <a:off x="4945625" y="2961724"/>
            <a:ext cx="2907600" cy="116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8" name="Google Shape;148;p5"/>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9" name="Google Shape;149;p5"/>
          <p:cNvSpPr/>
          <p:nvPr/>
        </p:nvSpPr>
        <p:spPr>
          <a:xfrm rot="789451" flipH="1">
            <a:off x="7053239" y="4056723"/>
            <a:ext cx="2636362" cy="1724107"/>
          </a:xfrm>
          <a:custGeom>
            <a:avLst/>
            <a:gdLst/>
            <a:ahLst/>
            <a:cxnLst/>
            <a:rect l="l" t="t" r="r" b="b"/>
            <a:pathLst>
              <a:path w="4745" h="3103" extrusionOk="0">
                <a:moveTo>
                  <a:pt x="542" y="9"/>
                </a:moveTo>
                <a:cubicBezTo>
                  <a:pt x="532" y="11"/>
                  <a:pt x="521" y="14"/>
                  <a:pt x="511" y="16"/>
                </a:cubicBezTo>
                <a:cubicBezTo>
                  <a:pt x="311" y="67"/>
                  <a:pt x="104" y="246"/>
                  <a:pt x="93" y="461"/>
                </a:cubicBezTo>
                <a:cubicBezTo>
                  <a:pt x="81" y="727"/>
                  <a:pt x="57" y="993"/>
                  <a:pt x="32" y="1259"/>
                </a:cubicBezTo>
                <a:cubicBezTo>
                  <a:pt x="4" y="1539"/>
                  <a:pt x="-23" y="1825"/>
                  <a:pt x="31" y="2104"/>
                </a:cubicBezTo>
                <a:cubicBezTo>
                  <a:pt x="87" y="2394"/>
                  <a:pt x="229" y="2561"/>
                  <a:pt x="478" y="2721"/>
                </a:cubicBezTo>
                <a:cubicBezTo>
                  <a:pt x="915" y="3001"/>
                  <a:pt x="1450" y="3085"/>
                  <a:pt x="1969" y="3100"/>
                </a:cubicBezTo>
                <a:cubicBezTo>
                  <a:pt x="2268" y="3109"/>
                  <a:pt x="2568" y="3097"/>
                  <a:pt x="2868" y="3072"/>
                </a:cubicBezTo>
                <a:cubicBezTo>
                  <a:pt x="3187" y="3046"/>
                  <a:pt x="3506" y="3003"/>
                  <a:pt x="3815" y="2914"/>
                </a:cubicBezTo>
                <a:cubicBezTo>
                  <a:pt x="3959" y="2872"/>
                  <a:pt x="4097" y="2795"/>
                  <a:pt x="4241" y="2759"/>
                </a:cubicBezTo>
                <a:cubicBezTo>
                  <a:pt x="4367" y="2728"/>
                  <a:pt x="4485" y="2725"/>
                  <a:pt x="4598" y="2646"/>
                </a:cubicBezTo>
                <a:cubicBezTo>
                  <a:pt x="4693" y="2580"/>
                  <a:pt x="4763" y="2465"/>
                  <a:pt x="4741" y="2351"/>
                </a:cubicBezTo>
                <a:cubicBezTo>
                  <a:pt x="4720" y="2238"/>
                  <a:pt x="4580" y="2153"/>
                  <a:pt x="4480" y="2211"/>
                </a:cubicBezTo>
                <a:cubicBezTo>
                  <a:pt x="4496" y="2142"/>
                  <a:pt x="4513" y="2072"/>
                  <a:pt x="4506" y="2001"/>
                </a:cubicBezTo>
                <a:cubicBezTo>
                  <a:pt x="4500" y="1930"/>
                  <a:pt x="4466" y="1858"/>
                  <a:pt x="4405" y="1822"/>
                </a:cubicBezTo>
                <a:cubicBezTo>
                  <a:pt x="4291" y="1757"/>
                  <a:pt x="4152" y="1839"/>
                  <a:pt x="4047" y="1918"/>
                </a:cubicBezTo>
                <a:cubicBezTo>
                  <a:pt x="4095" y="1754"/>
                  <a:pt x="3967" y="1568"/>
                  <a:pt x="3799" y="1539"/>
                </a:cubicBezTo>
                <a:cubicBezTo>
                  <a:pt x="3631" y="1509"/>
                  <a:pt x="3455" y="1625"/>
                  <a:pt x="3401" y="1787"/>
                </a:cubicBezTo>
                <a:cubicBezTo>
                  <a:pt x="3409" y="1688"/>
                  <a:pt x="3353" y="1587"/>
                  <a:pt x="3265" y="1541"/>
                </a:cubicBezTo>
                <a:cubicBezTo>
                  <a:pt x="3114" y="1460"/>
                  <a:pt x="2878" y="1573"/>
                  <a:pt x="2876" y="1758"/>
                </a:cubicBezTo>
                <a:cubicBezTo>
                  <a:pt x="2877" y="1613"/>
                  <a:pt x="2785" y="1474"/>
                  <a:pt x="2652" y="1418"/>
                </a:cubicBezTo>
                <a:cubicBezTo>
                  <a:pt x="2519" y="1361"/>
                  <a:pt x="2354" y="1393"/>
                  <a:pt x="2252" y="1494"/>
                </a:cubicBezTo>
                <a:cubicBezTo>
                  <a:pt x="2311" y="1323"/>
                  <a:pt x="2287" y="1118"/>
                  <a:pt x="2167" y="982"/>
                </a:cubicBezTo>
                <a:cubicBezTo>
                  <a:pt x="2046" y="846"/>
                  <a:pt x="1828" y="799"/>
                  <a:pt x="1673" y="894"/>
                </a:cubicBezTo>
                <a:cubicBezTo>
                  <a:pt x="1776" y="731"/>
                  <a:pt x="1719" y="488"/>
                  <a:pt x="1554" y="388"/>
                </a:cubicBezTo>
                <a:cubicBezTo>
                  <a:pt x="1389" y="289"/>
                  <a:pt x="1147" y="351"/>
                  <a:pt x="1051" y="519"/>
                </a:cubicBezTo>
                <a:cubicBezTo>
                  <a:pt x="1059" y="358"/>
                  <a:pt x="1020" y="182"/>
                  <a:pt x="894" y="82"/>
                </a:cubicBezTo>
                <a:cubicBezTo>
                  <a:pt x="798" y="4"/>
                  <a:pt x="664" y="-14"/>
                  <a:pt x="542" y="9"/>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150" name="Google Shape;150;p5"/>
          <p:cNvGrpSpPr/>
          <p:nvPr/>
        </p:nvGrpSpPr>
        <p:grpSpPr>
          <a:xfrm rot="-1059108">
            <a:off x="6554313" y="4873754"/>
            <a:ext cx="480818" cy="455173"/>
            <a:chOff x="5167895" y="3317650"/>
            <a:chExt cx="649440" cy="614880"/>
          </a:xfrm>
        </p:grpSpPr>
        <p:sp>
          <p:nvSpPr>
            <p:cNvPr id="151" name="Google Shape;151;p5"/>
            <p:cNvSpPr/>
            <p:nvPr/>
          </p:nvSpPr>
          <p:spPr>
            <a:xfrm>
              <a:off x="5167895" y="331765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rgbClr val="90D16D"/>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2" name="Google Shape;152;p5"/>
            <p:cNvSpPr/>
            <p:nvPr/>
          </p:nvSpPr>
          <p:spPr>
            <a:xfrm>
              <a:off x="5167895" y="331765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3" name="Google Shape;153;p5"/>
            <p:cNvSpPr/>
            <p:nvPr/>
          </p:nvSpPr>
          <p:spPr>
            <a:xfrm>
              <a:off x="5247095" y="3381010"/>
              <a:ext cx="424080" cy="225720"/>
            </a:xfrm>
            <a:custGeom>
              <a:avLst/>
              <a:gdLst/>
              <a:ahLst/>
              <a:cxnLst/>
              <a:rect l="l" t="t" r="r" b="b"/>
              <a:pathLst>
                <a:path w="1178" h="627" fill="none" extrusionOk="0">
                  <a:moveTo>
                    <a:pt x="1178" y="0"/>
                  </a:moveTo>
                  <a:cubicBezTo>
                    <a:pt x="1020" y="203"/>
                    <a:pt x="870" y="412"/>
                    <a:pt x="729" y="627"/>
                  </a:cubicBezTo>
                  <a:cubicBezTo>
                    <a:pt x="502" y="418"/>
                    <a:pt x="258" y="229"/>
                    <a:pt x="0" y="61"/>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4" name="Google Shape;154;p5"/>
            <p:cNvSpPr/>
            <p:nvPr/>
          </p:nvSpPr>
          <p:spPr>
            <a:xfrm>
              <a:off x="5189495" y="3454450"/>
              <a:ext cx="557640" cy="253440"/>
            </a:xfrm>
            <a:custGeom>
              <a:avLst/>
              <a:gdLst/>
              <a:ahLst/>
              <a:cxnLst/>
              <a:rect l="l" t="t" r="r" b="b"/>
              <a:pathLst>
                <a:path w="1549" h="704" fill="none" extrusionOk="0">
                  <a:moveTo>
                    <a:pt x="0" y="75"/>
                  </a:moveTo>
                  <a:cubicBezTo>
                    <a:pt x="311" y="280"/>
                    <a:pt x="619" y="490"/>
                    <a:pt x="925" y="704"/>
                  </a:cubicBezTo>
                  <a:cubicBezTo>
                    <a:pt x="1114" y="454"/>
                    <a:pt x="1323" y="218"/>
                    <a:pt x="1549"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5" name="Google Shape;155;p5"/>
            <p:cNvSpPr/>
            <p:nvPr/>
          </p:nvSpPr>
          <p:spPr>
            <a:xfrm>
              <a:off x="5167895" y="3564970"/>
              <a:ext cx="634680" cy="224640"/>
            </a:xfrm>
            <a:custGeom>
              <a:avLst/>
              <a:gdLst/>
              <a:ahLst/>
              <a:cxnLst/>
              <a:rect l="l" t="t" r="r" b="b"/>
              <a:pathLst>
                <a:path w="1763" h="624" fill="none" extrusionOk="0">
                  <a:moveTo>
                    <a:pt x="0" y="57"/>
                  </a:moveTo>
                  <a:cubicBezTo>
                    <a:pt x="319" y="271"/>
                    <a:pt x="655" y="461"/>
                    <a:pt x="1004" y="624"/>
                  </a:cubicBezTo>
                  <a:cubicBezTo>
                    <a:pt x="1216" y="373"/>
                    <a:pt x="1532" y="228"/>
                    <a:pt x="1763"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6" name="Google Shape;156;p5"/>
            <p:cNvSpPr/>
            <p:nvPr/>
          </p:nvSpPr>
          <p:spPr>
            <a:xfrm>
              <a:off x="5176535" y="3649210"/>
              <a:ext cx="640800" cy="204840"/>
            </a:xfrm>
            <a:custGeom>
              <a:avLst/>
              <a:gdLst/>
              <a:ahLst/>
              <a:cxnLst/>
              <a:rect l="l" t="t" r="r" b="b"/>
              <a:pathLst>
                <a:path w="1780" h="569" fill="none" extrusionOk="0">
                  <a:moveTo>
                    <a:pt x="1780" y="42"/>
                  </a:moveTo>
                  <a:cubicBezTo>
                    <a:pt x="1546" y="248"/>
                    <a:pt x="1286" y="426"/>
                    <a:pt x="1008" y="569"/>
                  </a:cubicBezTo>
                  <a:cubicBezTo>
                    <a:pt x="659" y="404"/>
                    <a:pt x="321" y="214"/>
                    <a:pt x="0"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7" name="Google Shape;157;p5"/>
            <p:cNvSpPr/>
            <p:nvPr/>
          </p:nvSpPr>
          <p:spPr>
            <a:xfrm>
              <a:off x="5433575" y="3319810"/>
              <a:ext cx="109080" cy="612720"/>
            </a:xfrm>
            <a:custGeom>
              <a:avLst/>
              <a:gdLst/>
              <a:ahLst/>
              <a:cxnLst/>
              <a:rect l="l" t="t" r="r" b="b"/>
              <a:pathLst>
                <a:path w="303" h="1702" fill="none" extrusionOk="0">
                  <a:moveTo>
                    <a:pt x="0" y="0"/>
                  </a:moveTo>
                  <a:cubicBezTo>
                    <a:pt x="179" y="549"/>
                    <a:pt x="281" y="1124"/>
                    <a:pt x="303" y="1702"/>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58" name="Google Shape;158;p5"/>
          <p:cNvGrpSpPr/>
          <p:nvPr/>
        </p:nvGrpSpPr>
        <p:grpSpPr>
          <a:xfrm>
            <a:off x="7135297" y="4720463"/>
            <a:ext cx="596222" cy="567189"/>
            <a:chOff x="866520" y="3117600"/>
            <a:chExt cx="621000" cy="590760"/>
          </a:xfrm>
        </p:grpSpPr>
        <p:sp>
          <p:nvSpPr>
            <p:cNvPr id="159" name="Google Shape;159;p5"/>
            <p:cNvSpPr/>
            <p:nvPr/>
          </p:nvSpPr>
          <p:spPr>
            <a:xfrm>
              <a:off x="866520" y="3117600"/>
              <a:ext cx="621000" cy="590760"/>
            </a:xfrm>
            <a:custGeom>
              <a:avLst/>
              <a:gdLst/>
              <a:ahLst/>
              <a:cxnLst/>
              <a:rect l="l" t="t" r="r" b="b"/>
              <a:pathLst>
                <a:path w="1725" h="1641" extrusionOk="0">
                  <a:moveTo>
                    <a:pt x="47" y="531"/>
                  </a:moveTo>
                  <a:cubicBezTo>
                    <a:pt x="-7" y="669"/>
                    <a:pt x="-10" y="823"/>
                    <a:pt x="18" y="967"/>
                  </a:cubicBezTo>
                  <a:cubicBezTo>
                    <a:pt x="84" y="1306"/>
                    <a:pt x="360" y="1622"/>
                    <a:pt x="705" y="1640"/>
                  </a:cubicBezTo>
                  <a:cubicBezTo>
                    <a:pt x="808" y="1646"/>
                    <a:pt x="912" y="1624"/>
                    <a:pt x="1013" y="1597"/>
                  </a:cubicBezTo>
                  <a:cubicBezTo>
                    <a:pt x="1173" y="1555"/>
                    <a:pt x="1331" y="1496"/>
                    <a:pt x="1461" y="1394"/>
                  </a:cubicBezTo>
                  <a:cubicBezTo>
                    <a:pt x="1827" y="1106"/>
                    <a:pt x="1799" y="513"/>
                    <a:pt x="1458" y="215"/>
                  </a:cubicBezTo>
                  <a:cubicBezTo>
                    <a:pt x="1227" y="14"/>
                    <a:pt x="891" y="-46"/>
                    <a:pt x="597" y="34"/>
                  </a:cubicBezTo>
                  <a:cubicBezTo>
                    <a:pt x="359" y="99"/>
                    <a:pt x="136" y="301"/>
                    <a:pt x="47" y="531"/>
                  </a:cubicBezTo>
                  <a:close/>
                </a:path>
              </a:pathLst>
            </a:custGeom>
            <a:solidFill>
              <a:srgbClr val="90D16D"/>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0" name="Google Shape;160;p5"/>
            <p:cNvSpPr/>
            <p:nvPr/>
          </p:nvSpPr>
          <p:spPr>
            <a:xfrm>
              <a:off x="866520" y="3117600"/>
              <a:ext cx="621000" cy="590760"/>
            </a:xfrm>
            <a:custGeom>
              <a:avLst/>
              <a:gdLst/>
              <a:ahLst/>
              <a:cxnLst/>
              <a:rect l="l" t="t" r="r" b="b"/>
              <a:pathLst>
                <a:path w="1725" h="1641" extrusionOk="0">
                  <a:moveTo>
                    <a:pt x="47" y="531"/>
                  </a:moveTo>
                  <a:cubicBezTo>
                    <a:pt x="-7" y="669"/>
                    <a:pt x="-10" y="823"/>
                    <a:pt x="18" y="967"/>
                  </a:cubicBezTo>
                  <a:cubicBezTo>
                    <a:pt x="84" y="1306"/>
                    <a:pt x="360" y="1622"/>
                    <a:pt x="705" y="1640"/>
                  </a:cubicBezTo>
                  <a:cubicBezTo>
                    <a:pt x="808" y="1646"/>
                    <a:pt x="912" y="1624"/>
                    <a:pt x="1013" y="1597"/>
                  </a:cubicBezTo>
                  <a:cubicBezTo>
                    <a:pt x="1173" y="1555"/>
                    <a:pt x="1331" y="1496"/>
                    <a:pt x="1461" y="1394"/>
                  </a:cubicBezTo>
                  <a:cubicBezTo>
                    <a:pt x="1827" y="1106"/>
                    <a:pt x="1799" y="513"/>
                    <a:pt x="1458" y="215"/>
                  </a:cubicBezTo>
                  <a:cubicBezTo>
                    <a:pt x="1227" y="14"/>
                    <a:pt x="891" y="-46"/>
                    <a:pt x="597" y="34"/>
                  </a:cubicBezTo>
                  <a:cubicBezTo>
                    <a:pt x="359" y="99"/>
                    <a:pt x="136" y="301"/>
                    <a:pt x="47" y="53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1" name="Google Shape;161;p5"/>
            <p:cNvSpPr/>
            <p:nvPr/>
          </p:nvSpPr>
          <p:spPr>
            <a:xfrm>
              <a:off x="1017720" y="3163320"/>
              <a:ext cx="327240" cy="513720"/>
            </a:xfrm>
            <a:custGeom>
              <a:avLst/>
              <a:gdLst/>
              <a:ahLst/>
              <a:cxnLst/>
              <a:rect l="l" t="t" r="r" b="b"/>
              <a:pathLst>
                <a:path w="909" h="1427" fill="none" extrusionOk="0">
                  <a:moveTo>
                    <a:pt x="909" y="0"/>
                  </a:moveTo>
                  <a:cubicBezTo>
                    <a:pt x="572" y="452"/>
                    <a:pt x="268" y="929"/>
                    <a:pt x="0" y="1427"/>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2" name="Google Shape;162;p5"/>
            <p:cNvSpPr/>
            <p:nvPr/>
          </p:nvSpPr>
          <p:spPr>
            <a:xfrm>
              <a:off x="1132560" y="3120120"/>
              <a:ext cx="325080" cy="210960"/>
            </a:xfrm>
            <a:custGeom>
              <a:avLst/>
              <a:gdLst/>
              <a:ahLst/>
              <a:cxnLst/>
              <a:rect l="l" t="t" r="r" b="b"/>
              <a:pathLst>
                <a:path w="903" h="586" fill="none" extrusionOk="0">
                  <a:moveTo>
                    <a:pt x="903" y="452"/>
                  </a:moveTo>
                  <a:cubicBezTo>
                    <a:pt x="691" y="501"/>
                    <a:pt x="477" y="546"/>
                    <a:pt x="262" y="586"/>
                  </a:cubicBezTo>
                  <a:cubicBezTo>
                    <a:pt x="190" y="384"/>
                    <a:pt x="102" y="188"/>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3" name="Google Shape;163;p5"/>
            <p:cNvSpPr/>
            <p:nvPr/>
          </p:nvSpPr>
          <p:spPr>
            <a:xfrm>
              <a:off x="1020240" y="3155040"/>
              <a:ext cx="464040" cy="270000"/>
            </a:xfrm>
            <a:custGeom>
              <a:avLst/>
              <a:gdLst/>
              <a:ahLst/>
              <a:cxnLst/>
              <a:rect l="l" t="t" r="r" b="b"/>
              <a:pathLst>
                <a:path w="1289" h="750" fill="none" extrusionOk="0">
                  <a:moveTo>
                    <a:pt x="1289" y="599"/>
                  </a:moveTo>
                  <a:cubicBezTo>
                    <a:pt x="989" y="646"/>
                    <a:pt x="689" y="696"/>
                    <a:pt x="390" y="750"/>
                  </a:cubicBezTo>
                  <a:cubicBezTo>
                    <a:pt x="287" y="487"/>
                    <a:pt x="156" y="235"/>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4" name="Google Shape;164;p5"/>
            <p:cNvSpPr/>
            <p:nvPr/>
          </p:nvSpPr>
          <p:spPr>
            <a:xfrm>
              <a:off x="946440" y="3212280"/>
              <a:ext cx="534240" cy="315720"/>
            </a:xfrm>
            <a:custGeom>
              <a:avLst/>
              <a:gdLst/>
              <a:ahLst/>
              <a:cxnLst/>
              <a:rect l="l" t="t" r="r" b="b"/>
              <a:pathLst>
                <a:path w="1484" h="877" fill="none" extrusionOk="0">
                  <a:moveTo>
                    <a:pt x="1484" y="736"/>
                  </a:moveTo>
                  <a:cubicBezTo>
                    <a:pt x="1130" y="755"/>
                    <a:pt x="777" y="802"/>
                    <a:pt x="432" y="877"/>
                  </a:cubicBezTo>
                  <a:cubicBezTo>
                    <a:pt x="329" y="567"/>
                    <a:pt x="183" y="271"/>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5" name="Google Shape;165;p5"/>
            <p:cNvSpPr/>
            <p:nvPr/>
          </p:nvSpPr>
          <p:spPr>
            <a:xfrm>
              <a:off x="883080" y="3309120"/>
              <a:ext cx="563400" cy="297360"/>
            </a:xfrm>
            <a:custGeom>
              <a:avLst/>
              <a:gdLst/>
              <a:ahLst/>
              <a:cxnLst/>
              <a:rect l="l" t="t" r="r" b="b"/>
              <a:pathLst>
                <a:path w="1565" h="826" fill="none" extrusionOk="0">
                  <a:moveTo>
                    <a:pt x="1565" y="698"/>
                  </a:moveTo>
                  <a:cubicBezTo>
                    <a:pt x="1315" y="693"/>
                    <a:pt x="1065" y="700"/>
                    <a:pt x="818" y="736"/>
                  </a:cubicBezTo>
                  <a:cubicBezTo>
                    <a:pt x="702" y="754"/>
                    <a:pt x="586" y="778"/>
                    <a:pt x="478" y="826"/>
                  </a:cubicBezTo>
                  <a:cubicBezTo>
                    <a:pt x="484" y="739"/>
                    <a:pt x="437" y="658"/>
                    <a:pt x="390" y="583"/>
                  </a:cubicBezTo>
                  <a:cubicBezTo>
                    <a:pt x="317" y="465"/>
                    <a:pt x="241" y="347"/>
                    <a:pt x="164" y="231"/>
                  </a:cubicBezTo>
                  <a:cubicBezTo>
                    <a:pt x="112" y="153"/>
                    <a:pt x="59" y="74"/>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66" name="Google Shape;166;p5"/>
          <p:cNvGrpSpPr/>
          <p:nvPr/>
        </p:nvGrpSpPr>
        <p:grpSpPr>
          <a:xfrm>
            <a:off x="326110" y="155512"/>
            <a:ext cx="774236" cy="383996"/>
            <a:chOff x="7281000" y="4176000"/>
            <a:chExt cx="892800" cy="442800"/>
          </a:xfrm>
        </p:grpSpPr>
        <p:sp>
          <p:nvSpPr>
            <p:cNvPr id="167" name="Google Shape;167;p5"/>
            <p:cNvSpPr/>
            <p:nvPr/>
          </p:nvSpPr>
          <p:spPr>
            <a:xfrm>
              <a:off x="7281000" y="4176000"/>
              <a:ext cx="892800" cy="442800"/>
            </a:xfrm>
            <a:custGeom>
              <a:avLst/>
              <a:gdLst/>
              <a:ahLst/>
              <a:cxnLst/>
              <a:rect l="l" t="t" r="r" b="b"/>
              <a:pathLst>
                <a:path w="2480" h="1230" extrusionOk="0">
                  <a:moveTo>
                    <a:pt x="2479" y="649"/>
                  </a:moveTo>
                  <a:cubicBezTo>
                    <a:pt x="2474" y="588"/>
                    <a:pt x="2434" y="543"/>
                    <a:pt x="2393" y="511"/>
                  </a:cubicBezTo>
                  <a:cubicBezTo>
                    <a:pt x="2270" y="415"/>
                    <a:pt x="2114" y="382"/>
                    <a:pt x="1965" y="418"/>
                  </a:cubicBezTo>
                  <a:cubicBezTo>
                    <a:pt x="1972" y="370"/>
                    <a:pt x="1972" y="322"/>
                    <a:pt x="1963" y="274"/>
                  </a:cubicBezTo>
                  <a:cubicBezTo>
                    <a:pt x="1947" y="195"/>
                    <a:pt x="1908" y="129"/>
                    <a:pt x="1857" y="80"/>
                  </a:cubicBezTo>
                  <a:cubicBezTo>
                    <a:pt x="1746" y="-26"/>
                    <a:pt x="1594" y="-22"/>
                    <a:pt x="1463" y="62"/>
                  </a:cubicBezTo>
                  <a:cubicBezTo>
                    <a:pt x="1406" y="99"/>
                    <a:pt x="1355" y="149"/>
                    <a:pt x="1311" y="208"/>
                  </a:cubicBezTo>
                  <a:cubicBezTo>
                    <a:pt x="1186" y="59"/>
                    <a:pt x="1013" y="-9"/>
                    <a:pt x="830" y="51"/>
                  </a:cubicBezTo>
                  <a:cubicBezTo>
                    <a:pt x="646" y="110"/>
                    <a:pt x="503" y="283"/>
                    <a:pt x="437" y="481"/>
                  </a:cubicBezTo>
                  <a:cubicBezTo>
                    <a:pt x="306" y="482"/>
                    <a:pt x="168" y="495"/>
                    <a:pt x="63" y="586"/>
                  </a:cubicBezTo>
                  <a:cubicBezTo>
                    <a:pt x="33" y="612"/>
                    <a:pt x="6" y="646"/>
                    <a:pt x="1" y="686"/>
                  </a:cubicBezTo>
                  <a:cubicBezTo>
                    <a:pt x="-8" y="752"/>
                    <a:pt x="46" y="803"/>
                    <a:pt x="98" y="832"/>
                  </a:cubicBezTo>
                  <a:cubicBezTo>
                    <a:pt x="228" y="905"/>
                    <a:pt x="384" y="927"/>
                    <a:pt x="533" y="896"/>
                  </a:cubicBezTo>
                  <a:cubicBezTo>
                    <a:pt x="520" y="1064"/>
                    <a:pt x="694" y="1160"/>
                    <a:pt x="830" y="1166"/>
                  </a:cubicBezTo>
                  <a:cubicBezTo>
                    <a:pt x="858" y="1168"/>
                    <a:pt x="886" y="1166"/>
                    <a:pt x="913" y="1161"/>
                  </a:cubicBezTo>
                  <a:cubicBezTo>
                    <a:pt x="1028" y="1150"/>
                    <a:pt x="1143" y="1089"/>
                    <a:pt x="1220" y="989"/>
                  </a:cubicBezTo>
                  <a:cubicBezTo>
                    <a:pt x="1266" y="1144"/>
                    <a:pt x="1402" y="1227"/>
                    <a:pt x="1533" y="1230"/>
                  </a:cubicBezTo>
                  <a:cubicBezTo>
                    <a:pt x="1661" y="1233"/>
                    <a:pt x="1792" y="1164"/>
                    <a:pt x="1889" y="1052"/>
                  </a:cubicBezTo>
                  <a:cubicBezTo>
                    <a:pt x="1933" y="1002"/>
                    <a:pt x="1970" y="942"/>
                    <a:pt x="1996" y="877"/>
                  </a:cubicBezTo>
                  <a:cubicBezTo>
                    <a:pt x="2124" y="905"/>
                    <a:pt x="2260" y="919"/>
                    <a:pt x="2377" y="838"/>
                  </a:cubicBezTo>
                  <a:cubicBezTo>
                    <a:pt x="2433" y="798"/>
                    <a:pt x="2485" y="726"/>
                    <a:pt x="2479" y="649"/>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8" name="Google Shape;168;p5"/>
            <p:cNvSpPr/>
            <p:nvPr/>
          </p:nvSpPr>
          <p:spPr>
            <a:xfrm>
              <a:off x="7987680" y="4274640"/>
              <a:ext cx="2520" cy="51840"/>
            </a:xfrm>
            <a:custGeom>
              <a:avLst/>
              <a:gdLst/>
              <a:ahLst/>
              <a:cxnLst/>
              <a:rect l="l" t="t" r="r" b="b"/>
              <a:pathLst>
                <a:path w="7" h="144" fill="none" extrusionOk="0">
                  <a:moveTo>
                    <a:pt x="2" y="144"/>
                  </a:moveTo>
                  <a:cubicBezTo>
                    <a:pt x="9" y="96"/>
                    <a:pt x="9" y="48"/>
                    <a:pt x="0" y="0"/>
                  </a:cubicBezTo>
                </a:path>
              </a:pathLst>
            </a:custGeom>
            <a:noFill/>
            <a:ln w="11500" cap="rnd" cmpd="sng">
              <a:solidFill>
                <a:schemeClr val="dk1"/>
              </a:solidFill>
              <a:prstDash val="solid"/>
              <a:round/>
              <a:headEnd type="none" w="sm" len="sm"/>
              <a:tailEnd type="none" w="sm" len="sm"/>
            </a:ln>
          </p:spPr>
          <p:txBody>
            <a:bodyPr spcFirstLastPara="1" wrap="square" lIns="95750" tIns="1075" rIns="95750" bIns="1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9" name="Google Shape;169;p5"/>
            <p:cNvSpPr/>
            <p:nvPr/>
          </p:nvSpPr>
          <p:spPr>
            <a:xfrm>
              <a:off x="7999560" y="4409640"/>
              <a:ext cx="174240" cy="90000"/>
            </a:xfrm>
            <a:custGeom>
              <a:avLst/>
              <a:gdLst/>
              <a:ahLst/>
              <a:cxnLst/>
              <a:rect l="l" t="t" r="r" b="b"/>
              <a:pathLst>
                <a:path w="484" h="250" fill="none" extrusionOk="0">
                  <a:moveTo>
                    <a:pt x="0" y="228"/>
                  </a:moveTo>
                  <a:cubicBezTo>
                    <a:pt x="128" y="256"/>
                    <a:pt x="264" y="270"/>
                    <a:pt x="381" y="189"/>
                  </a:cubicBezTo>
                  <a:cubicBezTo>
                    <a:pt x="437" y="149"/>
                    <a:pt x="489" y="77"/>
                    <a:pt x="483" y="0"/>
                  </a:cubicBezTo>
                </a:path>
              </a:pathLst>
            </a:custGeom>
            <a:noFill/>
            <a:ln w="11500" cap="rnd" cmpd="sng">
              <a:solidFill>
                <a:schemeClr val="dk1"/>
              </a:solidFill>
              <a:prstDash val="solid"/>
              <a:round/>
              <a:headEnd type="none" w="sm" len="sm"/>
              <a:tailEnd type="none" w="sm" len="sm"/>
            </a:ln>
          </p:spPr>
          <p:txBody>
            <a:bodyPr spcFirstLastPara="1" wrap="square" lIns="95750" tIns="39225" rIns="95750" bIns="392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0" name="Google Shape;170;p5"/>
            <p:cNvSpPr/>
            <p:nvPr/>
          </p:nvSpPr>
          <p:spPr>
            <a:xfrm>
              <a:off x="7579800" y="4532040"/>
              <a:ext cx="253080" cy="86760"/>
            </a:xfrm>
            <a:custGeom>
              <a:avLst/>
              <a:gdLst/>
              <a:ahLst/>
              <a:cxnLst/>
              <a:rect l="l" t="t" r="r" b="b"/>
              <a:pathLst>
                <a:path w="703" h="241" fill="none" extrusionOk="0">
                  <a:moveTo>
                    <a:pt x="0" y="177"/>
                  </a:moveTo>
                  <a:cubicBezTo>
                    <a:pt x="28" y="179"/>
                    <a:pt x="56" y="177"/>
                    <a:pt x="83" y="172"/>
                  </a:cubicBezTo>
                  <a:cubicBezTo>
                    <a:pt x="198" y="161"/>
                    <a:pt x="313" y="100"/>
                    <a:pt x="390" y="0"/>
                  </a:cubicBezTo>
                  <a:cubicBezTo>
                    <a:pt x="436" y="155"/>
                    <a:pt x="572" y="238"/>
                    <a:pt x="703" y="241"/>
                  </a:cubicBezTo>
                </a:path>
              </a:pathLst>
            </a:custGeom>
            <a:noFill/>
            <a:ln w="11500" cap="rnd" cmpd="sng">
              <a:solidFill>
                <a:schemeClr val="dk1"/>
              </a:solidFill>
              <a:prstDash val="solid"/>
              <a:round/>
              <a:headEnd type="none" w="sm" len="sm"/>
              <a:tailEnd type="none" w="sm" len="sm"/>
            </a:ln>
          </p:spPr>
          <p:txBody>
            <a:bodyPr spcFirstLastPara="1" wrap="square" lIns="95750" tIns="36000" rIns="95750" bIns="36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1" name="Google Shape;171;p5"/>
            <p:cNvSpPr/>
            <p:nvPr/>
          </p:nvSpPr>
          <p:spPr>
            <a:xfrm>
              <a:off x="7281000" y="4386960"/>
              <a:ext cx="35280" cy="88560"/>
            </a:xfrm>
            <a:custGeom>
              <a:avLst/>
              <a:gdLst/>
              <a:ahLst/>
              <a:cxnLst/>
              <a:rect l="l" t="t" r="r" b="b"/>
              <a:pathLst>
                <a:path w="98" h="246" fill="none" extrusionOk="0">
                  <a:moveTo>
                    <a:pt x="63" y="0"/>
                  </a:moveTo>
                  <a:cubicBezTo>
                    <a:pt x="33" y="26"/>
                    <a:pt x="6" y="60"/>
                    <a:pt x="1" y="100"/>
                  </a:cubicBezTo>
                  <a:cubicBezTo>
                    <a:pt x="-8" y="166"/>
                    <a:pt x="46" y="217"/>
                    <a:pt x="98" y="246"/>
                  </a:cubicBezTo>
                </a:path>
              </a:pathLst>
            </a:custGeom>
            <a:noFill/>
            <a:ln w="11500" cap="rnd" cmpd="sng">
              <a:solidFill>
                <a:schemeClr val="dk1"/>
              </a:solidFill>
              <a:prstDash val="solid"/>
              <a:round/>
              <a:headEnd type="none" w="sm" len="sm"/>
              <a:tailEnd type="none" w="sm" len="sm"/>
            </a:ln>
          </p:spPr>
          <p:txBody>
            <a:bodyPr spcFirstLastPara="1" wrap="square" lIns="95750" tIns="37800" rIns="95750" bIns="37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72" name="Google Shape;172;p5"/>
          <p:cNvGrpSpPr/>
          <p:nvPr/>
        </p:nvGrpSpPr>
        <p:grpSpPr>
          <a:xfrm flipH="1">
            <a:off x="8202010" y="1017736"/>
            <a:ext cx="773611" cy="383998"/>
            <a:chOff x="7258680" y="3196080"/>
            <a:chExt cx="892800" cy="443160"/>
          </a:xfrm>
        </p:grpSpPr>
        <p:sp>
          <p:nvSpPr>
            <p:cNvPr id="173" name="Google Shape;173;p5"/>
            <p:cNvSpPr/>
            <p:nvPr/>
          </p:nvSpPr>
          <p:spPr>
            <a:xfrm>
              <a:off x="7258680" y="3196080"/>
              <a:ext cx="892800" cy="443160"/>
            </a:xfrm>
            <a:custGeom>
              <a:avLst/>
              <a:gdLst/>
              <a:ahLst/>
              <a:cxnLst/>
              <a:rect l="l" t="t" r="r" b="b"/>
              <a:pathLst>
                <a:path w="2480" h="1231" extrusionOk="0">
                  <a:moveTo>
                    <a:pt x="2479" y="650"/>
                  </a:moveTo>
                  <a:cubicBezTo>
                    <a:pt x="2474" y="589"/>
                    <a:pt x="2434" y="544"/>
                    <a:pt x="2393" y="512"/>
                  </a:cubicBezTo>
                  <a:cubicBezTo>
                    <a:pt x="2270" y="416"/>
                    <a:pt x="2114" y="382"/>
                    <a:pt x="1965" y="419"/>
                  </a:cubicBezTo>
                  <a:cubicBezTo>
                    <a:pt x="1972" y="371"/>
                    <a:pt x="1973" y="323"/>
                    <a:pt x="1963" y="275"/>
                  </a:cubicBezTo>
                  <a:cubicBezTo>
                    <a:pt x="1947" y="196"/>
                    <a:pt x="1908" y="129"/>
                    <a:pt x="1857" y="81"/>
                  </a:cubicBezTo>
                  <a:cubicBezTo>
                    <a:pt x="1746" y="-25"/>
                    <a:pt x="1594" y="-21"/>
                    <a:pt x="1464" y="63"/>
                  </a:cubicBezTo>
                  <a:cubicBezTo>
                    <a:pt x="1407" y="99"/>
                    <a:pt x="1355" y="150"/>
                    <a:pt x="1311" y="209"/>
                  </a:cubicBezTo>
                  <a:cubicBezTo>
                    <a:pt x="1187" y="60"/>
                    <a:pt x="1013" y="-8"/>
                    <a:pt x="830" y="51"/>
                  </a:cubicBezTo>
                  <a:cubicBezTo>
                    <a:pt x="646" y="111"/>
                    <a:pt x="503" y="284"/>
                    <a:pt x="437" y="481"/>
                  </a:cubicBezTo>
                  <a:cubicBezTo>
                    <a:pt x="306" y="483"/>
                    <a:pt x="168" y="495"/>
                    <a:pt x="63" y="587"/>
                  </a:cubicBezTo>
                  <a:cubicBezTo>
                    <a:pt x="33" y="612"/>
                    <a:pt x="6" y="646"/>
                    <a:pt x="1" y="686"/>
                  </a:cubicBezTo>
                  <a:cubicBezTo>
                    <a:pt x="-8" y="753"/>
                    <a:pt x="46" y="803"/>
                    <a:pt x="98" y="833"/>
                  </a:cubicBezTo>
                  <a:cubicBezTo>
                    <a:pt x="229" y="906"/>
                    <a:pt x="384" y="928"/>
                    <a:pt x="533" y="896"/>
                  </a:cubicBezTo>
                  <a:cubicBezTo>
                    <a:pt x="520" y="1065"/>
                    <a:pt x="695" y="1161"/>
                    <a:pt x="830" y="1167"/>
                  </a:cubicBezTo>
                  <a:cubicBezTo>
                    <a:pt x="858" y="1168"/>
                    <a:pt x="886" y="1166"/>
                    <a:pt x="913" y="1162"/>
                  </a:cubicBezTo>
                  <a:cubicBezTo>
                    <a:pt x="1028" y="1151"/>
                    <a:pt x="1143" y="1090"/>
                    <a:pt x="1221" y="990"/>
                  </a:cubicBezTo>
                  <a:cubicBezTo>
                    <a:pt x="1266" y="1145"/>
                    <a:pt x="1402" y="1228"/>
                    <a:pt x="1533" y="1231"/>
                  </a:cubicBezTo>
                  <a:cubicBezTo>
                    <a:pt x="1661" y="1233"/>
                    <a:pt x="1792" y="1165"/>
                    <a:pt x="1889" y="1053"/>
                  </a:cubicBezTo>
                  <a:cubicBezTo>
                    <a:pt x="1933" y="1002"/>
                    <a:pt x="1970" y="943"/>
                    <a:pt x="1996" y="878"/>
                  </a:cubicBezTo>
                  <a:cubicBezTo>
                    <a:pt x="2124" y="905"/>
                    <a:pt x="2260" y="919"/>
                    <a:pt x="2377" y="838"/>
                  </a:cubicBezTo>
                  <a:cubicBezTo>
                    <a:pt x="2433" y="799"/>
                    <a:pt x="2485" y="727"/>
                    <a:pt x="2479" y="65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4" name="Google Shape;174;p5"/>
            <p:cNvSpPr/>
            <p:nvPr/>
          </p:nvSpPr>
          <p:spPr>
            <a:xfrm>
              <a:off x="7965360" y="3295080"/>
              <a:ext cx="2880" cy="51840"/>
            </a:xfrm>
            <a:custGeom>
              <a:avLst/>
              <a:gdLst/>
              <a:ahLst/>
              <a:cxnLst/>
              <a:rect l="l" t="t" r="r" b="b"/>
              <a:pathLst>
                <a:path w="8" h="144" fill="none" extrusionOk="0">
                  <a:moveTo>
                    <a:pt x="2" y="144"/>
                  </a:moveTo>
                  <a:cubicBezTo>
                    <a:pt x="9" y="96"/>
                    <a:pt x="10" y="48"/>
                    <a:pt x="0" y="0"/>
                  </a:cubicBezTo>
                </a:path>
              </a:pathLst>
            </a:custGeom>
            <a:noFill/>
            <a:ln w="11500" cap="rnd" cmpd="sng">
              <a:solidFill>
                <a:schemeClr val="dk1"/>
              </a:solidFill>
              <a:prstDash val="solid"/>
              <a:round/>
              <a:headEnd type="none" w="sm" len="sm"/>
              <a:tailEnd type="none" w="sm" len="sm"/>
            </a:ln>
          </p:spPr>
          <p:txBody>
            <a:bodyPr spcFirstLastPara="1" wrap="square" lIns="95750" tIns="1075" rIns="95750" bIns="1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5" name="Google Shape;175;p5"/>
            <p:cNvSpPr/>
            <p:nvPr/>
          </p:nvSpPr>
          <p:spPr>
            <a:xfrm>
              <a:off x="7977240" y="3430080"/>
              <a:ext cx="174240" cy="89640"/>
            </a:xfrm>
            <a:custGeom>
              <a:avLst/>
              <a:gdLst/>
              <a:ahLst/>
              <a:cxnLst/>
              <a:rect l="l" t="t" r="r" b="b"/>
              <a:pathLst>
                <a:path w="484" h="249" fill="none" extrusionOk="0">
                  <a:moveTo>
                    <a:pt x="0" y="227"/>
                  </a:moveTo>
                  <a:cubicBezTo>
                    <a:pt x="128" y="255"/>
                    <a:pt x="264" y="269"/>
                    <a:pt x="381" y="188"/>
                  </a:cubicBezTo>
                  <a:cubicBezTo>
                    <a:pt x="437" y="149"/>
                    <a:pt x="489" y="77"/>
                    <a:pt x="483" y="0"/>
                  </a:cubicBezTo>
                </a:path>
              </a:pathLst>
            </a:custGeom>
            <a:noFill/>
            <a:ln w="11500" cap="rnd" cmpd="sng">
              <a:solidFill>
                <a:schemeClr val="dk1"/>
              </a:solidFill>
              <a:prstDash val="solid"/>
              <a:round/>
              <a:headEnd type="none" w="sm" len="sm"/>
              <a:tailEnd type="none" w="sm" len="sm"/>
            </a:ln>
          </p:spPr>
          <p:txBody>
            <a:bodyPr spcFirstLastPara="1" wrap="square" lIns="95750" tIns="38875" rIns="95750" bIns="38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6" name="Google Shape;176;p5"/>
            <p:cNvSpPr/>
            <p:nvPr/>
          </p:nvSpPr>
          <p:spPr>
            <a:xfrm>
              <a:off x="7557480" y="3552480"/>
              <a:ext cx="253080" cy="86760"/>
            </a:xfrm>
            <a:custGeom>
              <a:avLst/>
              <a:gdLst/>
              <a:ahLst/>
              <a:cxnLst/>
              <a:rect l="l" t="t" r="r" b="b"/>
              <a:pathLst>
                <a:path w="703" h="241" fill="none" extrusionOk="0">
                  <a:moveTo>
                    <a:pt x="0" y="177"/>
                  </a:moveTo>
                  <a:cubicBezTo>
                    <a:pt x="28" y="178"/>
                    <a:pt x="56" y="176"/>
                    <a:pt x="83" y="172"/>
                  </a:cubicBezTo>
                  <a:cubicBezTo>
                    <a:pt x="198" y="161"/>
                    <a:pt x="313" y="100"/>
                    <a:pt x="391" y="0"/>
                  </a:cubicBezTo>
                  <a:cubicBezTo>
                    <a:pt x="436" y="155"/>
                    <a:pt x="572" y="238"/>
                    <a:pt x="703" y="241"/>
                  </a:cubicBezTo>
                </a:path>
              </a:pathLst>
            </a:custGeom>
            <a:noFill/>
            <a:ln w="11500" cap="rnd" cmpd="sng">
              <a:solidFill>
                <a:schemeClr val="dk1"/>
              </a:solidFill>
              <a:prstDash val="solid"/>
              <a:round/>
              <a:headEnd type="none" w="sm" len="sm"/>
              <a:tailEnd type="none" w="sm" len="sm"/>
            </a:ln>
          </p:spPr>
          <p:txBody>
            <a:bodyPr spcFirstLastPara="1" wrap="square" lIns="95750" tIns="36000" rIns="95750" bIns="36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7" name="Google Shape;177;p5"/>
            <p:cNvSpPr/>
            <p:nvPr/>
          </p:nvSpPr>
          <p:spPr>
            <a:xfrm>
              <a:off x="7258680" y="3407400"/>
              <a:ext cx="35280" cy="88200"/>
            </a:xfrm>
            <a:custGeom>
              <a:avLst/>
              <a:gdLst/>
              <a:ahLst/>
              <a:cxnLst/>
              <a:rect l="l" t="t" r="r" b="b"/>
              <a:pathLst>
                <a:path w="98" h="245" fill="none" extrusionOk="0">
                  <a:moveTo>
                    <a:pt x="62" y="0"/>
                  </a:moveTo>
                  <a:cubicBezTo>
                    <a:pt x="33" y="25"/>
                    <a:pt x="6" y="59"/>
                    <a:pt x="1" y="99"/>
                  </a:cubicBezTo>
                  <a:cubicBezTo>
                    <a:pt x="-8" y="166"/>
                    <a:pt x="46" y="216"/>
                    <a:pt x="98" y="245"/>
                  </a:cubicBezTo>
                </a:path>
              </a:pathLst>
            </a:custGeom>
            <a:noFill/>
            <a:ln w="11500" cap="rnd" cmpd="sng">
              <a:solidFill>
                <a:schemeClr val="dk1"/>
              </a:solidFill>
              <a:prstDash val="solid"/>
              <a:round/>
              <a:headEnd type="none" w="sm" len="sm"/>
              <a:tailEnd type="none" w="sm" len="sm"/>
            </a:ln>
          </p:spPr>
          <p:txBody>
            <a:bodyPr spcFirstLastPara="1" wrap="square" lIns="95750" tIns="37425" rIns="95750" bIns="37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78"/>
        <p:cNvGrpSpPr/>
        <p:nvPr/>
      </p:nvGrpSpPr>
      <p:grpSpPr>
        <a:xfrm>
          <a:off x="0" y="0"/>
          <a:ext cx="0" cy="0"/>
          <a:chOff x="0" y="0"/>
          <a:chExt cx="0" cy="0"/>
        </a:xfrm>
      </p:grpSpPr>
      <p:sp>
        <p:nvSpPr>
          <p:cNvPr id="179" name="Google Shape;179;p6"/>
          <p:cNvSpPr/>
          <p:nvPr/>
        </p:nvSpPr>
        <p:spPr>
          <a:xfrm>
            <a:off x="-1942775" y="-258400"/>
            <a:ext cx="12053904" cy="5789778"/>
          </a:xfrm>
          <a:custGeom>
            <a:avLst/>
            <a:gdLst/>
            <a:ahLst/>
            <a:cxnLst/>
            <a:rect l="l" t="t" r="r" b="b"/>
            <a:pathLst>
              <a:path w="21288" h="10225" extrusionOk="0">
                <a:moveTo>
                  <a:pt x="16061" y="1739"/>
                </a:moveTo>
                <a:cubicBezTo>
                  <a:pt x="16285" y="1478"/>
                  <a:pt x="16505" y="1219"/>
                  <a:pt x="16723" y="957"/>
                </a:cubicBezTo>
                <a:cubicBezTo>
                  <a:pt x="16742" y="934"/>
                  <a:pt x="16762" y="911"/>
                  <a:pt x="16790" y="902"/>
                </a:cubicBezTo>
                <a:cubicBezTo>
                  <a:pt x="16990" y="831"/>
                  <a:pt x="17185" y="1122"/>
                  <a:pt x="17251" y="1258"/>
                </a:cubicBezTo>
                <a:cubicBezTo>
                  <a:pt x="17278" y="1313"/>
                  <a:pt x="17304" y="1375"/>
                  <a:pt x="17358" y="1405"/>
                </a:cubicBezTo>
                <a:cubicBezTo>
                  <a:pt x="17384" y="1419"/>
                  <a:pt x="17414" y="1424"/>
                  <a:pt x="17443" y="1432"/>
                </a:cubicBezTo>
                <a:cubicBezTo>
                  <a:pt x="17621" y="1484"/>
                  <a:pt x="17736" y="1653"/>
                  <a:pt x="17834" y="1810"/>
                </a:cubicBezTo>
                <a:cubicBezTo>
                  <a:pt x="18176" y="2356"/>
                  <a:pt x="18518" y="2901"/>
                  <a:pt x="18860" y="3446"/>
                </a:cubicBezTo>
                <a:cubicBezTo>
                  <a:pt x="18880" y="3477"/>
                  <a:pt x="18908" y="3512"/>
                  <a:pt x="18944" y="3507"/>
                </a:cubicBezTo>
                <a:cubicBezTo>
                  <a:pt x="18964" y="3504"/>
                  <a:pt x="18980" y="3489"/>
                  <a:pt x="18995" y="3474"/>
                </a:cubicBezTo>
                <a:cubicBezTo>
                  <a:pt x="19397" y="3065"/>
                  <a:pt x="19799" y="2657"/>
                  <a:pt x="20200" y="2248"/>
                </a:cubicBezTo>
                <a:cubicBezTo>
                  <a:pt x="20288" y="2159"/>
                  <a:pt x="20385" y="2065"/>
                  <a:pt x="20508" y="2044"/>
                </a:cubicBezTo>
                <a:cubicBezTo>
                  <a:pt x="20651" y="2020"/>
                  <a:pt x="20794" y="2104"/>
                  <a:pt x="20881" y="2219"/>
                </a:cubicBezTo>
                <a:cubicBezTo>
                  <a:pt x="20968" y="2335"/>
                  <a:pt x="21008" y="2478"/>
                  <a:pt x="21044" y="2618"/>
                </a:cubicBezTo>
                <a:cubicBezTo>
                  <a:pt x="21292" y="3596"/>
                  <a:pt x="21290" y="4587"/>
                  <a:pt x="21288" y="5589"/>
                </a:cubicBezTo>
                <a:cubicBezTo>
                  <a:pt x="21285" y="6633"/>
                  <a:pt x="21283" y="7676"/>
                  <a:pt x="21281" y="8720"/>
                </a:cubicBezTo>
                <a:cubicBezTo>
                  <a:pt x="21280" y="9103"/>
                  <a:pt x="21279" y="9642"/>
                  <a:pt x="20899" y="9834"/>
                </a:cubicBezTo>
                <a:cubicBezTo>
                  <a:pt x="20433" y="10069"/>
                  <a:pt x="19634" y="10043"/>
                  <a:pt x="19120" y="10082"/>
                </a:cubicBezTo>
                <a:cubicBezTo>
                  <a:pt x="17796" y="10184"/>
                  <a:pt x="16454" y="10132"/>
                  <a:pt x="15122" y="10084"/>
                </a:cubicBezTo>
                <a:cubicBezTo>
                  <a:pt x="11689" y="9960"/>
                  <a:pt x="8232" y="9863"/>
                  <a:pt x="4824" y="10148"/>
                </a:cubicBezTo>
                <a:cubicBezTo>
                  <a:pt x="4220" y="10199"/>
                  <a:pt x="3607" y="10261"/>
                  <a:pt x="3006" y="10199"/>
                </a:cubicBezTo>
                <a:cubicBezTo>
                  <a:pt x="2515" y="10147"/>
                  <a:pt x="2032" y="10015"/>
                  <a:pt x="1598" y="9779"/>
                </a:cubicBezTo>
                <a:cubicBezTo>
                  <a:pt x="1263" y="9597"/>
                  <a:pt x="834" y="9523"/>
                  <a:pt x="547" y="9251"/>
                </a:cubicBezTo>
                <a:cubicBezTo>
                  <a:pt x="222" y="8943"/>
                  <a:pt x="136" y="8465"/>
                  <a:pt x="89" y="8020"/>
                </a:cubicBezTo>
                <a:cubicBezTo>
                  <a:pt x="62" y="7773"/>
                  <a:pt x="43" y="7524"/>
                  <a:pt x="29" y="7276"/>
                </a:cubicBezTo>
                <a:cubicBezTo>
                  <a:pt x="-16" y="6499"/>
                  <a:pt x="-4" y="5719"/>
                  <a:pt x="36" y="4943"/>
                </a:cubicBezTo>
                <a:cubicBezTo>
                  <a:pt x="55" y="4554"/>
                  <a:pt x="82" y="4164"/>
                  <a:pt x="112" y="3776"/>
                </a:cubicBezTo>
                <a:cubicBezTo>
                  <a:pt x="127" y="3581"/>
                  <a:pt x="143" y="3387"/>
                  <a:pt x="159" y="3192"/>
                </a:cubicBezTo>
                <a:cubicBezTo>
                  <a:pt x="172" y="3044"/>
                  <a:pt x="145" y="2843"/>
                  <a:pt x="246" y="2720"/>
                </a:cubicBezTo>
                <a:cubicBezTo>
                  <a:pt x="290" y="2666"/>
                  <a:pt x="371" y="2635"/>
                  <a:pt x="433" y="2669"/>
                </a:cubicBezTo>
                <a:cubicBezTo>
                  <a:pt x="455" y="2681"/>
                  <a:pt x="472" y="2700"/>
                  <a:pt x="489" y="2719"/>
                </a:cubicBezTo>
                <a:cubicBezTo>
                  <a:pt x="784" y="3045"/>
                  <a:pt x="1080" y="3374"/>
                  <a:pt x="1311" y="3748"/>
                </a:cubicBezTo>
                <a:cubicBezTo>
                  <a:pt x="1330" y="3778"/>
                  <a:pt x="1353" y="3812"/>
                  <a:pt x="1388" y="3819"/>
                </a:cubicBezTo>
                <a:cubicBezTo>
                  <a:pt x="1420" y="3824"/>
                  <a:pt x="1452" y="3805"/>
                  <a:pt x="1483" y="3811"/>
                </a:cubicBezTo>
                <a:cubicBezTo>
                  <a:pt x="1524" y="3818"/>
                  <a:pt x="1546" y="3861"/>
                  <a:pt x="1563" y="3899"/>
                </a:cubicBezTo>
                <a:cubicBezTo>
                  <a:pt x="1795" y="4438"/>
                  <a:pt x="2007" y="4989"/>
                  <a:pt x="2278" y="5509"/>
                </a:cubicBezTo>
                <a:cubicBezTo>
                  <a:pt x="2506" y="5268"/>
                  <a:pt x="2733" y="5028"/>
                  <a:pt x="2961" y="4788"/>
                </a:cubicBezTo>
                <a:cubicBezTo>
                  <a:pt x="2986" y="4761"/>
                  <a:pt x="3012" y="4734"/>
                  <a:pt x="3046" y="4721"/>
                </a:cubicBezTo>
                <a:cubicBezTo>
                  <a:pt x="3157" y="4676"/>
                  <a:pt x="3260" y="4797"/>
                  <a:pt x="3320" y="4901"/>
                </a:cubicBezTo>
                <a:cubicBezTo>
                  <a:pt x="3320" y="4827"/>
                  <a:pt x="3416" y="4786"/>
                  <a:pt x="3486" y="4811"/>
                </a:cubicBezTo>
                <a:cubicBezTo>
                  <a:pt x="3555" y="4837"/>
                  <a:pt x="3600" y="4902"/>
                  <a:pt x="3640" y="4963"/>
                </a:cubicBezTo>
                <a:cubicBezTo>
                  <a:pt x="3727" y="5096"/>
                  <a:pt x="3815" y="5229"/>
                  <a:pt x="3902" y="5362"/>
                </a:cubicBezTo>
                <a:cubicBezTo>
                  <a:pt x="4095" y="5053"/>
                  <a:pt x="4290" y="4745"/>
                  <a:pt x="4488" y="4439"/>
                </a:cubicBezTo>
                <a:cubicBezTo>
                  <a:pt x="4522" y="4387"/>
                  <a:pt x="4560" y="4331"/>
                  <a:pt x="4618" y="4308"/>
                </a:cubicBezTo>
                <a:cubicBezTo>
                  <a:pt x="4689" y="4281"/>
                  <a:pt x="4769" y="4310"/>
                  <a:pt x="4836" y="4347"/>
                </a:cubicBezTo>
                <a:cubicBezTo>
                  <a:pt x="5299" y="4600"/>
                  <a:pt x="5510" y="5176"/>
                  <a:pt x="5968" y="5437"/>
                </a:cubicBezTo>
                <a:cubicBezTo>
                  <a:pt x="6247" y="5001"/>
                  <a:pt x="6526" y="4563"/>
                  <a:pt x="6805" y="4126"/>
                </a:cubicBezTo>
                <a:cubicBezTo>
                  <a:pt x="6828" y="4090"/>
                  <a:pt x="6852" y="4053"/>
                  <a:pt x="6883" y="4024"/>
                </a:cubicBezTo>
                <a:cubicBezTo>
                  <a:pt x="6906" y="4003"/>
                  <a:pt x="6932" y="3986"/>
                  <a:pt x="6956" y="3965"/>
                </a:cubicBezTo>
                <a:cubicBezTo>
                  <a:pt x="7013" y="3916"/>
                  <a:pt x="7050" y="3849"/>
                  <a:pt x="7087" y="3783"/>
                </a:cubicBezTo>
                <a:cubicBezTo>
                  <a:pt x="7424" y="3179"/>
                  <a:pt x="7811" y="2604"/>
                  <a:pt x="8242" y="2064"/>
                </a:cubicBezTo>
                <a:cubicBezTo>
                  <a:pt x="8292" y="2001"/>
                  <a:pt x="8345" y="1937"/>
                  <a:pt x="8414" y="1895"/>
                </a:cubicBezTo>
                <a:cubicBezTo>
                  <a:pt x="8553" y="1812"/>
                  <a:pt x="8726" y="1853"/>
                  <a:pt x="8842" y="1955"/>
                </a:cubicBezTo>
                <a:cubicBezTo>
                  <a:pt x="8881" y="1989"/>
                  <a:pt x="9146" y="2298"/>
                  <a:pt x="9152" y="2291"/>
                </a:cubicBezTo>
                <a:cubicBezTo>
                  <a:pt x="9515" y="1882"/>
                  <a:pt x="9877" y="1474"/>
                  <a:pt x="10239" y="1065"/>
                </a:cubicBezTo>
                <a:cubicBezTo>
                  <a:pt x="10299" y="998"/>
                  <a:pt x="10374" y="924"/>
                  <a:pt x="10463" y="936"/>
                </a:cubicBezTo>
                <a:cubicBezTo>
                  <a:pt x="10528" y="945"/>
                  <a:pt x="10578" y="999"/>
                  <a:pt x="10621" y="1049"/>
                </a:cubicBezTo>
                <a:cubicBezTo>
                  <a:pt x="10790" y="1243"/>
                  <a:pt x="10959" y="1437"/>
                  <a:pt x="11128" y="1631"/>
                </a:cubicBezTo>
                <a:cubicBezTo>
                  <a:pt x="11335" y="1325"/>
                  <a:pt x="11586" y="1058"/>
                  <a:pt x="11805" y="767"/>
                </a:cubicBezTo>
                <a:cubicBezTo>
                  <a:pt x="12026" y="475"/>
                  <a:pt x="12263" y="213"/>
                  <a:pt x="12565" y="0"/>
                </a:cubicBezTo>
                <a:cubicBezTo>
                  <a:pt x="12641" y="84"/>
                  <a:pt x="12718" y="167"/>
                  <a:pt x="12794" y="251"/>
                </a:cubicBezTo>
                <a:cubicBezTo>
                  <a:pt x="12810" y="268"/>
                  <a:pt x="12829" y="286"/>
                  <a:pt x="12852" y="286"/>
                </a:cubicBezTo>
                <a:cubicBezTo>
                  <a:pt x="12872" y="285"/>
                  <a:pt x="12888" y="271"/>
                  <a:pt x="12906" y="265"/>
                </a:cubicBezTo>
                <a:cubicBezTo>
                  <a:pt x="12965" y="243"/>
                  <a:pt x="13021" y="300"/>
                  <a:pt x="13058" y="350"/>
                </a:cubicBezTo>
                <a:cubicBezTo>
                  <a:pt x="13506" y="952"/>
                  <a:pt x="13954" y="1554"/>
                  <a:pt x="14402" y="2156"/>
                </a:cubicBezTo>
                <a:cubicBezTo>
                  <a:pt x="14557" y="1995"/>
                  <a:pt x="14736" y="1857"/>
                  <a:pt x="14931" y="1747"/>
                </a:cubicBezTo>
                <a:cubicBezTo>
                  <a:pt x="15106" y="1909"/>
                  <a:pt x="15258" y="2096"/>
                  <a:pt x="15382" y="2299"/>
                </a:cubicBezTo>
                <a:cubicBezTo>
                  <a:pt x="15407" y="2340"/>
                  <a:pt x="15448" y="2388"/>
                  <a:pt x="15493" y="2372"/>
                </a:cubicBezTo>
                <a:cubicBezTo>
                  <a:pt x="15512" y="2365"/>
                  <a:pt x="15525" y="2347"/>
                  <a:pt x="15537" y="2331"/>
                </a:cubicBezTo>
                <a:cubicBezTo>
                  <a:pt x="15688" y="2123"/>
                  <a:pt x="15891" y="1937"/>
                  <a:pt x="16061" y="1739"/>
                </a:cubicBezTo>
                <a:close/>
              </a:path>
            </a:pathLst>
          </a:custGeom>
          <a:solidFill>
            <a:srgbClr val="A1C8FF">
              <a:alpha val="177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0" name="Google Shape;180;p6"/>
          <p:cNvSpPr/>
          <p:nvPr/>
        </p:nvSpPr>
        <p:spPr>
          <a:xfrm>
            <a:off x="-522465" y="4077024"/>
            <a:ext cx="2636358" cy="1724104"/>
          </a:xfrm>
          <a:custGeom>
            <a:avLst/>
            <a:gdLst/>
            <a:ahLst/>
            <a:cxnLst/>
            <a:rect l="l" t="t" r="r" b="b"/>
            <a:pathLst>
              <a:path w="4745" h="3103" extrusionOk="0">
                <a:moveTo>
                  <a:pt x="542" y="9"/>
                </a:moveTo>
                <a:cubicBezTo>
                  <a:pt x="532" y="11"/>
                  <a:pt x="521" y="14"/>
                  <a:pt x="511" y="16"/>
                </a:cubicBezTo>
                <a:cubicBezTo>
                  <a:pt x="311" y="67"/>
                  <a:pt x="104" y="246"/>
                  <a:pt x="93" y="461"/>
                </a:cubicBezTo>
                <a:cubicBezTo>
                  <a:pt x="81" y="727"/>
                  <a:pt x="57" y="993"/>
                  <a:pt x="32" y="1259"/>
                </a:cubicBezTo>
                <a:cubicBezTo>
                  <a:pt x="4" y="1539"/>
                  <a:pt x="-23" y="1825"/>
                  <a:pt x="31" y="2104"/>
                </a:cubicBezTo>
                <a:cubicBezTo>
                  <a:pt x="87" y="2394"/>
                  <a:pt x="229" y="2561"/>
                  <a:pt x="478" y="2721"/>
                </a:cubicBezTo>
                <a:cubicBezTo>
                  <a:pt x="915" y="3001"/>
                  <a:pt x="1450" y="3085"/>
                  <a:pt x="1969" y="3100"/>
                </a:cubicBezTo>
                <a:cubicBezTo>
                  <a:pt x="2268" y="3109"/>
                  <a:pt x="2568" y="3097"/>
                  <a:pt x="2868" y="3072"/>
                </a:cubicBezTo>
                <a:cubicBezTo>
                  <a:pt x="3187" y="3046"/>
                  <a:pt x="3506" y="3003"/>
                  <a:pt x="3815" y="2914"/>
                </a:cubicBezTo>
                <a:cubicBezTo>
                  <a:pt x="3959" y="2872"/>
                  <a:pt x="4097" y="2795"/>
                  <a:pt x="4241" y="2759"/>
                </a:cubicBezTo>
                <a:cubicBezTo>
                  <a:pt x="4367" y="2728"/>
                  <a:pt x="4485" y="2725"/>
                  <a:pt x="4598" y="2646"/>
                </a:cubicBezTo>
                <a:cubicBezTo>
                  <a:pt x="4693" y="2580"/>
                  <a:pt x="4763" y="2465"/>
                  <a:pt x="4741" y="2351"/>
                </a:cubicBezTo>
                <a:cubicBezTo>
                  <a:pt x="4720" y="2238"/>
                  <a:pt x="4580" y="2153"/>
                  <a:pt x="4480" y="2211"/>
                </a:cubicBezTo>
                <a:cubicBezTo>
                  <a:pt x="4496" y="2142"/>
                  <a:pt x="4513" y="2072"/>
                  <a:pt x="4506" y="2001"/>
                </a:cubicBezTo>
                <a:cubicBezTo>
                  <a:pt x="4500" y="1930"/>
                  <a:pt x="4466" y="1858"/>
                  <a:pt x="4405" y="1822"/>
                </a:cubicBezTo>
                <a:cubicBezTo>
                  <a:pt x="4291" y="1757"/>
                  <a:pt x="4152" y="1839"/>
                  <a:pt x="4047" y="1918"/>
                </a:cubicBezTo>
                <a:cubicBezTo>
                  <a:pt x="4095" y="1754"/>
                  <a:pt x="3967" y="1568"/>
                  <a:pt x="3799" y="1539"/>
                </a:cubicBezTo>
                <a:cubicBezTo>
                  <a:pt x="3631" y="1509"/>
                  <a:pt x="3455" y="1625"/>
                  <a:pt x="3401" y="1787"/>
                </a:cubicBezTo>
                <a:cubicBezTo>
                  <a:pt x="3409" y="1688"/>
                  <a:pt x="3353" y="1587"/>
                  <a:pt x="3265" y="1541"/>
                </a:cubicBezTo>
                <a:cubicBezTo>
                  <a:pt x="3114" y="1460"/>
                  <a:pt x="2878" y="1573"/>
                  <a:pt x="2876" y="1758"/>
                </a:cubicBezTo>
                <a:cubicBezTo>
                  <a:pt x="2877" y="1613"/>
                  <a:pt x="2785" y="1474"/>
                  <a:pt x="2652" y="1418"/>
                </a:cubicBezTo>
                <a:cubicBezTo>
                  <a:pt x="2519" y="1361"/>
                  <a:pt x="2354" y="1393"/>
                  <a:pt x="2252" y="1494"/>
                </a:cubicBezTo>
                <a:cubicBezTo>
                  <a:pt x="2311" y="1323"/>
                  <a:pt x="2287" y="1118"/>
                  <a:pt x="2167" y="982"/>
                </a:cubicBezTo>
                <a:cubicBezTo>
                  <a:pt x="2046" y="846"/>
                  <a:pt x="1828" y="799"/>
                  <a:pt x="1673" y="894"/>
                </a:cubicBezTo>
                <a:cubicBezTo>
                  <a:pt x="1776" y="731"/>
                  <a:pt x="1719" y="488"/>
                  <a:pt x="1554" y="388"/>
                </a:cubicBezTo>
                <a:cubicBezTo>
                  <a:pt x="1389" y="289"/>
                  <a:pt x="1147" y="351"/>
                  <a:pt x="1051" y="519"/>
                </a:cubicBezTo>
                <a:cubicBezTo>
                  <a:pt x="1059" y="358"/>
                  <a:pt x="1020" y="182"/>
                  <a:pt x="894" y="82"/>
                </a:cubicBezTo>
                <a:cubicBezTo>
                  <a:pt x="798" y="4"/>
                  <a:pt x="664" y="-14"/>
                  <a:pt x="542" y="9"/>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1" name="Google Shape;181;p6"/>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82" name="Google Shape;182;p6"/>
          <p:cNvGrpSpPr/>
          <p:nvPr/>
        </p:nvGrpSpPr>
        <p:grpSpPr>
          <a:xfrm rot="1059108" flipH="1">
            <a:off x="2354588" y="4853379"/>
            <a:ext cx="480818" cy="455173"/>
            <a:chOff x="5167895" y="3317650"/>
            <a:chExt cx="649440" cy="614880"/>
          </a:xfrm>
        </p:grpSpPr>
        <p:sp>
          <p:nvSpPr>
            <p:cNvPr id="183" name="Google Shape;183;p6"/>
            <p:cNvSpPr/>
            <p:nvPr/>
          </p:nvSpPr>
          <p:spPr>
            <a:xfrm>
              <a:off x="5167895" y="331765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rgbClr val="90D16D"/>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4" name="Google Shape;184;p6"/>
            <p:cNvSpPr/>
            <p:nvPr/>
          </p:nvSpPr>
          <p:spPr>
            <a:xfrm>
              <a:off x="5167895" y="331765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5" name="Google Shape;185;p6"/>
            <p:cNvSpPr/>
            <p:nvPr/>
          </p:nvSpPr>
          <p:spPr>
            <a:xfrm>
              <a:off x="5247095" y="3381010"/>
              <a:ext cx="424080" cy="225720"/>
            </a:xfrm>
            <a:custGeom>
              <a:avLst/>
              <a:gdLst/>
              <a:ahLst/>
              <a:cxnLst/>
              <a:rect l="l" t="t" r="r" b="b"/>
              <a:pathLst>
                <a:path w="1178" h="627" fill="none" extrusionOk="0">
                  <a:moveTo>
                    <a:pt x="1178" y="0"/>
                  </a:moveTo>
                  <a:cubicBezTo>
                    <a:pt x="1020" y="203"/>
                    <a:pt x="870" y="412"/>
                    <a:pt x="729" y="627"/>
                  </a:cubicBezTo>
                  <a:cubicBezTo>
                    <a:pt x="502" y="418"/>
                    <a:pt x="258" y="229"/>
                    <a:pt x="0" y="61"/>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6" name="Google Shape;186;p6"/>
            <p:cNvSpPr/>
            <p:nvPr/>
          </p:nvSpPr>
          <p:spPr>
            <a:xfrm>
              <a:off x="5189495" y="3454450"/>
              <a:ext cx="557640" cy="253440"/>
            </a:xfrm>
            <a:custGeom>
              <a:avLst/>
              <a:gdLst/>
              <a:ahLst/>
              <a:cxnLst/>
              <a:rect l="l" t="t" r="r" b="b"/>
              <a:pathLst>
                <a:path w="1549" h="704" fill="none" extrusionOk="0">
                  <a:moveTo>
                    <a:pt x="0" y="75"/>
                  </a:moveTo>
                  <a:cubicBezTo>
                    <a:pt x="311" y="280"/>
                    <a:pt x="619" y="490"/>
                    <a:pt x="925" y="704"/>
                  </a:cubicBezTo>
                  <a:cubicBezTo>
                    <a:pt x="1114" y="454"/>
                    <a:pt x="1323" y="218"/>
                    <a:pt x="1549"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7" name="Google Shape;187;p6"/>
            <p:cNvSpPr/>
            <p:nvPr/>
          </p:nvSpPr>
          <p:spPr>
            <a:xfrm>
              <a:off x="5167895" y="3564970"/>
              <a:ext cx="634680" cy="224640"/>
            </a:xfrm>
            <a:custGeom>
              <a:avLst/>
              <a:gdLst/>
              <a:ahLst/>
              <a:cxnLst/>
              <a:rect l="l" t="t" r="r" b="b"/>
              <a:pathLst>
                <a:path w="1763" h="624" fill="none" extrusionOk="0">
                  <a:moveTo>
                    <a:pt x="0" y="57"/>
                  </a:moveTo>
                  <a:cubicBezTo>
                    <a:pt x="319" y="271"/>
                    <a:pt x="655" y="461"/>
                    <a:pt x="1004" y="624"/>
                  </a:cubicBezTo>
                  <a:cubicBezTo>
                    <a:pt x="1216" y="373"/>
                    <a:pt x="1532" y="228"/>
                    <a:pt x="1763"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8" name="Google Shape;188;p6"/>
            <p:cNvSpPr/>
            <p:nvPr/>
          </p:nvSpPr>
          <p:spPr>
            <a:xfrm>
              <a:off x="5176535" y="3649210"/>
              <a:ext cx="640800" cy="204840"/>
            </a:xfrm>
            <a:custGeom>
              <a:avLst/>
              <a:gdLst/>
              <a:ahLst/>
              <a:cxnLst/>
              <a:rect l="l" t="t" r="r" b="b"/>
              <a:pathLst>
                <a:path w="1780" h="569" fill="none" extrusionOk="0">
                  <a:moveTo>
                    <a:pt x="1780" y="42"/>
                  </a:moveTo>
                  <a:cubicBezTo>
                    <a:pt x="1546" y="248"/>
                    <a:pt x="1286" y="426"/>
                    <a:pt x="1008" y="569"/>
                  </a:cubicBezTo>
                  <a:cubicBezTo>
                    <a:pt x="659" y="404"/>
                    <a:pt x="321" y="214"/>
                    <a:pt x="0"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9" name="Google Shape;189;p6"/>
            <p:cNvSpPr/>
            <p:nvPr/>
          </p:nvSpPr>
          <p:spPr>
            <a:xfrm>
              <a:off x="5433575" y="3319810"/>
              <a:ext cx="109080" cy="612720"/>
            </a:xfrm>
            <a:custGeom>
              <a:avLst/>
              <a:gdLst/>
              <a:ahLst/>
              <a:cxnLst/>
              <a:rect l="l" t="t" r="r" b="b"/>
              <a:pathLst>
                <a:path w="303" h="1702" fill="none" extrusionOk="0">
                  <a:moveTo>
                    <a:pt x="0" y="0"/>
                  </a:moveTo>
                  <a:cubicBezTo>
                    <a:pt x="179" y="549"/>
                    <a:pt x="281" y="1124"/>
                    <a:pt x="303" y="1702"/>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90" name="Google Shape;190;p6"/>
          <p:cNvGrpSpPr/>
          <p:nvPr/>
        </p:nvGrpSpPr>
        <p:grpSpPr>
          <a:xfrm flipH="1">
            <a:off x="1834813" y="4752522"/>
            <a:ext cx="551324" cy="524418"/>
            <a:chOff x="866520" y="3117600"/>
            <a:chExt cx="621000" cy="590760"/>
          </a:xfrm>
        </p:grpSpPr>
        <p:sp>
          <p:nvSpPr>
            <p:cNvPr id="191" name="Google Shape;191;p6"/>
            <p:cNvSpPr/>
            <p:nvPr/>
          </p:nvSpPr>
          <p:spPr>
            <a:xfrm>
              <a:off x="866520" y="3117600"/>
              <a:ext cx="621000" cy="590760"/>
            </a:xfrm>
            <a:custGeom>
              <a:avLst/>
              <a:gdLst/>
              <a:ahLst/>
              <a:cxnLst/>
              <a:rect l="l" t="t" r="r" b="b"/>
              <a:pathLst>
                <a:path w="1725" h="1641" extrusionOk="0">
                  <a:moveTo>
                    <a:pt x="47" y="531"/>
                  </a:moveTo>
                  <a:cubicBezTo>
                    <a:pt x="-7" y="669"/>
                    <a:pt x="-10" y="823"/>
                    <a:pt x="18" y="967"/>
                  </a:cubicBezTo>
                  <a:cubicBezTo>
                    <a:pt x="84" y="1306"/>
                    <a:pt x="360" y="1622"/>
                    <a:pt x="705" y="1640"/>
                  </a:cubicBezTo>
                  <a:cubicBezTo>
                    <a:pt x="808" y="1646"/>
                    <a:pt x="912" y="1624"/>
                    <a:pt x="1013" y="1597"/>
                  </a:cubicBezTo>
                  <a:cubicBezTo>
                    <a:pt x="1173" y="1555"/>
                    <a:pt x="1331" y="1496"/>
                    <a:pt x="1461" y="1394"/>
                  </a:cubicBezTo>
                  <a:cubicBezTo>
                    <a:pt x="1827" y="1106"/>
                    <a:pt x="1799" y="513"/>
                    <a:pt x="1458" y="215"/>
                  </a:cubicBezTo>
                  <a:cubicBezTo>
                    <a:pt x="1227" y="14"/>
                    <a:pt x="891" y="-46"/>
                    <a:pt x="597" y="34"/>
                  </a:cubicBezTo>
                  <a:cubicBezTo>
                    <a:pt x="359" y="99"/>
                    <a:pt x="136" y="301"/>
                    <a:pt x="47" y="531"/>
                  </a:cubicBezTo>
                  <a:close/>
                </a:path>
              </a:pathLst>
            </a:custGeom>
            <a:solidFill>
              <a:srgbClr val="90D16D"/>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2" name="Google Shape;192;p6"/>
            <p:cNvSpPr/>
            <p:nvPr/>
          </p:nvSpPr>
          <p:spPr>
            <a:xfrm>
              <a:off x="866520" y="3117600"/>
              <a:ext cx="621000" cy="590760"/>
            </a:xfrm>
            <a:custGeom>
              <a:avLst/>
              <a:gdLst/>
              <a:ahLst/>
              <a:cxnLst/>
              <a:rect l="l" t="t" r="r" b="b"/>
              <a:pathLst>
                <a:path w="1725" h="1641" extrusionOk="0">
                  <a:moveTo>
                    <a:pt x="47" y="531"/>
                  </a:moveTo>
                  <a:cubicBezTo>
                    <a:pt x="-7" y="669"/>
                    <a:pt x="-10" y="823"/>
                    <a:pt x="18" y="967"/>
                  </a:cubicBezTo>
                  <a:cubicBezTo>
                    <a:pt x="84" y="1306"/>
                    <a:pt x="360" y="1622"/>
                    <a:pt x="705" y="1640"/>
                  </a:cubicBezTo>
                  <a:cubicBezTo>
                    <a:pt x="808" y="1646"/>
                    <a:pt x="912" y="1624"/>
                    <a:pt x="1013" y="1597"/>
                  </a:cubicBezTo>
                  <a:cubicBezTo>
                    <a:pt x="1173" y="1555"/>
                    <a:pt x="1331" y="1496"/>
                    <a:pt x="1461" y="1394"/>
                  </a:cubicBezTo>
                  <a:cubicBezTo>
                    <a:pt x="1827" y="1106"/>
                    <a:pt x="1799" y="513"/>
                    <a:pt x="1458" y="215"/>
                  </a:cubicBezTo>
                  <a:cubicBezTo>
                    <a:pt x="1227" y="14"/>
                    <a:pt x="891" y="-46"/>
                    <a:pt x="597" y="34"/>
                  </a:cubicBezTo>
                  <a:cubicBezTo>
                    <a:pt x="359" y="99"/>
                    <a:pt x="136" y="301"/>
                    <a:pt x="47" y="53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3" name="Google Shape;193;p6"/>
            <p:cNvSpPr/>
            <p:nvPr/>
          </p:nvSpPr>
          <p:spPr>
            <a:xfrm>
              <a:off x="1017720" y="3163320"/>
              <a:ext cx="327240" cy="513720"/>
            </a:xfrm>
            <a:custGeom>
              <a:avLst/>
              <a:gdLst/>
              <a:ahLst/>
              <a:cxnLst/>
              <a:rect l="l" t="t" r="r" b="b"/>
              <a:pathLst>
                <a:path w="909" h="1427" fill="none" extrusionOk="0">
                  <a:moveTo>
                    <a:pt x="909" y="0"/>
                  </a:moveTo>
                  <a:cubicBezTo>
                    <a:pt x="572" y="452"/>
                    <a:pt x="268" y="929"/>
                    <a:pt x="0" y="1427"/>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4" name="Google Shape;194;p6"/>
            <p:cNvSpPr/>
            <p:nvPr/>
          </p:nvSpPr>
          <p:spPr>
            <a:xfrm>
              <a:off x="1132560" y="3120120"/>
              <a:ext cx="325080" cy="210960"/>
            </a:xfrm>
            <a:custGeom>
              <a:avLst/>
              <a:gdLst/>
              <a:ahLst/>
              <a:cxnLst/>
              <a:rect l="l" t="t" r="r" b="b"/>
              <a:pathLst>
                <a:path w="903" h="586" fill="none" extrusionOk="0">
                  <a:moveTo>
                    <a:pt x="903" y="452"/>
                  </a:moveTo>
                  <a:cubicBezTo>
                    <a:pt x="691" y="501"/>
                    <a:pt x="477" y="546"/>
                    <a:pt x="262" y="586"/>
                  </a:cubicBezTo>
                  <a:cubicBezTo>
                    <a:pt x="190" y="384"/>
                    <a:pt x="102" y="188"/>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5" name="Google Shape;195;p6"/>
            <p:cNvSpPr/>
            <p:nvPr/>
          </p:nvSpPr>
          <p:spPr>
            <a:xfrm>
              <a:off x="1020240" y="3155040"/>
              <a:ext cx="464040" cy="270000"/>
            </a:xfrm>
            <a:custGeom>
              <a:avLst/>
              <a:gdLst/>
              <a:ahLst/>
              <a:cxnLst/>
              <a:rect l="l" t="t" r="r" b="b"/>
              <a:pathLst>
                <a:path w="1289" h="750" fill="none" extrusionOk="0">
                  <a:moveTo>
                    <a:pt x="1289" y="599"/>
                  </a:moveTo>
                  <a:cubicBezTo>
                    <a:pt x="989" y="646"/>
                    <a:pt x="689" y="696"/>
                    <a:pt x="390" y="750"/>
                  </a:cubicBezTo>
                  <a:cubicBezTo>
                    <a:pt x="287" y="487"/>
                    <a:pt x="156" y="235"/>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6" name="Google Shape;196;p6"/>
            <p:cNvSpPr/>
            <p:nvPr/>
          </p:nvSpPr>
          <p:spPr>
            <a:xfrm>
              <a:off x="946440" y="3212280"/>
              <a:ext cx="534240" cy="315720"/>
            </a:xfrm>
            <a:custGeom>
              <a:avLst/>
              <a:gdLst/>
              <a:ahLst/>
              <a:cxnLst/>
              <a:rect l="l" t="t" r="r" b="b"/>
              <a:pathLst>
                <a:path w="1484" h="877" fill="none" extrusionOk="0">
                  <a:moveTo>
                    <a:pt x="1484" y="736"/>
                  </a:moveTo>
                  <a:cubicBezTo>
                    <a:pt x="1130" y="755"/>
                    <a:pt x="777" y="802"/>
                    <a:pt x="432" y="877"/>
                  </a:cubicBezTo>
                  <a:cubicBezTo>
                    <a:pt x="329" y="567"/>
                    <a:pt x="183" y="271"/>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7" name="Google Shape;197;p6"/>
            <p:cNvSpPr/>
            <p:nvPr/>
          </p:nvSpPr>
          <p:spPr>
            <a:xfrm>
              <a:off x="883080" y="3309120"/>
              <a:ext cx="563400" cy="297360"/>
            </a:xfrm>
            <a:custGeom>
              <a:avLst/>
              <a:gdLst/>
              <a:ahLst/>
              <a:cxnLst/>
              <a:rect l="l" t="t" r="r" b="b"/>
              <a:pathLst>
                <a:path w="1565" h="826" fill="none" extrusionOk="0">
                  <a:moveTo>
                    <a:pt x="1565" y="698"/>
                  </a:moveTo>
                  <a:cubicBezTo>
                    <a:pt x="1315" y="693"/>
                    <a:pt x="1065" y="700"/>
                    <a:pt x="818" y="736"/>
                  </a:cubicBezTo>
                  <a:cubicBezTo>
                    <a:pt x="702" y="754"/>
                    <a:pt x="586" y="778"/>
                    <a:pt x="478" y="826"/>
                  </a:cubicBezTo>
                  <a:cubicBezTo>
                    <a:pt x="484" y="739"/>
                    <a:pt x="437" y="658"/>
                    <a:pt x="390" y="583"/>
                  </a:cubicBezTo>
                  <a:cubicBezTo>
                    <a:pt x="317" y="465"/>
                    <a:pt x="241" y="347"/>
                    <a:pt x="164" y="231"/>
                  </a:cubicBezTo>
                  <a:cubicBezTo>
                    <a:pt x="112" y="153"/>
                    <a:pt x="59" y="74"/>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98" name="Google Shape;198;p6"/>
          <p:cNvGrpSpPr/>
          <p:nvPr/>
        </p:nvGrpSpPr>
        <p:grpSpPr>
          <a:xfrm rot="1428421" flipH="1">
            <a:off x="-81835" y="4590498"/>
            <a:ext cx="743629" cy="703975"/>
            <a:chOff x="5167895" y="3317650"/>
            <a:chExt cx="649440" cy="614880"/>
          </a:xfrm>
        </p:grpSpPr>
        <p:sp>
          <p:nvSpPr>
            <p:cNvPr id="199" name="Google Shape;199;p6"/>
            <p:cNvSpPr/>
            <p:nvPr/>
          </p:nvSpPr>
          <p:spPr>
            <a:xfrm>
              <a:off x="5167895" y="331765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0" name="Google Shape;200;p6"/>
            <p:cNvSpPr/>
            <p:nvPr/>
          </p:nvSpPr>
          <p:spPr>
            <a:xfrm>
              <a:off x="5167895" y="331765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1" name="Google Shape;201;p6"/>
            <p:cNvSpPr/>
            <p:nvPr/>
          </p:nvSpPr>
          <p:spPr>
            <a:xfrm>
              <a:off x="5247095" y="3381010"/>
              <a:ext cx="424080" cy="225720"/>
            </a:xfrm>
            <a:custGeom>
              <a:avLst/>
              <a:gdLst/>
              <a:ahLst/>
              <a:cxnLst/>
              <a:rect l="l" t="t" r="r" b="b"/>
              <a:pathLst>
                <a:path w="1178" h="627" fill="none" extrusionOk="0">
                  <a:moveTo>
                    <a:pt x="1178" y="0"/>
                  </a:moveTo>
                  <a:cubicBezTo>
                    <a:pt x="1020" y="203"/>
                    <a:pt x="870" y="412"/>
                    <a:pt x="729" y="627"/>
                  </a:cubicBezTo>
                  <a:cubicBezTo>
                    <a:pt x="502" y="418"/>
                    <a:pt x="258" y="229"/>
                    <a:pt x="0" y="61"/>
                  </a:cubicBezTo>
                </a:path>
              </a:pathLst>
            </a:custGeom>
            <a:solidFill>
              <a:schemeClr val="accent6"/>
            </a:solid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2" name="Google Shape;202;p6"/>
            <p:cNvSpPr/>
            <p:nvPr/>
          </p:nvSpPr>
          <p:spPr>
            <a:xfrm>
              <a:off x="5189495" y="3454450"/>
              <a:ext cx="557640" cy="253440"/>
            </a:xfrm>
            <a:custGeom>
              <a:avLst/>
              <a:gdLst/>
              <a:ahLst/>
              <a:cxnLst/>
              <a:rect l="l" t="t" r="r" b="b"/>
              <a:pathLst>
                <a:path w="1549" h="704" fill="none" extrusionOk="0">
                  <a:moveTo>
                    <a:pt x="0" y="75"/>
                  </a:moveTo>
                  <a:cubicBezTo>
                    <a:pt x="311" y="280"/>
                    <a:pt x="619" y="490"/>
                    <a:pt x="925" y="704"/>
                  </a:cubicBezTo>
                  <a:cubicBezTo>
                    <a:pt x="1114" y="454"/>
                    <a:pt x="1323" y="218"/>
                    <a:pt x="1549" y="0"/>
                  </a:cubicBezTo>
                </a:path>
              </a:pathLst>
            </a:custGeom>
            <a:solidFill>
              <a:schemeClr val="accent6"/>
            </a:solid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3" name="Google Shape;203;p6"/>
            <p:cNvSpPr/>
            <p:nvPr/>
          </p:nvSpPr>
          <p:spPr>
            <a:xfrm>
              <a:off x="5167895" y="3564970"/>
              <a:ext cx="634680" cy="224640"/>
            </a:xfrm>
            <a:custGeom>
              <a:avLst/>
              <a:gdLst/>
              <a:ahLst/>
              <a:cxnLst/>
              <a:rect l="l" t="t" r="r" b="b"/>
              <a:pathLst>
                <a:path w="1763" h="624" fill="none" extrusionOk="0">
                  <a:moveTo>
                    <a:pt x="0" y="57"/>
                  </a:moveTo>
                  <a:cubicBezTo>
                    <a:pt x="319" y="271"/>
                    <a:pt x="655" y="461"/>
                    <a:pt x="1004" y="624"/>
                  </a:cubicBezTo>
                  <a:cubicBezTo>
                    <a:pt x="1216" y="373"/>
                    <a:pt x="1532" y="228"/>
                    <a:pt x="1763" y="0"/>
                  </a:cubicBezTo>
                </a:path>
              </a:pathLst>
            </a:custGeom>
            <a:solidFill>
              <a:schemeClr val="accent6"/>
            </a:solid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4" name="Google Shape;204;p6"/>
            <p:cNvSpPr/>
            <p:nvPr/>
          </p:nvSpPr>
          <p:spPr>
            <a:xfrm>
              <a:off x="5176535" y="3649210"/>
              <a:ext cx="640800" cy="204840"/>
            </a:xfrm>
            <a:custGeom>
              <a:avLst/>
              <a:gdLst/>
              <a:ahLst/>
              <a:cxnLst/>
              <a:rect l="l" t="t" r="r" b="b"/>
              <a:pathLst>
                <a:path w="1780" h="569" fill="none" extrusionOk="0">
                  <a:moveTo>
                    <a:pt x="1780" y="42"/>
                  </a:moveTo>
                  <a:cubicBezTo>
                    <a:pt x="1546" y="248"/>
                    <a:pt x="1286" y="426"/>
                    <a:pt x="1008" y="569"/>
                  </a:cubicBezTo>
                  <a:cubicBezTo>
                    <a:pt x="659" y="404"/>
                    <a:pt x="321" y="214"/>
                    <a:pt x="0" y="0"/>
                  </a:cubicBezTo>
                </a:path>
              </a:pathLst>
            </a:custGeom>
            <a:solidFill>
              <a:schemeClr val="accent6"/>
            </a:solid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5" name="Google Shape;205;p6"/>
            <p:cNvSpPr/>
            <p:nvPr/>
          </p:nvSpPr>
          <p:spPr>
            <a:xfrm>
              <a:off x="5433575" y="3319810"/>
              <a:ext cx="109080" cy="612720"/>
            </a:xfrm>
            <a:custGeom>
              <a:avLst/>
              <a:gdLst/>
              <a:ahLst/>
              <a:cxnLst/>
              <a:rect l="l" t="t" r="r" b="b"/>
              <a:pathLst>
                <a:path w="303" h="1702" fill="none" extrusionOk="0">
                  <a:moveTo>
                    <a:pt x="0" y="0"/>
                  </a:moveTo>
                  <a:cubicBezTo>
                    <a:pt x="179" y="549"/>
                    <a:pt x="281" y="1124"/>
                    <a:pt x="303" y="1702"/>
                  </a:cubicBezTo>
                </a:path>
              </a:pathLst>
            </a:custGeom>
            <a:solidFill>
              <a:schemeClr val="accent6"/>
            </a:solid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06" name="Google Shape;206;p6"/>
          <p:cNvGrpSpPr/>
          <p:nvPr/>
        </p:nvGrpSpPr>
        <p:grpSpPr>
          <a:xfrm rot="1640097" flipH="1">
            <a:off x="554544" y="4749943"/>
            <a:ext cx="642785" cy="611431"/>
            <a:chOff x="866520" y="3117600"/>
            <a:chExt cx="621000" cy="590760"/>
          </a:xfrm>
        </p:grpSpPr>
        <p:sp>
          <p:nvSpPr>
            <p:cNvPr id="207" name="Google Shape;207;p6"/>
            <p:cNvSpPr/>
            <p:nvPr/>
          </p:nvSpPr>
          <p:spPr>
            <a:xfrm>
              <a:off x="866520" y="3117600"/>
              <a:ext cx="621000" cy="590760"/>
            </a:xfrm>
            <a:custGeom>
              <a:avLst/>
              <a:gdLst/>
              <a:ahLst/>
              <a:cxnLst/>
              <a:rect l="l" t="t" r="r" b="b"/>
              <a:pathLst>
                <a:path w="1725" h="1641" extrusionOk="0">
                  <a:moveTo>
                    <a:pt x="47" y="531"/>
                  </a:moveTo>
                  <a:cubicBezTo>
                    <a:pt x="-7" y="669"/>
                    <a:pt x="-10" y="823"/>
                    <a:pt x="18" y="967"/>
                  </a:cubicBezTo>
                  <a:cubicBezTo>
                    <a:pt x="84" y="1306"/>
                    <a:pt x="360" y="1622"/>
                    <a:pt x="705" y="1640"/>
                  </a:cubicBezTo>
                  <a:cubicBezTo>
                    <a:pt x="808" y="1646"/>
                    <a:pt x="912" y="1624"/>
                    <a:pt x="1013" y="1597"/>
                  </a:cubicBezTo>
                  <a:cubicBezTo>
                    <a:pt x="1173" y="1555"/>
                    <a:pt x="1331" y="1496"/>
                    <a:pt x="1461" y="1394"/>
                  </a:cubicBezTo>
                  <a:cubicBezTo>
                    <a:pt x="1827" y="1106"/>
                    <a:pt x="1799" y="513"/>
                    <a:pt x="1458" y="215"/>
                  </a:cubicBezTo>
                  <a:cubicBezTo>
                    <a:pt x="1227" y="14"/>
                    <a:pt x="891" y="-46"/>
                    <a:pt x="597" y="34"/>
                  </a:cubicBezTo>
                  <a:cubicBezTo>
                    <a:pt x="359" y="99"/>
                    <a:pt x="136" y="301"/>
                    <a:pt x="47" y="53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8" name="Google Shape;208;p6"/>
            <p:cNvSpPr/>
            <p:nvPr/>
          </p:nvSpPr>
          <p:spPr>
            <a:xfrm>
              <a:off x="1017720" y="3163320"/>
              <a:ext cx="327240" cy="513720"/>
            </a:xfrm>
            <a:custGeom>
              <a:avLst/>
              <a:gdLst/>
              <a:ahLst/>
              <a:cxnLst/>
              <a:rect l="l" t="t" r="r" b="b"/>
              <a:pathLst>
                <a:path w="909" h="1427" fill="none" extrusionOk="0">
                  <a:moveTo>
                    <a:pt x="909" y="0"/>
                  </a:moveTo>
                  <a:cubicBezTo>
                    <a:pt x="572" y="452"/>
                    <a:pt x="268" y="929"/>
                    <a:pt x="0" y="1427"/>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9" name="Google Shape;209;p6"/>
            <p:cNvSpPr/>
            <p:nvPr/>
          </p:nvSpPr>
          <p:spPr>
            <a:xfrm>
              <a:off x="1132560" y="3120120"/>
              <a:ext cx="325080" cy="210960"/>
            </a:xfrm>
            <a:custGeom>
              <a:avLst/>
              <a:gdLst/>
              <a:ahLst/>
              <a:cxnLst/>
              <a:rect l="l" t="t" r="r" b="b"/>
              <a:pathLst>
                <a:path w="903" h="586" fill="none" extrusionOk="0">
                  <a:moveTo>
                    <a:pt x="903" y="452"/>
                  </a:moveTo>
                  <a:cubicBezTo>
                    <a:pt x="691" y="501"/>
                    <a:pt x="477" y="546"/>
                    <a:pt x="262" y="586"/>
                  </a:cubicBezTo>
                  <a:cubicBezTo>
                    <a:pt x="190" y="384"/>
                    <a:pt x="102" y="188"/>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0" name="Google Shape;210;p6"/>
            <p:cNvSpPr/>
            <p:nvPr/>
          </p:nvSpPr>
          <p:spPr>
            <a:xfrm>
              <a:off x="1020240" y="3155040"/>
              <a:ext cx="464040" cy="270000"/>
            </a:xfrm>
            <a:custGeom>
              <a:avLst/>
              <a:gdLst/>
              <a:ahLst/>
              <a:cxnLst/>
              <a:rect l="l" t="t" r="r" b="b"/>
              <a:pathLst>
                <a:path w="1289" h="750" fill="none" extrusionOk="0">
                  <a:moveTo>
                    <a:pt x="1289" y="599"/>
                  </a:moveTo>
                  <a:cubicBezTo>
                    <a:pt x="989" y="646"/>
                    <a:pt x="689" y="696"/>
                    <a:pt x="390" y="750"/>
                  </a:cubicBezTo>
                  <a:cubicBezTo>
                    <a:pt x="287" y="487"/>
                    <a:pt x="156" y="235"/>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1" name="Google Shape;211;p6"/>
            <p:cNvSpPr/>
            <p:nvPr/>
          </p:nvSpPr>
          <p:spPr>
            <a:xfrm>
              <a:off x="946440" y="3212280"/>
              <a:ext cx="534240" cy="315720"/>
            </a:xfrm>
            <a:custGeom>
              <a:avLst/>
              <a:gdLst/>
              <a:ahLst/>
              <a:cxnLst/>
              <a:rect l="l" t="t" r="r" b="b"/>
              <a:pathLst>
                <a:path w="1484" h="877" fill="none" extrusionOk="0">
                  <a:moveTo>
                    <a:pt x="1484" y="736"/>
                  </a:moveTo>
                  <a:cubicBezTo>
                    <a:pt x="1130" y="755"/>
                    <a:pt x="777" y="802"/>
                    <a:pt x="432" y="877"/>
                  </a:cubicBezTo>
                  <a:cubicBezTo>
                    <a:pt x="329" y="567"/>
                    <a:pt x="183" y="271"/>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2" name="Google Shape;212;p6"/>
            <p:cNvSpPr/>
            <p:nvPr/>
          </p:nvSpPr>
          <p:spPr>
            <a:xfrm>
              <a:off x="883080" y="3309120"/>
              <a:ext cx="563400" cy="297360"/>
            </a:xfrm>
            <a:custGeom>
              <a:avLst/>
              <a:gdLst/>
              <a:ahLst/>
              <a:cxnLst/>
              <a:rect l="l" t="t" r="r" b="b"/>
              <a:pathLst>
                <a:path w="1565" h="826" fill="none" extrusionOk="0">
                  <a:moveTo>
                    <a:pt x="1565" y="698"/>
                  </a:moveTo>
                  <a:cubicBezTo>
                    <a:pt x="1315" y="693"/>
                    <a:pt x="1065" y="700"/>
                    <a:pt x="818" y="736"/>
                  </a:cubicBezTo>
                  <a:cubicBezTo>
                    <a:pt x="702" y="754"/>
                    <a:pt x="586" y="778"/>
                    <a:pt x="478" y="826"/>
                  </a:cubicBezTo>
                  <a:cubicBezTo>
                    <a:pt x="484" y="739"/>
                    <a:pt x="437" y="658"/>
                    <a:pt x="390" y="583"/>
                  </a:cubicBezTo>
                  <a:cubicBezTo>
                    <a:pt x="317" y="465"/>
                    <a:pt x="241" y="347"/>
                    <a:pt x="164" y="231"/>
                  </a:cubicBezTo>
                  <a:cubicBezTo>
                    <a:pt x="112" y="153"/>
                    <a:pt x="59" y="74"/>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13" name="Google Shape;213;p6"/>
          <p:cNvGrpSpPr/>
          <p:nvPr/>
        </p:nvGrpSpPr>
        <p:grpSpPr>
          <a:xfrm flipH="1">
            <a:off x="8201385" y="155512"/>
            <a:ext cx="774236" cy="383996"/>
            <a:chOff x="7281000" y="4176000"/>
            <a:chExt cx="892800" cy="442800"/>
          </a:xfrm>
        </p:grpSpPr>
        <p:sp>
          <p:nvSpPr>
            <p:cNvPr id="214" name="Google Shape;214;p6"/>
            <p:cNvSpPr/>
            <p:nvPr/>
          </p:nvSpPr>
          <p:spPr>
            <a:xfrm>
              <a:off x="7281000" y="4176000"/>
              <a:ext cx="892800" cy="442800"/>
            </a:xfrm>
            <a:custGeom>
              <a:avLst/>
              <a:gdLst/>
              <a:ahLst/>
              <a:cxnLst/>
              <a:rect l="l" t="t" r="r" b="b"/>
              <a:pathLst>
                <a:path w="2480" h="1230" extrusionOk="0">
                  <a:moveTo>
                    <a:pt x="2479" y="649"/>
                  </a:moveTo>
                  <a:cubicBezTo>
                    <a:pt x="2474" y="588"/>
                    <a:pt x="2434" y="543"/>
                    <a:pt x="2393" y="511"/>
                  </a:cubicBezTo>
                  <a:cubicBezTo>
                    <a:pt x="2270" y="415"/>
                    <a:pt x="2114" y="382"/>
                    <a:pt x="1965" y="418"/>
                  </a:cubicBezTo>
                  <a:cubicBezTo>
                    <a:pt x="1972" y="370"/>
                    <a:pt x="1972" y="322"/>
                    <a:pt x="1963" y="274"/>
                  </a:cubicBezTo>
                  <a:cubicBezTo>
                    <a:pt x="1947" y="195"/>
                    <a:pt x="1908" y="129"/>
                    <a:pt x="1857" y="80"/>
                  </a:cubicBezTo>
                  <a:cubicBezTo>
                    <a:pt x="1746" y="-26"/>
                    <a:pt x="1594" y="-22"/>
                    <a:pt x="1463" y="62"/>
                  </a:cubicBezTo>
                  <a:cubicBezTo>
                    <a:pt x="1406" y="99"/>
                    <a:pt x="1355" y="149"/>
                    <a:pt x="1311" y="208"/>
                  </a:cubicBezTo>
                  <a:cubicBezTo>
                    <a:pt x="1186" y="59"/>
                    <a:pt x="1013" y="-9"/>
                    <a:pt x="830" y="51"/>
                  </a:cubicBezTo>
                  <a:cubicBezTo>
                    <a:pt x="646" y="110"/>
                    <a:pt x="503" y="283"/>
                    <a:pt x="437" y="481"/>
                  </a:cubicBezTo>
                  <a:cubicBezTo>
                    <a:pt x="306" y="482"/>
                    <a:pt x="168" y="495"/>
                    <a:pt x="63" y="586"/>
                  </a:cubicBezTo>
                  <a:cubicBezTo>
                    <a:pt x="33" y="612"/>
                    <a:pt x="6" y="646"/>
                    <a:pt x="1" y="686"/>
                  </a:cubicBezTo>
                  <a:cubicBezTo>
                    <a:pt x="-8" y="752"/>
                    <a:pt x="46" y="803"/>
                    <a:pt x="98" y="832"/>
                  </a:cubicBezTo>
                  <a:cubicBezTo>
                    <a:pt x="228" y="905"/>
                    <a:pt x="384" y="927"/>
                    <a:pt x="533" y="896"/>
                  </a:cubicBezTo>
                  <a:cubicBezTo>
                    <a:pt x="520" y="1064"/>
                    <a:pt x="694" y="1160"/>
                    <a:pt x="830" y="1166"/>
                  </a:cubicBezTo>
                  <a:cubicBezTo>
                    <a:pt x="858" y="1168"/>
                    <a:pt x="886" y="1166"/>
                    <a:pt x="913" y="1161"/>
                  </a:cubicBezTo>
                  <a:cubicBezTo>
                    <a:pt x="1028" y="1150"/>
                    <a:pt x="1143" y="1089"/>
                    <a:pt x="1220" y="989"/>
                  </a:cubicBezTo>
                  <a:cubicBezTo>
                    <a:pt x="1266" y="1144"/>
                    <a:pt x="1402" y="1227"/>
                    <a:pt x="1533" y="1230"/>
                  </a:cubicBezTo>
                  <a:cubicBezTo>
                    <a:pt x="1661" y="1233"/>
                    <a:pt x="1792" y="1164"/>
                    <a:pt x="1889" y="1052"/>
                  </a:cubicBezTo>
                  <a:cubicBezTo>
                    <a:pt x="1933" y="1002"/>
                    <a:pt x="1970" y="942"/>
                    <a:pt x="1996" y="877"/>
                  </a:cubicBezTo>
                  <a:cubicBezTo>
                    <a:pt x="2124" y="905"/>
                    <a:pt x="2260" y="919"/>
                    <a:pt x="2377" y="838"/>
                  </a:cubicBezTo>
                  <a:cubicBezTo>
                    <a:pt x="2433" y="798"/>
                    <a:pt x="2485" y="726"/>
                    <a:pt x="2479" y="649"/>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5" name="Google Shape;215;p6"/>
            <p:cNvSpPr/>
            <p:nvPr/>
          </p:nvSpPr>
          <p:spPr>
            <a:xfrm>
              <a:off x="7987680" y="4274640"/>
              <a:ext cx="2520" cy="51840"/>
            </a:xfrm>
            <a:custGeom>
              <a:avLst/>
              <a:gdLst/>
              <a:ahLst/>
              <a:cxnLst/>
              <a:rect l="l" t="t" r="r" b="b"/>
              <a:pathLst>
                <a:path w="7" h="144" fill="none" extrusionOk="0">
                  <a:moveTo>
                    <a:pt x="2" y="144"/>
                  </a:moveTo>
                  <a:cubicBezTo>
                    <a:pt x="9" y="96"/>
                    <a:pt x="9" y="48"/>
                    <a:pt x="0" y="0"/>
                  </a:cubicBezTo>
                </a:path>
              </a:pathLst>
            </a:custGeom>
            <a:noFill/>
            <a:ln w="11500" cap="rnd" cmpd="sng">
              <a:solidFill>
                <a:schemeClr val="dk1"/>
              </a:solidFill>
              <a:prstDash val="solid"/>
              <a:round/>
              <a:headEnd type="none" w="sm" len="sm"/>
              <a:tailEnd type="none" w="sm" len="sm"/>
            </a:ln>
          </p:spPr>
          <p:txBody>
            <a:bodyPr spcFirstLastPara="1" wrap="square" lIns="95750" tIns="1075" rIns="95750" bIns="1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6" name="Google Shape;216;p6"/>
            <p:cNvSpPr/>
            <p:nvPr/>
          </p:nvSpPr>
          <p:spPr>
            <a:xfrm>
              <a:off x="7999560" y="4409640"/>
              <a:ext cx="174240" cy="90000"/>
            </a:xfrm>
            <a:custGeom>
              <a:avLst/>
              <a:gdLst/>
              <a:ahLst/>
              <a:cxnLst/>
              <a:rect l="l" t="t" r="r" b="b"/>
              <a:pathLst>
                <a:path w="484" h="250" fill="none" extrusionOk="0">
                  <a:moveTo>
                    <a:pt x="0" y="228"/>
                  </a:moveTo>
                  <a:cubicBezTo>
                    <a:pt x="128" y="256"/>
                    <a:pt x="264" y="270"/>
                    <a:pt x="381" y="189"/>
                  </a:cubicBezTo>
                  <a:cubicBezTo>
                    <a:pt x="437" y="149"/>
                    <a:pt x="489" y="77"/>
                    <a:pt x="483" y="0"/>
                  </a:cubicBezTo>
                </a:path>
              </a:pathLst>
            </a:custGeom>
            <a:noFill/>
            <a:ln w="11500" cap="rnd" cmpd="sng">
              <a:solidFill>
                <a:schemeClr val="dk1"/>
              </a:solidFill>
              <a:prstDash val="solid"/>
              <a:round/>
              <a:headEnd type="none" w="sm" len="sm"/>
              <a:tailEnd type="none" w="sm" len="sm"/>
            </a:ln>
          </p:spPr>
          <p:txBody>
            <a:bodyPr spcFirstLastPara="1" wrap="square" lIns="95750" tIns="39225" rIns="95750" bIns="392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7" name="Google Shape;217;p6"/>
            <p:cNvSpPr/>
            <p:nvPr/>
          </p:nvSpPr>
          <p:spPr>
            <a:xfrm>
              <a:off x="7579800" y="4532040"/>
              <a:ext cx="253080" cy="86760"/>
            </a:xfrm>
            <a:custGeom>
              <a:avLst/>
              <a:gdLst/>
              <a:ahLst/>
              <a:cxnLst/>
              <a:rect l="l" t="t" r="r" b="b"/>
              <a:pathLst>
                <a:path w="703" h="241" fill="none" extrusionOk="0">
                  <a:moveTo>
                    <a:pt x="0" y="177"/>
                  </a:moveTo>
                  <a:cubicBezTo>
                    <a:pt x="28" y="179"/>
                    <a:pt x="56" y="177"/>
                    <a:pt x="83" y="172"/>
                  </a:cubicBezTo>
                  <a:cubicBezTo>
                    <a:pt x="198" y="161"/>
                    <a:pt x="313" y="100"/>
                    <a:pt x="390" y="0"/>
                  </a:cubicBezTo>
                  <a:cubicBezTo>
                    <a:pt x="436" y="155"/>
                    <a:pt x="572" y="238"/>
                    <a:pt x="703" y="241"/>
                  </a:cubicBezTo>
                </a:path>
              </a:pathLst>
            </a:custGeom>
            <a:noFill/>
            <a:ln w="11500" cap="rnd" cmpd="sng">
              <a:solidFill>
                <a:schemeClr val="dk1"/>
              </a:solidFill>
              <a:prstDash val="solid"/>
              <a:round/>
              <a:headEnd type="none" w="sm" len="sm"/>
              <a:tailEnd type="none" w="sm" len="sm"/>
            </a:ln>
          </p:spPr>
          <p:txBody>
            <a:bodyPr spcFirstLastPara="1" wrap="square" lIns="95750" tIns="36000" rIns="95750" bIns="36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8" name="Google Shape;218;p6"/>
            <p:cNvSpPr/>
            <p:nvPr/>
          </p:nvSpPr>
          <p:spPr>
            <a:xfrm>
              <a:off x="7281000" y="4386960"/>
              <a:ext cx="35280" cy="88560"/>
            </a:xfrm>
            <a:custGeom>
              <a:avLst/>
              <a:gdLst/>
              <a:ahLst/>
              <a:cxnLst/>
              <a:rect l="l" t="t" r="r" b="b"/>
              <a:pathLst>
                <a:path w="98" h="246" fill="none" extrusionOk="0">
                  <a:moveTo>
                    <a:pt x="63" y="0"/>
                  </a:moveTo>
                  <a:cubicBezTo>
                    <a:pt x="33" y="26"/>
                    <a:pt x="6" y="60"/>
                    <a:pt x="1" y="100"/>
                  </a:cubicBezTo>
                  <a:cubicBezTo>
                    <a:pt x="-8" y="166"/>
                    <a:pt x="46" y="217"/>
                    <a:pt x="98" y="246"/>
                  </a:cubicBezTo>
                </a:path>
              </a:pathLst>
            </a:custGeom>
            <a:noFill/>
            <a:ln w="11500" cap="rnd" cmpd="sng">
              <a:solidFill>
                <a:schemeClr val="dk1"/>
              </a:solidFill>
              <a:prstDash val="solid"/>
              <a:round/>
              <a:headEnd type="none" w="sm" len="sm"/>
              <a:tailEnd type="none" w="sm" len="sm"/>
            </a:ln>
          </p:spPr>
          <p:txBody>
            <a:bodyPr spcFirstLastPara="1" wrap="square" lIns="95750" tIns="37800" rIns="95750" bIns="37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19"/>
        <p:cNvGrpSpPr/>
        <p:nvPr/>
      </p:nvGrpSpPr>
      <p:grpSpPr>
        <a:xfrm>
          <a:off x="0" y="0"/>
          <a:ext cx="0" cy="0"/>
          <a:chOff x="0" y="0"/>
          <a:chExt cx="0" cy="0"/>
        </a:xfrm>
      </p:grpSpPr>
      <p:sp>
        <p:nvSpPr>
          <p:cNvPr id="220" name="Google Shape;220;p7"/>
          <p:cNvSpPr/>
          <p:nvPr/>
        </p:nvSpPr>
        <p:spPr>
          <a:xfrm flipH="1">
            <a:off x="-1942775" y="-258400"/>
            <a:ext cx="12053904" cy="5789778"/>
          </a:xfrm>
          <a:custGeom>
            <a:avLst/>
            <a:gdLst/>
            <a:ahLst/>
            <a:cxnLst/>
            <a:rect l="l" t="t" r="r" b="b"/>
            <a:pathLst>
              <a:path w="21288" h="10225" extrusionOk="0">
                <a:moveTo>
                  <a:pt x="16061" y="1739"/>
                </a:moveTo>
                <a:cubicBezTo>
                  <a:pt x="16285" y="1478"/>
                  <a:pt x="16505" y="1219"/>
                  <a:pt x="16723" y="957"/>
                </a:cubicBezTo>
                <a:cubicBezTo>
                  <a:pt x="16742" y="934"/>
                  <a:pt x="16762" y="911"/>
                  <a:pt x="16790" y="902"/>
                </a:cubicBezTo>
                <a:cubicBezTo>
                  <a:pt x="16990" y="831"/>
                  <a:pt x="17185" y="1122"/>
                  <a:pt x="17251" y="1258"/>
                </a:cubicBezTo>
                <a:cubicBezTo>
                  <a:pt x="17278" y="1313"/>
                  <a:pt x="17304" y="1375"/>
                  <a:pt x="17358" y="1405"/>
                </a:cubicBezTo>
                <a:cubicBezTo>
                  <a:pt x="17384" y="1419"/>
                  <a:pt x="17414" y="1424"/>
                  <a:pt x="17443" y="1432"/>
                </a:cubicBezTo>
                <a:cubicBezTo>
                  <a:pt x="17621" y="1484"/>
                  <a:pt x="17736" y="1653"/>
                  <a:pt x="17834" y="1810"/>
                </a:cubicBezTo>
                <a:cubicBezTo>
                  <a:pt x="18176" y="2356"/>
                  <a:pt x="18518" y="2901"/>
                  <a:pt x="18860" y="3446"/>
                </a:cubicBezTo>
                <a:cubicBezTo>
                  <a:pt x="18880" y="3477"/>
                  <a:pt x="18908" y="3512"/>
                  <a:pt x="18944" y="3507"/>
                </a:cubicBezTo>
                <a:cubicBezTo>
                  <a:pt x="18964" y="3504"/>
                  <a:pt x="18980" y="3489"/>
                  <a:pt x="18995" y="3474"/>
                </a:cubicBezTo>
                <a:cubicBezTo>
                  <a:pt x="19397" y="3065"/>
                  <a:pt x="19799" y="2657"/>
                  <a:pt x="20200" y="2248"/>
                </a:cubicBezTo>
                <a:cubicBezTo>
                  <a:pt x="20288" y="2159"/>
                  <a:pt x="20385" y="2065"/>
                  <a:pt x="20508" y="2044"/>
                </a:cubicBezTo>
                <a:cubicBezTo>
                  <a:pt x="20651" y="2020"/>
                  <a:pt x="20794" y="2104"/>
                  <a:pt x="20881" y="2219"/>
                </a:cubicBezTo>
                <a:cubicBezTo>
                  <a:pt x="20968" y="2335"/>
                  <a:pt x="21008" y="2478"/>
                  <a:pt x="21044" y="2618"/>
                </a:cubicBezTo>
                <a:cubicBezTo>
                  <a:pt x="21292" y="3596"/>
                  <a:pt x="21290" y="4587"/>
                  <a:pt x="21288" y="5589"/>
                </a:cubicBezTo>
                <a:cubicBezTo>
                  <a:pt x="21285" y="6633"/>
                  <a:pt x="21283" y="7676"/>
                  <a:pt x="21281" y="8720"/>
                </a:cubicBezTo>
                <a:cubicBezTo>
                  <a:pt x="21280" y="9103"/>
                  <a:pt x="21279" y="9642"/>
                  <a:pt x="20899" y="9834"/>
                </a:cubicBezTo>
                <a:cubicBezTo>
                  <a:pt x="20433" y="10069"/>
                  <a:pt x="19634" y="10043"/>
                  <a:pt x="19120" y="10082"/>
                </a:cubicBezTo>
                <a:cubicBezTo>
                  <a:pt x="17796" y="10184"/>
                  <a:pt x="16454" y="10132"/>
                  <a:pt x="15122" y="10084"/>
                </a:cubicBezTo>
                <a:cubicBezTo>
                  <a:pt x="11689" y="9960"/>
                  <a:pt x="8232" y="9863"/>
                  <a:pt x="4824" y="10148"/>
                </a:cubicBezTo>
                <a:cubicBezTo>
                  <a:pt x="4220" y="10199"/>
                  <a:pt x="3607" y="10261"/>
                  <a:pt x="3006" y="10199"/>
                </a:cubicBezTo>
                <a:cubicBezTo>
                  <a:pt x="2515" y="10147"/>
                  <a:pt x="2032" y="10015"/>
                  <a:pt x="1598" y="9779"/>
                </a:cubicBezTo>
                <a:cubicBezTo>
                  <a:pt x="1263" y="9597"/>
                  <a:pt x="834" y="9523"/>
                  <a:pt x="547" y="9251"/>
                </a:cubicBezTo>
                <a:cubicBezTo>
                  <a:pt x="222" y="8943"/>
                  <a:pt x="136" y="8465"/>
                  <a:pt x="89" y="8020"/>
                </a:cubicBezTo>
                <a:cubicBezTo>
                  <a:pt x="62" y="7773"/>
                  <a:pt x="43" y="7524"/>
                  <a:pt x="29" y="7276"/>
                </a:cubicBezTo>
                <a:cubicBezTo>
                  <a:pt x="-16" y="6499"/>
                  <a:pt x="-4" y="5719"/>
                  <a:pt x="36" y="4943"/>
                </a:cubicBezTo>
                <a:cubicBezTo>
                  <a:pt x="55" y="4554"/>
                  <a:pt x="82" y="4164"/>
                  <a:pt x="112" y="3776"/>
                </a:cubicBezTo>
                <a:cubicBezTo>
                  <a:pt x="127" y="3581"/>
                  <a:pt x="143" y="3387"/>
                  <a:pt x="159" y="3192"/>
                </a:cubicBezTo>
                <a:cubicBezTo>
                  <a:pt x="172" y="3044"/>
                  <a:pt x="145" y="2843"/>
                  <a:pt x="246" y="2720"/>
                </a:cubicBezTo>
                <a:cubicBezTo>
                  <a:pt x="290" y="2666"/>
                  <a:pt x="371" y="2635"/>
                  <a:pt x="433" y="2669"/>
                </a:cubicBezTo>
                <a:cubicBezTo>
                  <a:pt x="455" y="2681"/>
                  <a:pt x="472" y="2700"/>
                  <a:pt x="489" y="2719"/>
                </a:cubicBezTo>
                <a:cubicBezTo>
                  <a:pt x="784" y="3045"/>
                  <a:pt x="1080" y="3374"/>
                  <a:pt x="1311" y="3748"/>
                </a:cubicBezTo>
                <a:cubicBezTo>
                  <a:pt x="1330" y="3778"/>
                  <a:pt x="1353" y="3812"/>
                  <a:pt x="1388" y="3819"/>
                </a:cubicBezTo>
                <a:cubicBezTo>
                  <a:pt x="1420" y="3824"/>
                  <a:pt x="1452" y="3805"/>
                  <a:pt x="1483" y="3811"/>
                </a:cubicBezTo>
                <a:cubicBezTo>
                  <a:pt x="1524" y="3818"/>
                  <a:pt x="1546" y="3861"/>
                  <a:pt x="1563" y="3899"/>
                </a:cubicBezTo>
                <a:cubicBezTo>
                  <a:pt x="1795" y="4438"/>
                  <a:pt x="2007" y="4989"/>
                  <a:pt x="2278" y="5509"/>
                </a:cubicBezTo>
                <a:cubicBezTo>
                  <a:pt x="2506" y="5268"/>
                  <a:pt x="2733" y="5028"/>
                  <a:pt x="2961" y="4788"/>
                </a:cubicBezTo>
                <a:cubicBezTo>
                  <a:pt x="2986" y="4761"/>
                  <a:pt x="3012" y="4734"/>
                  <a:pt x="3046" y="4721"/>
                </a:cubicBezTo>
                <a:cubicBezTo>
                  <a:pt x="3157" y="4676"/>
                  <a:pt x="3260" y="4797"/>
                  <a:pt x="3320" y="4901"/>
                </a:cubicBezTo>
                <a:cubicBezTo>
                  <a:pt x="3320" y="4827"/>
                  <a:pt x="3416" y="4786"/>
                  <a:pt x="3486" y="4811"/>
                </a:cubicBezTo>
                <a:cubicBezTo>
                  <a:pt x="3555" y="4837"/>
                  <a:pt x="3600" y="4902"/>
                  <a:pt x="3640" y="4963"/>
                </a:cubicBezTo>
                <a:cubicBezTo>
                  <a:pt x="3727" y="5096"/>
                  <a:pt x="3815" y="5229"/>
                  <a:pt x="3902" y="5362"/>
                </a:cubicBezTo>
                <a:cubicBezTo>
                  <a:pt x="4095" y="5053"/>
                  <a:pt x="4290" y="4745"/>
                  <a:pt x="4488" y="4439"/>
                </a:cubicBezTo>
                <a:cubicBezTo>
                  <a:pt x="4522" y="4387"/>
                  <a:pt x="4560" y="4331"/>
                  <a:pt x="4618" y="4308"/>
                </a:cubicBezTo>
                <a:cubicBezTo>
                  <a:pt x="4689" y="4281"/>
                  <a:pt x="4769" y="4310"/>
                  <a:pt x="4836" y="4347"/>
                </a:cubicBezTo>
                <a:cubicBezTo>
                  <a:pt x="5299" y="4600"/>
                  <a:pt x="5510" y="5176"/>
                  <a:pt x="5968" y="5437"/>
                </a:cubicBezTo>
                <a:cubicBezTo>
                  <a:pt x="6247" y="5001"/>
                  <a:pt x="6526" y="4563"/>
                  <a:pt x="6805" y="4126"/>
                </a:cubicBezTo>
                <a:cubicBezTo>
                  <a:pt x="6828" y="4090"/>
                  <a:pt x="6852" y="4053"/>
                  <a:pt x="6883" y="4024"/>
                </a:cubicBezTo>
                <a:cubicBezTo>
                  <a:pt x="6906" y="4003"/>
                  <a:pt x="6932" y="3986"/>
                  <a:pt x="6956" y="3965"/>
                </a:cubicBezTo>
                <a:cubicBezTo>
                  <a:pt x="7013" y="3916"/>
                  <a:pt x="7050" y="3849"/>
                  <a:pt x="7087" y="3783"/>
                </a:cubicBezTo>
                <a:cubicBezTo>
                  <a:pt x="7424" y="3179"/>
                  <a:pt x="7811" y="2604"/>
                  <a:pt x="8242" y="2064"/>
                </a:cubicBezTo>
                <a:cubicBezTo>
                  <a:pt x="8292" y="2001"/>
                  <a:pt x="8345" y="1937"/>
                  <a:pt x="8414" y="1895"/>
                </a:cubicBezTo>
                <a:cubicBezTo>
                  <a:pt x="8553" y="1812"/>
                  <a:pt x="8726" y="1853"/>
                  <a:pt x="8842" y="1955"/>
                </a:cubicBezTo>
                <a:cubicBezTo>
                  <a:pt x="8881" y="1989"/>
                  <a:pt x="9146" y="2298"/>
                  <a:pt x="9152" y="2291"/>
                </a:cubicBezTo>
                <a:cubicBezTo>
                  <a:pt x="9515" y="1882"/>
                  <a:pt x="9877" y="1474"/>
                  <a:pt x="10239" y="1065"/>
                </a:cubicBezTo>
                <a:cubicBezTo>
                  <a:pt x="10299" y="998"/>
                  <a:pt x="10374" y="924"/>
                  <a:pt x="10463" y="936"/>
                </a:cubicBezTo>
                <a:cubicBezTo>
                  <a:pt x="10528" y="945"/>
                  <a:pt x="10578" y="999"/>
                  <a:pt x="10621" y="1049"/>
                </a:cubicBezTo>
                <a:cubicBezTo>
                  <a:pt x="10790" y="1243"/>
                  <a:pt x="10959" y="1437"/>
                  <a:pt x="11128" y="1631"/>
                </a:cubicBezTo>
                <a:cubicBezTo>
                  <a:pt x="11335" y="1325"/>
                  <a:pt x="11586" y="1058"/>
                  <a:pt x="11805" y="767"/>
                </a:cubicBezTo>
                <a:cubicBezTo>
                  <a:pt x="12026" y="475"/>
                  <a:pt x="12263" y="213"/>
                  <a:pt x="12565" y="0"/>
                </a:cubicBezTo>
                <a:cubicBezTo>
                  <a:pt x="12641" y="84"/>
                  <a:pt x="12718" y="167"/>
                  <a:pt x="12794" y="251"/>
                </a:cubicBezTo>
                <a:cubicBezTo>
                  <a:pt x="12810" y="268"/>
                  <a:pt x="12829" y="286"/>
                  <a:pt x="12852" y="286"/>
                </a:cubicBezTo>
                <a:cubicBezTo>
                  <a:pt x="12872" y="285"/>
                  <a:pt x="12888" y="271"/>
                  <a:pt x="12906" y="265"/>
                </a:cubicBezTo>
                <a:cubicBezTo>
                  <a:pt x="12965" y="243"/>
                  <a:pt x="13021" y="300"/>
                  <a:pt x="13058" y="350"/>
                </a:cubicBezTo>
                <a:cubicBezTo>
                  <a:pt x="13506" y="952"/>
                  <a:pt x="13954" y="1554"/>
                  <a:pt x="14402" y="2156"/>
                </a:cubicBezTo>
                <a:cubicBezTo>
                  <a:pt x="14557" y="1995"/>
                  <a:pt x="14736" y="1857"/>
                  <a:pt x="14931" y="1747"/>
                </a:cubicBezTo>
                <a:cubicBezTo>
                  <a:pt x="15106" y="1909"/>
                  <a:pt x="15258" y="2096"/>
                  <a:pt x="15382" y="2299"/>
                </a:cubicBezTo>
                <a:cubicBezTo>
                  <a:pt x="15407" y="2340"/>
                  <a:pt x="15448" y="2388"/>
                  <a:pt x="15493" y="2372"/>
                </a:cubicBezTo>
                <a:cubicBezTo>
                  <a:pt x="15512" y="2365"/>
                  <a:pt x="15525" y="2347"/>
                  <a:pt x="15537" y="2331"/>
                </a:cubicBezTo>
                <a:cubicBezTo>
                  <a:pt x="15688" y="2123"/>
                  <a:pt x="15891" y="1937"/>
                  <a:pt x="16061" y="1739"/>
                </a:cubicBezTo>
                <a:close/>
              </a:path>
            </a:pathLst>
          </a:custGeom>
          <a:solidFill>
            <a:srgbClr val="A1C8FF">
              <a:alpha val="177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1" name="Google Shape;221;p7"/>
          <p:cNvSpPr/>
          <p:nvPr/>
        </p:nvSpPr>
        <p:spPr>
          <a:xfrm>
            <a:off x="-370065" y="4229424"/>
            <a:ext cx="2636358" cy="1724104"/>
          </a:xfrm>
          <a:custGeom>
            <a:avLst/>
            <a:gdLst/>
            <a:ahLst/>
            <a:cxnLst/>
            <a:rect l="l" t="t" r="r" b="b"/>
            <a:pathLst>
              <a:path w="4745" h="3103" extrusionOk="0">
                <a:moveTo>
                  <a:pt x="542" y="9"/>
                </a:moveTo>
                <a:cubicBezTo>
                  <a:pt x="532" y="11"/>
                  <a:pt x="521" y="14"/>
                  <a:pt x="511" y="16"/>
                </a:cubicBezTo>
                <a:cubicBezTo>
                  <a:pt x="311" y="67"/>
                  <a:pt x="104" y="246"/>
                  <a:pt x="93" y="461"/>
                </a:cubicBezTo>
                <a:cubicBezTo>
                  <a:pt x="81" y="727"/>
                  <a:pt x="57" y="993"/>
                  <a:pt x="32" y="1259"/>
                </a:cubicBezTo>
                <a:cubicBezTo>
                  <a:pt x="4" y="1539"/>
                  <a:pt x="-23" y="1825"/>
                  <a:pt x="31" y="2104"/>
                </a:cubicBezTo>
                <a:cubicBezTo>
                  <a:pt x="87" y="2394"/>
                  <a:pt x="229" y="2561"/>
                  <a:pt x="478" y="2721"/>
                </a:cubicBezTo>
                <a:cubicBezTo>
                  <a:pt x="915" y="3001"/>
                  <a:pt x="1450" y="3085"/>
                  <a:pt x="1969" y="3100"/>
                </a:cubicBezTo>
                <a:cubicBezTo>
                  <a:pt x="2268" y="3109"/>
                  <a:pt x="2568" y="3097"/>
                  <a:pt x="2868" y="3072"/>
                </a:cubicBezTo>
                <a:cubicBezTo>
                  <a:pt x="3187" y="3046"/>
                  <a:pt x="3506" y="3003"/>
                  <a:pt x="3815" y="2914"/>
                </a:cubicBezTo>
                <a:cubicBezTo>
                  <a:pt x="3959" y="2872"/>
                  <a:pt x="4097" y="2795"/>
                  <a:pt x="4241" y="2759"/>
                </a:cubicBezTo>
                <a:cubicBezTo>
                  <a:pt x="4367" y="2728"/>
                  <a:pt x="4485" y="2725"/>
                  <a:pt x="4598" y="2646"/>
                </a:cubicBezTo>
                <a:cubicBezTo>
                  <a:pt x="4693" y="2580"/>
                  <a:pt x="4763" y="2465"/>
                  <a:pt x="4741" y="2351"/>
                </a:cubicBezTo>
                <a:cubicBezTo>
                  <a:pt x="4720" y="2238"/>
                  <a:pt x="4580" y="2153"/>
                  <a:pt x="4480" y="2211"/>
                </a:cubicBezTo>
                <a:cubicBezTo>
                  <a:pt x="4496" y="2142"/>
                  <a:pt x="4513" y="2072"/>
                  <a:pt x="4506" y="2001"/>
                </a:cubicBezTo>
                <a:cubicBezTo>
                  <a:pt x="4500" y="1930"/>
                  <a:pt x="4466" y="1858"/>
                  <a:pt x="4405" y="1822"/>
                </a:cubicBezTo>
                <a:cubicBezTo>
                  <a:pt x="4291" y="1757"/>
                  <a:pt x="4152" y="1839"/>
                  <a:pt x="4047" y="1918"/>
                </a:cubicBezTo>
                <a:cubicBezTo>
                  <a:pt x="4095" y="1754"/>
                  <a:pt x="3967" y="1568"/>
                  <a:pt x="3799" y="1539"/>
                </a:cubicBezTo>
                <a:cubicBezTo>
                  <a:pt x="3631" y="1509"/>
                  <a:pt x="3455" y="1625"/>
                  <a:pt x="3401" y="1787"/>
                </a:cubicBezTo>
                <a:cubicBezTo>
                  <a:pt x="3409" y="1688"/>
                  <a:pt x="3353" y="1587"/>
                  <a:pt x="3265" y="1541"/>
                </a:cubicBezTo>
                <a:cubicBezTo>
                  <a:pt x="3114" y="1460"/>
                  <a:pt x="2878" y="1573"/>
                  <a:pt x="2876" y="1758"/>
                </a:cubicBezTo>
                <a:cubicBezTo>
                  <a:pt x="2877" y="1613"/>
                  <a:pt x="2785" y="1474"/>
                  <a:pt x="2652" y="1418"/>
                </a:cubicBezTo>
                <a:cubicBezTo>
                  <a:pt x="2519" y="1361"/>
                  <a:pt x="2354" y="1393"/>
                  <a:pt x="2252" y="1494"/>
                </a:cubicBezTo>
                <a:cubicBezTo>
                  <a:pt x="2311" y="1323"/>
                  <a:pt x="2287" y="1118"/>
                  <a:pt x="2167" y="982"/>
                </a:cubicBezTo>
                <a:cubicBezTo>
                  <a:pt x="2046" y="846"/>
                  <a:pt x="1828" y="799"/>
                  <a:pt x="1673" y="894"/>
                </a:cubicBezTo>
                <a:cubicBezTo>
                  <a:pt x="1776" y="731"/>
                  <a:pt x="1719" y="488"/>
                  <a:pt x="1554" y="388"/>
                </a:cubicBezTo>
                <a:cubicBezTo>
                  <a:pt x="1389" y="289"/>
                  <a:pt x="1147" y="351"/>
                  <a:pt x="1051" y="519"/>
                </a:cubicBezTo>
                <a:cubicBezTo>
                  <a:pt x="1059" y="358"/>
                  <a:pt x="1020" y="182"/>
                  <a:pt x="894" y="82"/>
                </a:cubicBezTo>
                <a:cubicBezTo>
                  <a:pt x="798" y="4"/>
                  <a:pt x="664" y="-14"/>
                  <a:pt x="542" y="9"/>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2" name="Google Shape;222;p7"/>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23" name="Google Shape;223;p7"/>
          <p:cNvSpPr txBox="1">
            <a:spLocks noGrp="1"/>
          </p:cNvSpPr>
          <p:nvPr>
            <p:ph type="body" idx="1"/>
          </p:nvPr>
        </p:nvSpPr>
        <p:spPr>
          <a:xfrm>
            <a:off x="726450" y="1738100"/>
            <a:ext cx="3824100" cy="21519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sz="140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sp>
        <p:nvSpPr>
          <p:cNvPr id="224" name="Google Shape;224;p7"/>
          <p:cNvSpPr>
            <a:spLocks noGrp="1"/>
          </p:cNvSpPr>
          <p:nvPr>
            <p:ph type="pic" idx="2"/>
          </p:nvPr>
        </p:nvSpPr>
        <p:spPr>
          <a:xfrm>
            <a:off x="4961550" y="1505900"/>
            <a:ext cx="3393000" cy="2616300"/>
          </a:xfrm>
          <a:prstGeom prst="roundRect">
            <a:avLst>
              <a:gd name="adj" fmla="val 16667"/>
            </a:avLst>
          </a:prstGeom>
          <a:noFill/>
          <a:ln w="9525" cap="flat" cmpd="sng">
            <a:solidFill>
              <a:schemeClr val="dk1"/>
            </a:solidFill>
            <a:prstDash val="solid"/>
            <a:round/>
            <a:headEnd type="none" w="sm" len="sm"/>
            <a:tailEnd type="none" w="sm" len="sm"/>
          </a:ln>
        </p:spPr>
      </p:sp>
      <p:grpSp>
        <p:nvGrpSpPr>
          <p:cNvPr id="225" name="Google Shape;225;p7"/>
          <p:cNvGrpSpPr/>
          <p:nvPr/>
        </p:nvGrpSpPr>
        <p:grpSpPr>
          <a:xfrm>
            <a:off x="7984310" y="155462"/>
            <a:ext cx="774236" cy="383996"/>
            <a:chOff x="7281000" y="4176000"/>
            <a:chExt cx="892800" cy="442800"/>
          </a:xfrm>
        </p:grpSpPr>
        <p:sp>
          <p:nvSpPr>
            <p:cNvPr id="226" name="Google Shape;226;p7"/>
            <p:cNvSpPr/>
            <p:nvPr/>
          </p:nvSpPr>
          <p:spPr>
            <a:xfrm>
              <a:off x="7281000" y="4176000"/>
              <a:ext cx="892800" cy="442800"/>
            </a:xfrm>
            <a:custGeom>
              <a:avLst/>
              <a:gdLst/>
              <a:ahLst/>
              <a:cxnLst/>
              <a:rect l="l" t="t" r="r" b="b"/>
              <a:pathLst>
                <a:path w="2480" h="1230" extrusionOk="0">
                  <a:moveTo>
                    <a:pt x="2479" y="649"/>
                  </a:moveTo>
                  <a:cubicBezTo>
                    <a:pt x="2474" y="588"/>
                    <a:pt x="2434" y="543"/>
                    <a:pt x="2393" y="511"/>
                  </a:cubicBezTo>
                  <a:cubicBezTo>
                    <a:pt x="2270" y="415"/>
                    <a:pt x="2114" y="382"/>
                    <a:pt x="1965" y="418"/>
                  </a:cubicBezTo>
                  <a:cubicBezTo>
                    <a:pt x="1972" y="370"/>
                    <a:pt x="1972" y="322"/>
                    <a:pt x="1963" y="274"/>
                  </a:cubicBezTo>
                  <a:cubicBezTo>
                    <a:pt x="1947" y="195"/>
                    <a:pt x="1908" y="129"/>
                    <a:pt x="1857" y="80"/>
                  </a:cubicBezTo>
                  <a:cubicBezTo>
                    <a:pt x="1746" y="-26"/>
                    <a:pt x="1594" y="-22"/>
                    <a:pt x="1463" y="62"/>
                  </a:cubicBezTo>
                  <a:cubicBezTo>
                    <a:pt x="1406" y="99"/>
                    <a:pt x="1355" y="149"/>
                    <a:pt x="1311" y="208"/>
                  </a:cubicBezTo>
                  <a:cubicBezTo>
                    <a:pt x="1186" y="59"/>
                    <a:pt x="1013" y="-9"/>
                    <a:pt x="830" y="51"/>
                  </a:cubicBezTo>
                  <a:cubicBezTo>
                    <a:pt x="646" y="110"/>
                    <a:pt x="503" y="283"/>
                    <a:pt x="437" y="481"/>
                  </a:cubicBezTo>
                  <a:cubicBezTo>
                    <a:pt x="306" y="482"/>
                    <a:pt x="168" y="495"/>
                    <a:pt x="63" y="586"/>
                  </a:cubicBezTo>
                  <a:cubicBezTo>
                    <a:pt x="33" y="612"/>
                    <a:pt x="6" y="646"/>
                    <a:pt x="1" y="686"/>
                  </a:cubicBezTo>
                  <a:cubicBezTo>
                    <a:pt x="-8" y="752"/>
                    <a:pt x="46" y="803"/>
                    <a:pt x="98" y="832"/>
                  </a:cubicBezTo>
                  <a:cubicBezTo>
                    <a:pt x="228" y="905"/>
                    <a:pt x="384" y="927"/>
                    <a:pt x="533" y="896"/>
                  </a:cubicBezTo>
                  <a:cubicBezTo>
                    <a:pt x="520" y="1064"/>
                    <a:pt x="694" y="1160"/>
                    <a:pt x="830" y="1166"/>
                  </a:cubicBezTo>
                  <a:cubicBezTo>
                    <a:pt x="858" y="1168"/>
                    <a:pt x="886" y="1166"/>
                    <a:pt x="913" y="1161"/>
                  </a:cubicBezTo>
                  <a:cubicBezTo>
                    <a:pt x="1028" y="1150"/>
                    <a:pt x="1143" y="1089"/>
                    <a:pt x="1220" y="989"/>
                  </a:cubicBezTo>
                  <a:cubicBezTo>
                    <a:pt x="1266" y="1144"/>
                    <a:pt x="1402" y="1227"/>
                    <a:pt x="1533" y="1230"/>
                  </a:cubicBezTo>
                  <a:cubicBezTo>
                    <a:pt x="1661" y="1233"/>
                    <a:pt x="1792" y="1164"/>
                    <a:pt x="1889" y="1052"/>
                  </a:cubicBezTo>
                  <a:cubicBezTo>
                    <a:pt x="1933" y="1002"/>
                    <a:pt x="1970" y="942"/>
                    <a:pt x="1996" y="877"/>
                  </a:cubicBezTo>
                  <a:cubicBezTo>
                    <a:pt x="2124" y="905"/>
                    <a:pt x="2260" y="919"/>
                    <a:pt x="2377" y="838"/>
                  </a:cubicBezTo>
                  <a:cubicBezTo>
                    <a:pt x="2433" y="798"/>
                    <a:pt x="2485" y="726"/>
                    <a:pt x="2479" y="649"/>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7" name="Google Shape;227;p7"/>
            <p:cNvSpPr/>
            <p:nvPr/>
          </p:nvSpPr>
          <p:spPr>
            <a:xfrm>
              <a:off x="7987680" y="4274640"/>
              <a:ext cx="2520" cy="51840"/>
            </a:xfrm>
            <a:custGeom>
              <a:avLst/>
              <a:gdLst/>
              <a:ahLst/>
              <a:cxnLst/>
              <a:rect l="l" t="t" r="r" b="b"/>
              <a:pathLst>
                <a:path w="7" h="144" fill="none" extrusionOk="0">
                  <a:moveTo>
                    <a:pt x="2" y="144"/>
                  </a:moveTo>
                  <a:cubicBezTo>
                    <a:pt x="9" y="96"/>
                    <a:pt x="9" y="48"/>
                    <a:pt x="0" y="0"/>
                  </a:cubicBezTo>
                </a:path>
              </a:pathLst>
            </a:custGeom>
            <a:noFill/>
            <a:ln w="11500" cap="rnd" cmpd="sng">
              <a:solidFill>
                <a:schemeClr val="dk1"/>
              </a:solidFill>
              <a:prstDash val="solid"/>
              <a:round/>
              <a:headEnd type="none" w="sm" len="sm"/>
              <a:tailEnd type="none" w="sm" len="sm"/>
            </a:ln>
          </p:spPr>
          <p:txBody>
            <a:bodyPr spcFirstLastPara="1" wrap="square" lIns="95750" tIns="1075" rIns="95750" bIns="1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8" name="Google Shape;228;p7"/>
            <p:cNvSpPr/>
            <p:nvPr/>
          </p:nvSpPr>
          <p:spPr>
            <a:xfrm>
              <a:off x="7999560" y="4409640"/>
              <a:ext cx="174240" cy="90000"/>
            </a:xfrm>
            <a:custGeom>
              <a:avLst/>
              <a:gdLst/>
              <a:ahLst/>
              <a:cxnLst/>
              <a:rect l="l" t="t" r="r" b="b"/>
              <a:pathLst>
                <a:path w="484" h="250" fill="none" extrusionOk="0">
                  <a:moveTo>
                    <a:pt x="0" y="228"/>
                  </a:moveTo>
                  <a:cubicBezTo>
                    <a:pt x="128" y="256"/>
                    <a:pt x="264" y="270"/>
                    <a:pt x="381" y="189"/>
                  </a:cubicBezTo>
                  <a:cubicBezTo>
                    <a:pt x="437" y="149"/>
                    <a:pt x="489" y="77"/>
                    <a:pt x="483" y="0"/>
                  </a:cubicBezTo>
                </a:path>
              </a:pathLst>
            </a:custGeom>
            <a:noFill/>
            <a:ln w="11500" cap="rnd" cmpd="sng">
              <a:solidFill>
                <a:schemeClr val="dk1"/>
              </a:solidFill>
              <a:prstDash val="solid"/>
              <a:round/>
              <a:headEnd type="none" w="sm" len="sm"/>
              <a:tailEnd type="none" w="sm" len="sm"/>
            </a:ln>
          </p:spPr>
          <p:txBody>
            <a:bodyPr spcFirstLastPara="1" wrap="square" lIns="95750" tIns="39225" rIns="95750" bIns="392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9" name="Google Shape;229;p7"/>
            <p:cNvSpPr/>
            <p:nvPr/>
          </p:nvSpPr>
          <p:spPr>
            <a:xfrm>
              <a:off x="7579800" y="4532040"/>
              <a:ext cx="253080" cy="86760"/>
            </a:xfrm>
            <a:custGeom>
              <a:avLst/>
              <a:gdLst/>
              <a:ahLst/>
              <a:cxnLst/>
              <a:rect l="l" t="t" r="r" b="b"/>
              <a:pathLst>
                <a:path w="703" h="241" fill="none" extrusionOk="0">
                  <a:moveTo>
                    <a:pt x="0" y="177"/>
                  </a:moveTo>
                  <a:cubicBezTo>
                    <a:pt x="28" y="179"/>
                    <a:pt x="56" y="177"/>
                    <a:pt x="83" y="172"/>
                  </a:cubicBezTo>
                  <a:cubicBezTo>
                    <a:pt x="198" y="161"/>
                    <a:pt x="313" y="100"/>
                    <a:pt x="390" y="0"/>
                  </a:cubicBezTo>
                  <a:cubicBezTo>
                    <a:pt x="436" y="155"/>
                    <a:pt x="572" y="238"/>
                    <a:pt x="703" y="241"/>
                  </a:cubicBezTo>
                </a:path>
              </a:pathLst>
            </a:custGeom>
            <a:noFill/>
            <a:ln w="11500" cap="rnd" cmpd="sng">
              <a:solidFill>
                <a:schemeClr val="dk1"/>
              </a:solidFill>
              <a:prstDash val="solid"/>
              <a:round/>
              <a:headEnd type="none" w="sm" len="sm"/>
              <a:tailEnd type="none" w="sm" len="sm"/>
            </a:ln>
          </p:spPr>
          <p:txBody>
            <a:bodyPr spcFirstLastPara="1" wrap="square" lIns="95750" tIns="36000" rIns="95750" bIns="36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0" name="Google Shape;230;p7"/>
            <p:cNvSpPr/>
            <p:nvPr/>
          </p:nvSpPr>
          <p:spPr>
            <a:xfrm>
              <a:off x="7281000" y="4386960"/>
              <a:ext cx="35280" cy="88560"/>
            </a:xfrm>
            <a:custGeom>
              <a:avLst/>
              <a:gdLst/>
              <a:ahLst/>
              <a:cxnLst/>
              <a:rect l="l" t="t" r="r" b="b"/>
              <a:pathLst>
                <a:path w="98" h="246" fill="none" extrusionOk="0">
                  <a:moveTo>
                    <a:pt x="63" y="0"/>
                  </a:moveTo>
                  <a:cubicBezTo>
                    <a:pt x="33" y="26"/>
                    <a:pt x="6" y="60"/>
                    <a:pt x="1" y="100"/>
                  </a:cubicBezTo>
                  <a:cubicBezTo>
                    <a:pt x="-8" y="166"/>
                    <a:pt x="46" y="217"/>
                    <a:pt x="98" y="246"/>
                  </a:cubicBezTo>
                </a:path>
              </a:pathLst>
            </a:custGeom>
            <a:noFill/>
            <a:ln w="11500" cap="rnd" cmpd="sng">
              <a:solidFill>
                <a:schemeClr val="dk1"/>
              </a:solidFill>
              <a:prstDash val="solid"/>
              <a:round/>
              <a:headEnd type="none" w="sm" len="sm"/>
              <a:tailEnd type="none" w="sm" len="sm"/>
            </a:ln>
          </p:spPr>
          <p:txBody>
            <a:bodyPr spcFirstLastPara="1" wrap="square" lIns="95750" tIns="37800" rIns="95750" bIns="37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231" name="Google Shape;231;p7"/>
          <p:cNvSpPr/>
          <p:nvPr/>
        </p:nvSpPr>
        <p:spPr>
          <a:xfrm flipH="1">
            <a:off x="7041392" y="3994525"/>
            <a:ext cx="2636358" cy="1724104"/>
          </a:xfrm>
          <a:custGeom>
            <a:avLst/>
            <a:gdLst/>
            <a:ahLst/>
            <a:cxnLst/>
            <a:rect l="l" t="t" r="r" b="b"/>
            <a:pathLst>
              <a:path w="4745" h="3103" extrusionOk="0">
                <a:moveTo>
                  <a:pt x="542" y="9"/>
                </a:moveTo>
                <a:cubicBezTo>
                  <a:pt x="532" y="11"/>
                  <a:pt x="521" y="14"/>
                  <a:pt x="511" y="16"/>
                </a:cubicBezTo>
                <a:cubicBezTo>
                  <a:pt x="311" y="67"/>
                  <a:pt x="104" y="246"/>
                  <a:pt x="93" y="461"/>
                </a:cubicBezTo>
                <a:cubicBezTo>
                  <a:pt x="81" y="727"/>
                  <a:pt x="57" y="993"/>
                  <a:pt x="32" y="1259"/>
                </a:cubicBezTo>
                <a:cubicBezTo>
                  <a:pt x="4" y="1539"/>
                  <a:pt x="-23" y="1825"/>
                  <a:pt x="31" y="2104"/>
                </a:cubicBezTo>
                <a:cubicBezTo>
                  <a:pt x="87" y="2394"/>
                  <a:pt x="229" y="2561"/>
                  <a:pt x="478" y="2721"/>
                </a:cubicBezTo>
                <a:cubicBezTo>
                  <a:pt x="915" y="3001"/>
                  <a:pt x="1450" y="3085"/>
                  <a:pt x="1969" y="3100"/>
                </a:cubicBezTo>
                <a:cubicBezTo>
                  <a:pt x="2268" y="3109"/>
                  <a:pt x="2568" y="3097"/>
                  <a:pt x="2868" y="3072"/>
                </a:cubicBezTo>
                <a:cubicBezTo>
                  <a:pt x="3187" y="3046"/>
                  <a:pt x="3506" y="3003"/>
                  <a:pt x="3815" y="2914"/>
                </a:cubicBezTo>
                <a:cubicBezTo>
                  <a:pt x="3959" y="2872"/>
                  <a:pt x="4097" y="2795"/>
                  <a:pt x="4241" y="2759"/>
                </a:cubicBezTo>
                <a:cubicBezTo>
                  <a:pt x="4367" y="2728"/>
                  <a:pt x="4485" y="2725"/>
                  <a:pt x="4598" y="2646"/>
                </a:cubicBezTo>
                <a:cubicBezTo>
                  <a:pt x="4693" y="2580"/>
                  <a:pt x="4763" y="2465"/>
                  <a:pt x="4741" y="2351"/>
                </a:cubicBezTo>
                <a:cubicBezTo>
                  <a:pt x="4720" y="2238"/>
                  <a:pt x="4580" y="2153"/>
                  <a:pt x="4480" y="2211"/>
                </a:cubicBezTo>
                <a:cubicBezTo>
                  <a:pt x="4496" y="2142"/>
                  <a:pt x="4513" y="2072"/>
                  <a:pt x="4506" y="2001"/>
                </a:cubicBezTo>
                <a:cubicBezTo>
                  <a:pt x="4500" y="1930"/>
                  <a:pt x="4466" y="1858"/>
                  <a:pt x="4405" y="1822"/>
                </a:cubicBezTo>
                <a:cubicBezTo>
                  <a:pt x="4291" y="1757"/>
                  <a:pt x="4152" y="1839"/>
                  <a:pt x="4047" y="1918"/>
                </a:cubicBezTo>
                <a:cubicBezTo>
                  <a:pt x="4095" y="1754"/>
                  <a:pt x="3967" y="1568"/>
                  <a:pt x="3799" y="1539"/>
                </a:cubicBezTo>
                <a:cubicBezTo>
                  <a:pt x="3631" y="1509"/>
                  <a:pt x="3455" y="1625"/>
                  <a:pt x="3401" y="1787"/>
                </a:cubicBezTo>
                <a:cubicBezTo>
                  <a:pt x="3409" y="1688"/>
                  <a:pt x="3353" y="1587"/>
                  <a:pt x="3265" y="1541"/>
                </a:cubicBezTo>
                <a:cubicBezTo>
                  <a:pt x="3114" y="1460"/>
                  <a:pt x="2878" y="1573"/>
                  <a:pt x="2876" y="1758"/>
                </a:cubicBezTo>
                <a:cubicBezTo>
                  <a:pt x="2877" y="1613"/>
                  <a:pt x="2785" y="1474"/>
                  <a:pt x="2652" y="1418"/>
                </a:cubicBezTo>
                <a:cubicBezTo>
                  <a:pt x="2519" y="1361"/>
                  <a:pt x="2354" y="1393"/>
                  <a:pt x="2252" y="1494"/>
                </a:cubicBezTo>
                <a:cubicBezTo>
                  <a:pt x="2311" y="1323"/>
                  <a:pt x="2287" y="1118"/>
                  <a:pt x="2167" y="982"/>
                </a:cubicBezTo>
                <a:cubicBezTo>
                  <a:pt x="2046" y="846"/>
                  <a:pt x="1828" y="799"/>
                  <a:pt x="1673" y="894"/>
                </a:cubicBezTo>
                <a:cubicBezTo>
                  <a:pt x="1776" y="731"/>
                  <a:pt x="1719" y="488"/>
                  <a:pt x="1554" y="388"/>
                </a:cubicBezTo>
                <a:cubicBezTo>
                  <a:pt x="1389" y="289"/>
                  <a:pt x="1147" y="351"/>
                  <a:pt x="1051" y="519"/>
                </a:cubicBezTo>
                <a:cubicBezTo>
                  <a:pt x="1059" y="358"/>
                  <a:pt x="1020" y="182"/>
                  <a:pt x="894" y="82"/>
                </a:cubicBezTo>
                <a:cubicBezTo>
                  <a:pt x="798" y="4"/>
                  <a:pt x="664" y="-14"/>
                  <a:pt x="542" y="9"/>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232" name="Google Shape;232;p7"/>
          <p:cNvGrpSpPr/>
          <p:nvPr/>
        </p:nvGrpSpPr>
        <p:grpSpPr>
          <a:xfrm flipH="1">
            <a:off x="856012" y="4738836"/>
            <a:ext cx="677884" cy="644815"/>
            <a:chOff x="866520" y="3117600"/>
            <a:chExt cx="621000" cy="590760"/>
          </a:xfrm>
        </p:grpSpPr>
        <p:sp>
          <p:nvSpPr>
            <p:cNvPr id="233" name="Google Shape;233;p7"/>
            <p:cNvSpPr/>
            <p:nvPr/>
          </p:nvSpPr>
          <p:spPr>
            <a:xfrm>
              <a:off x="866520" y="3117600"/>
              <a:ext cx="621000" cy="590760"/>
            </a:xfrm>
            <a:custGeom>
              <a:avLst/>
              <a:gdLst/>
              <a:ahLst/>
              <a:cxnLst/>
              <a:rect l="l" t="t" r="r" b="b"/>
              <a:pathLst>
                <a:path w="1725" h="1641" extrusionOk="0">
                  <a:moveTo>
                    <a:pt x="47" y="531"/>
                  </a:moveTo>
                  <a:cubicBezTo>
                    <a:pt x="-7" y="669"/>
                    <a:pt x="-10" y="823"/>
                    <a:pt x="18" y="967"/>
                  </a:cubicBezTo>
                  <a:cubicBezTo>
                    <a:pt x="84" y="1306"/>
                    <a:pt x="360" y="1622"/>
                    <a:pt x="705" y="1640"/>
                  </a:cubicBezTo>
                  <a:cubicBezTo>
                    <a:pt x="808" y="1646"/>
                    <a:pt x="912" y="1624"/>
                    <a:pt x="1013" y="1597"/>
                  </a:cubicBezTo>
                  <a:cubicBezTo>
                    <a:pt x="1173" y="1555"/>
                    <a:pt x="1331" y="1496"/>
                    <a:pt x="1461" y="1394"/>
                  </a:cubicBezTo>
                  <a:cubicBezTo>
                    <a:pt x="1827" y="1106"/>
                    <a:pt x="1799" y="513"/>
                    <a:pt x="1458" y="215"/>
                  </a:cubicBezTo>
                  <a:cubicBezTo>
                    <a:pt x="1227" y="14"/>
                    <a:pt x="891" y="-46"/>
                    <a:pt x="597" y="34"/>
                  </a:cubicBezTo>
                  <a:cubicBezTo>
                    <a:pt x="359" y="99"/>
                    <a:pt x="136" y="301"/>
                    <a:pt x="47" y="531"/>
                  </a:cubicBezTo>
                  <a:close/>
                </a:path>
              </a:pathLst>
            </a:custGeom>
            <a:solidFill>
              <a:srgbClr val="90D16D"/>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4" name="Google Shape;234;p7"/>
            <p:cNvSpPr/>
            <p:nvPr/>
          </p:nvSpPr>
          <p:spPr>
            <a:xfrm>
              <a:off x="866520" y="3117600"/>
              <a:ext cx="621000" cy="590760"/>
            </a:xfrm>
            <a:custGeom>
              <a:avLst/>
              <a:gdLst/>
              <a:ahLst/>
              <a:cxnLst/>
              <a:rect l="l" t="t" r="r" b="b"/>
              <a:pathLst>
                <a:path w="1725" h="1641" extrusionOk="0">
                  <a:moveTo>
                    <a:pt x="47" y="531"/>
                  </a:moveTo>
                  <a:cubicBezTo>
                    <a:pt x="-7" y="669"/>
                    <a:pt x="-10" y="823"/>
                    <a:pt x="18" y="967"/>
                  </a:cubicBezTo>
                  <a:cubicBezTo>
                    <a:pt x="84" y="1306"/>
                    <a:pt x="360" y="1622"/>
                    <a:pt x="705" y="1640"/>
                  </a:cubicBezTo>
                  <a:cubicBezTo>
                    <a:pt x="808" y="1646"/>
                    <a:pt x="912" y="1624"/>
                    <a:pt x="1013" y="1597"/>
                  </a:cubicBezTo>
                  <a:cubicBezTo>
                    <a:pt x="1173" y="1555"/>
                    <a:pt x="1331" y="1496"/>
                    <a:pt x="1461" y="1394"/>
                  </a:cubicBezTo>
                  <a:cubicBezTo>
                    <a:pt x="1827" y="1106"/>
                    <a:pt x="1799" y="513"/>
                    <a:pt x="1458" y="215"/>
                  </a:cubicBezTo>
                  <a:cubicBezTo>
                    <a:pt x="1227" y="14"/>
                    <a:pt x="891" y="-46"/>
                    <a:pt x="597" y="34"/>
                  </a:cubicBezTo>
                  <a:cubicBezTo>
                    <a:pt x="359" y="99"/>
                    <a:pt x="136" y="301"/>
                    <a:pt x="47" y="53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5" name="Google Shape;235;p7"/>
            <p:cNvSpPr/>
            <p:nvPr/>
          </p:nvSpPr>
          <p:spPr>
            <a:xfrm>
              <a:off x="1017720" y="3163320"/>
              <a:ext cx="327240" cy="513720"/>
            </a:xfrm>
            <a:custGeom>
              <a:avLst/>
              <a:gdLst/>
              <a:ahLst/>
              <a:cxnLst/>
              <a:rect l="l" t="t" r="r" b="b"/>
              <a:pathLst>
                <a:path w="909" h="1427" fill="none" extrusionOk="0">
                  <a:moveTo>
                    <a:pt x="909" y="0"/>
                  </a:moveTo>
                  <a:cubicBezTo>
                    <a:pt x="572" y="452"/>
                    <a:pt x="268" y="929"/>
                    <a:pt x="0" y="1427"/>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6" name="Google Shape;236;p7"/>
            <p:cNvSpPr/>
            <p:nvPr/>
          </p:nvSpPr>
          <p:spPr>
            <a:xfrm>
              <a:off x="1132560" y="3120120"/>
              <a:ext cx="325080" cy="210960"/>
            </a:xfrm>
            <a:custGeom>
              <a:avLst/>
              <a:gdLst/>
              <a:ahLst/>
              <a:cxnLst/>
              <a:rect l="l" t="t" r="r" b="b"/>
              <a:pathLst>
                <a:path w="903" h="586" fill="none" extrusionOk="0">
                  <a:moveTo>
                    <a:pt x="903" y="452"/>
                  </a:moveTo>
                  <a:cubicBezTo>
                    <a:pt x="691" y="501"/>
                    <a:pt x="477" y="546"/>
                    <a:pt x="262" y="586"/>
                  </a:cubicBezTo>
                  <a:cubicBezTo>
                    <a:pt x="190" y="384"/>
                    <a:pt x="102" y="188"/>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7" name="Google Shape;237;p7"/>
            <p:cNvSpPr/>
            <p:nvPr/>
          </p:nvSpPr>
          <p:spPr>
            <a:xfrm>
              <a:off x="1020240" y="3155040"/>
              <a:ext cx="464040" cy="270000"/>
            </a:xfrm>
            <a:custGeom>
              <a:avLst/>
              <a:gdLst/>
              <a:ahLst/>
              <a:cxnLst/>
              <a:rect l="l" t="t" r="r" b="b"/>
              <a:pathLst>
                <a:path w="1289" h="750" fill="none" extrusionOk="0">
                  <a:moveTo>
                    <a:pt x="1289" y="599"/>
                  </a:moveTo>
                  <a:cubicBezTo>
                    <a:pt x="989" y="646"/>
                    <a:pt x="689" y="696"/>
                    <a:pt x="390" y="750"/>
                  </a:cubicBezTo>
                  <a:cubicBezTo>
                    <a:pt x="287" y="487"/>
                    <a:pt x="156" y="235"/>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8" name="Google Shape;238;p7"/>
            <p:cNvSpPr/>
            <p:nvPr/>
          </p:nvSpPr>
          <p:spPr>
            <a:xfrm>
              <a:off x="946440" y="3212280"/>
              <a:ext cx="534240" cy="315720"/>
            </a:xfrm>
            <a:custGeom>
              <a:avLst/>
              <a:gdLst/>
              <a:ahLst/>
              <a:cxnLst/>
              <a:rect l="l" t="t" r="r" b="b"/>
              <a:pathLst>
                <a:path w="1484" h="877" fill="none" extrusionOk="0">
                  <a:moveTo>
                    <a:pt x="1484" y="736"/>
                  </a:moveTo>
                  <a:cubicBezTo>
                    <a:pt x="1130" y="755"/>
                    <a:pt x="777" y="802"/>
                    <a:pt x="432" y="877"/>
                  </a:cubicBezTo>
                  <a:cubicBezTo>
                    <a:pt x="329" y="567"/>
                    <a:pt x="183" y="271"/>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9" name="Google Shape;239;p7"/>
            <p:cNvSpPr/>
            <p:nvPr/>
          </p:nvSpPr>
          <p:spPr>
            <a:xfrm>
              <a:off x="883080" y="3309120"/>
              <a:ext cx="563400" cy="297360"/>
            </a:xfrm>
            <a:custGeom>
              <a:avLst/>
              <a:gdLst/>
              <a:ahLst/>
              <a:cxnLst/>
              <a:rect l="l" t="t" r="r" b="b"/>
              <a:pathLst>
                <a:path w="1565" h="826" fill="none" extrusionOk="0">
                  <a:moveTo>
                    <a:pt x="1565" y="698"/>
                  </a:moveTo>
                  <a:cubicBezTo>
                    <a:pt x="1315" y="693"/>
                    <a:pt x="1065" y="700"/>
                    <a:pt x="818" y="736"/>
                  </a:cubicBezTo>
                  <a:cubicBezTo>
                    <a:pt x="702" y="754"/>
                    <a:pt x="586" y="778"/>
                    <a:pt x="478" y="826"/>
                  </a:cubicBezTo>
                  <a:cubicBezTo>
                    <a:pt x="484" y="739"/>
                    <a:pt x="437" y="658"/>
                    <a:pt x="390" y="583"/>
                  </a:cubicBezTo>
                  <a:cubicBezTo>
                    <a:pt x="317" y="465"/>
                    <a:pt x="241" y="347"/>
                    <a:pt x="164" y="231"/>
                  </a:cubicBezTo>
                  <a:cubicBezTo>
                    <a:pt x="112" y="153"/>
                    <a:pt x="59" y="74"/>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40" name="Google Shape;240;p7"/>
          <p:cNvGrpSpPr/>
          <p:nvPr/>
        </p:nvGrpSpPr>
        <p:grpSpPr>
          <a:xfrm rot="1059559" flipH="1">
            <a:off x="1543294" y="4875224"/>
            <a:ext cx="649319" cy="614747"/>
            <a:chOff x="5167895" y="3317650"/>
            <a:chExt cx="649440" cy="614880"/>
          </a:xfrm>
        </p:grpSpPr>
        <p:sp>
          <p:nvSpPr>
            <p:cNvPr id="241" name="Google Shape;241;p7"/>
            <p:cNvSpPr/>
            <p:nvPr/>
          </p:nvSpPr>
          <p:spPr>
            <a:xfrm>
              <a:off x="5167895" y="331765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rgbClr val="90D16D"/>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2" name="Google Shape;242;p7"/>
            <p:cNvSpPr/>
            <p:nvPr/>
          </p:nvSpPr>
          <p:spPr>
            <a:xfrm>
              <a:off x="5167895" y="331765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3" name="Google Shape;243;p7"/>
            <p:cNvSpPr/>
            <p:nvPr/>
          </p:nvSpPr>
          <p:spPr>
            <a:xfrm>
              <a:off x="5247095" y="3381010"/>
              <a:ext cx="424080" cy="225720"/>
            </a:xfrm>
            <a:custGeom>
              <a:avLst/>
              <a:gdLst/>
              <a:ahLst/>
              <a:cxnLst/>
              <a:rect l="l" t="t" r="r" b="b"/>
              <a:pathLst>
                <a:path w="1178" h="627" fill="none" extrusionOk="0">
                  <a:moveTo>
                    <a:pt x="1178" y="0"/>
                  </a:moveTo>
                  <a:cubicBezTo>
                    <a:pt x="1020" y="203"/>
                    <a:pt x="870" y="412"/>
                    <a:pt x="729" y="627"/>
                  </a:cubicBezTo>
                  <a:cubicBezTo>
                    <a:pt x="502" y="418"/>
                    <a:pt x="258" y="229"/>
                    <a:pt x="0" y="61"/>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4" name="Google Shape;244;p7"/>
            <p:cNvSpPr/>
            <p:nvPr/>
          </p:nvSpPr>
          <p:spPr>
            <a:xfrm>
              <a:off x="5189495" y="3454450"/>
              <a:ext cx="557640" cy="253440"/>
            </a:xfrm>
            <a:custGeom>
              <a:avLst/>
              <a:gdLst/>
              <a:ahLst/>
              <a:cxnLst/>
              <a:rect l="l" t="t" r="r" b="b"/>
              <a:pathLst>
                <a:path w="1549" h="704" fill="none" extrusionOk="0">
                  <a:moveTo>
                    <a:pt x="0" y="75"/>
                  </a:moveTo>
                  <a:cubicBezTo>
                    <a:pt x="311" y="280"/>
                    <a:pt x="619" y="490"/>
                    <a:pt x="925" y="704"/>
                  </a:cubicBezTo>
                  <a:cubicBezTo>
                    <a:pt x="1114" y="454"/>
                    <a:pt x="1323" y="218"/>
                    <a:pt x="1549"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5" name="Google Shape;245;p7"/>
            <p:cNvSpPr/>
            <p:nvPr/>
          </p:nvSpPr>
          <p:spPr>
            <a:xfrm>
              <a:off x="5167895" y="3564970"/>
              <a:ext cx="634680" cy="224640"/>
            </a:xfrm>
            <a:custGeom>
              <a:avLst/>
              <a:gdLst/>
              <a:ahLst/>
              <a:cxnLst/>
              <a:rect l="l" t="t" r="r" b="b"/>
              <a:pathLst>
                <a:path w="1763" h="624" fill="none" extrusionOk="0">
                  <a:moveTo>
                    <a:pt x="0" y="57"/>
                  </a:moveTo>
                  <a:cubicBezTo>
                    <a:pt x="319" y="271"/>
                    <a:pt x="655" y="461"/>
                    <a:pt x="1004" y="624"/>
                  </a:cubicBezTo>
                  <a:cubicBezTo>
                    <a:pt x="1216" y="373"/>
                    <a:pt x="1532" y="228"/>
                    <a:pt x="1763"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6" name="Google Shape;246;p7"/>
            <p:cNvSpPr/>
            <p:nvPr/>
          </p:nvSpPr>
          <p:spPr>
            <a:xfrm>
              <a:off x="5176535" y="3649210"/>
              <a:ext cx="640800" cy="204840"/>
            </a:xfrm>
            <a:custGeom>
              <a:avLst/>
              <a:gdLst/>
              <a:ahLst/>
              <a:cxnLst/>
              <a:rect l="l" t="t" r="r" b="b"/>
              <a:pathLst>
                <a:path w="1780" h="569" fill="none" extrusionOk="0">
                  <a:moveTo>
                    <a:pt x="1780" y="42"/>
                  </a:moveTo>
                  <a:cubicBezTo>
                    <a:pt x="1546" y="248"/>
                    <a:pt x="1286" y="426"/>
                    <a:pt x="1008" y="569"/>
                  </a:cubicBezTo>
                  <a:cubicBezTo>
                    <a:pt x="659" y="404"/>
                    <a:pt x="321" y="214"/>
                    <a:pt x="0"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7" name="Google Shape;247;p7"/>
            <p:cNvSpPr/>
            <p:nvPr/>
          </p:nvSpPr>
          <p:spPr>
            <a:xfrm>
              <a:off x="5433575" y="3319810"/>
              <a:ext cx="109080" cy="612720"/>
            </a:xfrm>
            <a:custGeom>
              <a:avLst/>
              <a:gdLst/>
              <a:ahLst/>
              <a:cxnLst/>
              <a:rect l="l" t="t" r="r" b="b"/>
              <a:pathLst>
                <a:path w="303" h="1702" fill="none" extrusionOk="0">
                  <a:moveTo>
                    <a:pt x="0" y="0"/>
                  </a:moveTo>
                  <a:cubicBezTo>
                    <a:pt x="179" y="549"/>
                    <a:pt x="281" y="1124"/>
                    <a:pt x="303" y="1702"/>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48" name="Google Shape;248;p7"/>
          <p:cNvGrpSpPr/>
          <p:nvPr/>
        </p:nvGrpSpPr>
        <p:grpSpPr>
          <a:xfrm rot="-1428421">
            <a:off x="8493491" y="4590498"/>
            <a:ext cx="743629" cy="703975"/>
            <a:chOff x="5167895" y="3317650"/>
            <a:chExt cx="649440" cy="614880"/>
          </a:xfrm>
        </p:grpSpPr>
        <p:sp>
          <p:nvSpPr>
            <p:cNvPr id="249" name="Google Shape;249;p7"/>
            <p:cNvSpPr/>
            <p:nvPr/>
          </p:nvSpPr>
          <p:spPr>
            <a:xfrm>
              <a:off x="5167895" y="331765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0" name="Google Shape;250;p7"/>
            <p:cNvSpPr/>
            <p:nvPr/>
          </p:nvSpPr>
          <p:spPr>
            <a:xfrm>
              <a:off x="5167895" y="331765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1" name="Google Shape;251;p7"/>
            <p:cNvSpPr/>
            <p:nvPr/>
          </p:nvSpPr>
          <p:spPr>
            <a:xfrm>
              <a:off x="5247095" y="3381010"/>
              <a:ext cx="424080" cy="225720"/>
            </a:xfrm>
            <a:custGeom>
              <a:avLst/>
              <a:gdLst/>
              <a:ahLst/>
              <a:cxnLst/>
              <a:rect l="l" t="t" r="r" b="b"/>
              <a:pathLst>
                <a:path w="1178" h="627" fill="none" extrusionOk="0">
                  <a:moveTo>
                    <a:pt x="1178" y="0"/>
                  </a:moveTo>
                  <a:cubicBezTo>
                    <a:pt x="1020" y="203"/>
                    <a:pt x="870" y="412"/>
                    <a:pt x="729" y="627"/>
                  </a:cubicBezTo>
                  <a:cubicBezTo>
                    <a:pt x="502" y="418"/>
                    <a:pt x="258" y="229"/>
                    <a:pt x="0" y="61"/>
                  </a:cubicBezTo>
                </a:path>
              </a:pathLst>
            </a:custGeom>
            <a:solidFill>
              <a:schemeClr val="accent6"/>
            </a:solid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2" name="Google Shape;252;p7"/>
            <p:cNvSpPr/>
            <p:nvPr/>
          </p:nvSpPr>
          <p:spPr>
            <a:xfrm>
              <a:off x="5189495" y="3454450"/>
              <a:ext cx="557640" cy="253440"/>
            </a:xfrm>
            <a:custGeom>
              <a:avLst/>
              <a:gdLst/>
              <a:ahLst/>
              <a:cxnLst/>
              <a:rect l="l" t="t" r="r" b="b"/>
              <a:pathLst>
                <a:path w="1549" h="704" fill="none" extrusionOk="0">
                  <a:moveTo>
                    <a:pt x="0" y="75"/>
                  </a:moveTo>
                  <a:cubicBezTo>
                    <a:pt x="311" y="280"/>
                    <a:pt x="619" y="490"/>
                    <a:pt x="925" y="704"/>
                  </a:cubicBezTo>
                  <a:cubicBezTo>
                    <a:pt x="1114" y="454"/>
                    <a:pt x="1323" y="218"/>
                    <a:pt x="1549" y="0"/>
                  </a:cubicBezTo>
                </a:path>
              </a:pathLst>
            </a:custGeom>
            <a:solidFill>
              <a:schemeClr val="accent6"/>
            </a:solid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3" name="Google Shape;253;p7"/>
            <p:cNvSpPr/>
            <p:nvPr/>
          </p:nvSpPr>
          <p:spPr>
            <a:xfrm>
              <a:off x="5167895" y="3564970"/>
              <a:ext cx="634680" cy="224640"/>
            </a:xfrm>
            <a:custGeom>
              <a:avLst/>
              <a:gdLst/>
              <a:ahLst/>
              <a:cxnLst/>
              <a:rect l="l" t="t" r="r" b="b"/>
              <a:pathLst>
                <a:path w="1763" h="624" fill="none" extrusionOk="0">
                  <a:moveTo>
                    <a:pt x="0" y="57"/>
                  </a:moveTo>
                  <a:cubicBezTo>
                    <a:pt x="319" y="271"/>
                    <a:pt x="655" y="461"/>
                    <a:pt x="1004" y="624"/>
                  </a:cubicBezTo>
                  <a:cubicBezTo>
                    <a:pt x="1216" y="373"/>
                    <a:pt x="1532" y="228"/>
                    <a:pt x="1763" y="0"/>
                  </a:cubicBezTo>
                </a:path>
              </a:pathLst>
            </a:custGeom>
            <a:solidFill>
              <a:schemeClr val="accent6"/>
            </a:solid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4" name="Google Shape;254;p7"/>
            <p:cNvSpPr/>
            <p:nvPr/>
          </p:nvSpPr>
          <p:spPr>
            <a:xfrm>
              <a:off x="5176535" y="3649210"/>
              <a:ext cx="640800" cy="204840"/>
            </a:xfrm>
            <a:custGeom>
              <a:avLst/>
              <a:gdLst/>
              <a:ahLst/>
              <a:cxnLst/>
              <a:rect l="l" t="t" r="r" b="b"/>
              <a:pathLst>
                <a:path w="1780" h="569" fill="none" extrusionOk="0">
                  <a:moveTo>
                    <a:pt x="1780" y="42"/>
                  </a:moveTo>
                  <a:cubicBezTo>
                    <a:pt x="1546" y="248"/>
                    <a:pt x="1286" y="426"/>
                    <a:pt x="1008" y="569"/>
                  </a:cubicBezTo>
                  <a:cubicBezTo>
                    <a:pt x="659" y="404"/>
                    <a:pt x="321" y="214"/>
                    <a:pt x="0" y="0"/>
                  </a:cubicBezTo>
                </a:path>
              </a:pathLst>
            </a:custGeom>
            <a:solidFill>
              <a:schemeClr val="accent6"/>
            </a:solid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5" name="Google Shape;255;p7"/>
            <p:cNvSpPr/>
            <p:nvPr/>
          </p:nvSpPr>
          <p:spPr>
            <a:xfrm>
              <a:off x="5433575" y="3319810"/>
              <a:ext cx="109080" cy="612720"/>
            </a:xfrm>
            <a:custGeom>
              <a:avLst/>
              <a:gdLst/>
              <a:ahLst/>
              <a:cxnLst/>
              <a:rect l="l" t="t" r="r" b="b"/>
              <a:pathLst>
                <a:path w="303" h="1702" fill="none" extrusionOk="0">
                  <a:moveTo>
                    <a:pt x="0" y="0"/>
                  </a:moveTo>
                  <a:cubicBezTo>
                    <a:pt x="179" y="549"/>
                    <a:pt x="281" y="1124"/>
                    <a:pt x="303" y="1702"/>
                  </a:cubicBezTo>
                </a:path>
              </a:pathLst>
            </a:custGeom>
            <a:solidFill>
              <a:schemeClr val="accent6"/>
            </a:solid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56" name="Google Shape;256;p7"/>
          <p:cNvGrpSpPr/>
          <p:nvPr/>
        </p:nvGrpSpPr>
        <p:grpSpPr>
          <a:xfrm rot="-1640097">
            <a:off x="7957956" y="4749943"/>
            <a:ext cx="642785" cy="611431"/>
            <a:chOff x="866520" y="3117600"/>
            <a:chExt cx="621000" cy="590760"/>
          </a:xfrm>
        </p:grpSpPr>
        <p:sp>
          <p:nvSpPr>
            <p:cNvPr id="257" name="Google Shape;257;p7"/>
            <p:cNvSpPr/>
            <p:nvPr/>
          </p:nvSpPr>
          <p:spPr>
            <a:xfrm>
              <a:off x="866520" y="3117600"/>
              <a:ext cx="621000" cy="590760"/>
            </a:xfrm>
            <a:custGeom>
              <a:avLst/>
              <a:gdLst/>
              <a:ahLst/>
              <a:cxnLst/>
              <a:rect l="l" t="t" r="r" b="b"/>
              <a:pathLst>
                <a:path w="1725" h="1641" extrusionOk="0">
                  <a:moveTo>
                    <a:pt x="47" y="531"/>
                  </a:moveTo>
                  <a:cubicBezTo>
                    <a:pt x="-7" y="669"/>
                    <a:pt x="-10" y="823"/>
                    <a:pt x="18" y="967"/>
                  </a:cubicBezTo>
                  <a:cubicBezTo>
                    <a:pt x="84" y="1306"/>
                    <a:pt x="360" y="1622"/>
                    <a:pt x="705" y="1640"/>
                  </a:cubicBezTo>
                  <a:cubicBezTo>
                    <a:pt x="808" y="1646"/>
                    <a:pt x="912" y="1624"/>
                    <a:pt x="1013" y="1597"/>
                  </a:cubicBezTo>
                  <a:cubicBezTo>
                    <a:pt x="1173" y="1555"/>
                    <a:pt x="1331" y="1496"/>
                    <a:pt x="1461" y="1394"/>
                  </a:cubicBezTo>
                  <a:cubicBezTo>
                    <a:pt x="1827" y="1106"/>
                    <a:pt x="1799" y="513"/>
                    <a:pt x="1458" y="215"/>
                  </a:cubicBezTo>
                  <a:cubicBezTo>
                    <a:pt x="1227" y="14"/>
                    <a:pt x="891" y="-46"/>
                    <a:pt x="597" y="34"/>
                  </a:cubicBezTo>
                  <a:cubicBezTo>
                    <a:pt x="359" y="99"/>
                    <a:pt x="136" y="301"/>
                    <a:pt x="47" y="53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8" name="Google Shape;258;p7"/>
            <p:cNvSpPr/>
            <p:nvPr/>
          </p:nvSpPr>
          <p:spPr>
            <a:xfrm>
              <a:off x="1017720" y="3163320"/>
              <a:ext cx="327240" cy="513720"/>
            </a:xfrm>
            <a:custGeom>
              <a:avLst/>
              <a:gdLst/>
              <a:ahLst/>
              <a:cxnLst/>
              <a:rect l="l" t="t" r="r" b="b"/>
              <a:pathLst>
                <a:path w="909" h="1427" fill="none" extrusionOk="0">
                  <a:moveTo>
                    <a:pt x="909" y="0"/>
                  </a:moveTo>
                  <a:cubicBezTo>
                    <a:pt x="572" y="452"/>
                    <a:pt x="268" y="929"/>
                    <a:pt x="0" y="1427"/>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9" name="Google Shape;259;p7"/>
            <p:cNvSpPr/>
            <p:nvPr/>
          </p:nvSpPr>
          <p:spPr>
            <a:xfrm>
              <a:off x="1132560" y="3120120"/>
              <a:ext cx="325080" cy="210960"/>
            </a:xfrm>
            <a:custGeom>
              <a:avLst/>
              <a:gdLst/>
              <a:ahLst/>
              <a:cxnLst/>
              <a:rect l="l" t="t" r="r" b="b"/>
              <a:pathLst>
                <a:path w="903" h="586" fill="none" extrusionOk="0">
                  <a:moveTo>
                    <a:pt x="903" y="452"/>
                  </a:moveTo>
                  <a:cubicBezTo>
                    <a:pt x="691" y="501"/>
                    <a:pt x="477" y="546"/>
                    <a:pt x="262" y="586"/>
                  </a:cubicBezTo>
                  <a:cubicBezTo>
                    <a:pt x="190" y="384"/>
                    <a:pt x="102" y="188"/>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0" name="Google Shape;260;p7"/>
            <p:cNvSpPr/>
            <p:nvPr/>
          </p:nvSpPr>
          <p:spPr>
            <a:xfrm>
              <a:off x="1020240" y="3155040"/>
              <a:ext cx="464040" cy="270000"/>
            </a:xfrm>
            <a:custGeom>
              <a:avLst/>
              <a:gdLst/>
              <a:ahLst/>
              <a:cxnLst/>
              <a:rect l="l" t="t" r="r" b="b"/>
              <a:pathLst>
                <a:path w="1289" h="750" fill="none" extrusionOk="0">
                  <a:moveTo>
                    <a:pt x="1289" y="599"/>
                  </a:moveTo>
                  <a:cubicBezTo>
                    <a:pt x="989" y="646"/>
                    <a:pt x="689" y="696"/>
                    <a:pt x="390" y="750"/>
                  </a:cubicBezTo>
                  <a:cubicBezTo>
                    <a:pt x="287" y="487"/>
                    <a:pt x="156" y="235"/>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1" name="Google Shape;261;p7"/>
            <p:cNvSpPr/>
            <p:nvPr/>
          </p:nvSpPr>
          <p:spPr>
            <a:xfrm>
              <a:off x="946440" y="3212280"/>
              <a:ext cx="534240" cy="315720"/>
            </a:xfrm>
            <a:custGeom>
              <a:avLst/>
              <a:gdLst/>
              <a:ahLst/>
              <a:cxnLst/>
              <a:rect l="l" t="t" r="r" b="b"/>
              <a:pathLst>
                <a:path w="1484" h="877" fill="none" extrusionOk="0">
                  <a:moveTo>
                    <a:pt x="1484" y="736"/>
                  </a:moveTo>
                  <a:cubicBezTo>
                    <a:pt x="1130" y="755"/>
                    <a:pt x="777" y="802"/>
                    <a:pt x="432" y="877"/>
                  </a:cubicBezTo>
                  <a:cubicBezTo>
                    <a:pt x="329" y="567"/>
                    <a:pt x="183" y="271"/>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 name="Google Shape;262;p7"/>
            <p:cNvSpPr/>
            <p:nvPr/>
          </p:nvSpPr>
          <p:spPr>
            <a:xfrm>
              <a:off x="883080" y="3309120"/>
              <a:ext cx="563400" cy="297360"/>
            </a:xfrm>
            <a:custGeom>
              <a:avLst/>
              <a:gdLst/>
              <a:ahLst/>
              <a:cxnLst/>
              <a:rect l="l" t="t" r="r" b="b"/>
              <a:pathLst>
                <a:path w="1565" h="826" fill="none" extrusionOk="0">
                  <a:moveTo>
                    <a:pt x="1565" y="698"/>
                  </a:moveTo>
                  <a:cubicBezTo>
                    <a:pt x="1315" y="693"/>
                    <a:pt x="1065" y="700"/>
                    <a:pt x="818" y="736"/>
                  </a:cubicBezTo>
                  <a:cubicBezTo>
                    <a:pt x="702" y="754"/>
                    <a:pt x="586" y="778"/>
                    <a:pt x="478" y="826"/>
                  </a:cubicBezTo>
                  <a:cubicBezTo>
                    <a:pt x="484" y="739"/>
                    <a:pt x="437" y="658"/>
                    <a:pt x="390" y="583"/>
                  </a:cubicBezTo>
                  <a:cubicBezTo>
                    <a:pt x="317" y="465"/>
                    <a:pt x="241" y="347"/>
                    <a:pt x="164" y="231"/>
                  </a:cubicBezTo>
                  <a:cubicBezTo>
                    <a:pt x="112" y="153"/>
                    <a:pt x="59" y="74"/>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63"/>
        <p:cNvGrpSpPr/>
        <p:nvPr/>
      </p:nvGrpSpPr>
      <p:grpSpPr>
        <a:xfrm>
          <a:off x="0" y="0"/>
          <a:ext cx="0" cy="0"/>
          <a:chOff x="0" y="0"/>
          <a:chExt cx="0" cy="0"/>
        </a:xfrm>
      </p:grpSpPr>
      <p:sp>
        <p:nvSpPr>
          <p:cNvPr id="264" name="Google Shape;264;p8"/>
          <p:cNvSpPr/>
          <p:nvPr/>
        </p:nvSpPr>
        <p:spPr>
          <a:xfrm>
            <a:off x="-1942775" y="-258400"/>
            <a:ext cx="12053904" cy="5789778"/>
          </a:xfrm>
          <a:custGeom>
            <a:avLst/>
            <a:gdLst/>
            <a:ahLst/>
            <a:cxnLst/>
            <a:rect l="l" t="t" r="r" b="b"/>
            <a:pathLst>
              <a:path w="21288" h="10225" extrusionOk="0">
                <a:moveTo>
                  <a:pt x="16061" y="1739"/>
                </a:moveTo>
                <a:cubicBezTo>
                  <a:pt x="16285" y="1478"/>
                  <a:pt x="16505" y="1219"/>
                  <a:pt x="16723" y="957"/>
                </a:cubicBezTo>
                <a:cubicBezTo>
                  <a:pt x="16742" y="934"/>
                  <a:pt x="16762" y="911"/>
                  <a:pt x="16790" y="902"/>
                </a:cubicBezTo>
                <a:cubicBezTo>
                  <a:pt x="16990" y="831"/>
                  <a:pt x="17185" y="1122"/>
                  <a:pt x="17251" y="1258"/>
                </a:cubicBezTo>
                <a:cubicBezTo>
                  <a:pt x="17278" y="1313"/>
                  <a:pt x="17304" y="1375"/>
                  <a:pt x="17358" y="1405"/>
                </a:cubicBezTo>
                <a:cubicBezTo>
                  <a:pt x="17384" y="1419"/>
                  <a:pt x="17414" y="1424"/>
                  <a:pt x="17443" y="1432"/>
                </a:cubicBezTo>
                <a:cubicBezTo>
                  <a:pt x="17621" y="1484"/>
                  <a:pt x="17736" y="1653"/>
                  <a:pt x="17834" y="1810"/>
                </a:cubicBezTo>
                <a:cubicBezTo>
                  <a:pt x="18176" y="2356"/>
                  <a:pt x="18518" y="2901"/>
                  <a:pt x="18860" y="3446"/>
                </a:cubicBezTo>
                <a:cubicBezTo>
                  <a:pt x="18880" y="3477"/>
                  <a:pt x="18908" y="3512"/>
                  <a:pt x="18944" y="3507"/>
                </a:cubicBezTo>
                <a:cubicBezTo>
                  <a:pt x="18964" y="3504"/>
                  <a:pt x="18980" y="3489"/>
                  <a:pt x="18995" y="3474"/>
                </a:cubicBezTo>
                <a:cubicBezTo>
                  <a:pt x="19397" y="3065"/>
                  <a:pt x="19799" y="2657"/>
                  <a:pt x="20200" y="2248"/>
                </a:cubicBezTo>
                <a:cubicBezTo>
                  <a:pt x="20288" y="2159"/>
                  <a:pt x="20385" y="2065"/>
                  <a:pt x="20508" y="2044"/>
                </a:cubicBezTo>
                <a:cubicBezTo>
                  <a:pt x="20651" y="2020"/>
                  <a:pt x="20794" y="2104"/>
                  <a:pt x="20881" y="2219"/>
                </a:cubicBezTo>
                <a:cubicBezTo>
                  <a:pt x="20968" y="2335"/>
                  <a:pt x="21008" y="2478"/>
                  <a:pt x="21044" y="2618"/>
                </a:cubicBezTo>
                <a:cubicBezTo>
                  <a:pt x="21292" y="3596"/>
                  <a:pt x="21290" y="4587"/>
                  <a:pt x="21288" y="5589"/>
                </a:cubicBezTo>
                <a:cubicBezTo>
                  <a:pt x="21285" y="6633"/>
                  <a:pt x="21283" y="7676"/>
                  <a:pt x="21281" y="8720"/>
                </a:cubicBezTo>
                <a:cubicBezTo>
                  <a:pt x="21280" y="9103"/>
                  <a:pt x="21279" y="9642"/>
                  <a:pt x="20899" y="9834"/>
                </a:cubicBezTo>
                <a:cubicBezTo>
                  <a:pt x="20433" y="10069"/>
                  <a:pt x="19634" y="10043"/>
                  <a:pt x="19120" y="10082"/>
                </a:cubicBezTo>
                <a:cubicBezTo>
                  <a:pt x="17796" y="10184"/>
                  <a:pt x="16454" y="10132"/>
                  <a:pt x="15122" y="10084"/>
                </a:cubicBezTo>
                <a:cubicBezTo>
                  <a:pt x="11689" y="9960"/>
                  <a:pt x="8232" y="9863"/>
                  <a:pt x="4824" y="10148"/>
                </a:cubicBezTo>
                <a:cubicBezTo>
                  <a:pt x="4220" y="10199"/>
                  <a:pt x="3607" y="10261"/>
                  <a:pt x="3006" y="10199"/>
                </a:cubicBezTo>
                <a:cubicBezTo>
                  <a:pt x="2515" y="10147"/>
                  <a:pt x="2032" y="10015"/>
                  <a:pt x="1598" y="9779"/>
                </a:cubicBezTo>
                <a:cubicBezTo>
                  <a:pt x="1263" y="9597"/>
                  <a:pt x="834" y="9523"/>
                  <a:pt x="547" y="9251"/>
                </a:cubicBezTo>
                <a:cubicBezTo>
                  <a:pt x="222" y="8943"/>
                  <a:pt x="136" y="8465"/>
                  <a:pt x="89" y="8020"/>
                </a:cubicBezTo>
                <a:cubicBezTo>
                  <a:pt x="62" y="7773"/>
                  <a:pt x="43" y="7524"/>
                  <a:pt x="29" y="7276"/>
                </a:cubicBezTo>
                <a:cubicBezTo>
                  <a:pt x="-16" y="6499"/>
                  <a:pt x="-4" y="5719"/>
                  <a:pt x="36" y="4943"/>
                </a:cubicBezTo>
                <a:cubicBezTo>
                  <a:pt x="55" y="4554"/>
                  <a:pt x="82" y="4164"/>
                  <a:pt x="112" y="3776"/>
                </a:cubicBezTo>
                <a:cubicBezTo>
                  <a:pt x="127" y="3581"/>
                  <a:pt x="143" y="3387"/>
                  <a:pt x="159" y="3192"/>
                </a:cubicBezTo>
                <a:cubicBezTo>
                  <a:pt x="172" y="3044"/>
                  <a:pt x="145" y="2843"/>
                  <a:pt x="246" y="2720"/>
                </a:cubicBezTo>
                <a:cubicBezTo>
                  <a:pt x="290" y="2666"/>
                  <a:pt x="371" y="2635"/>
                  <a:pt x="433" y="2669"/>
                </a:cubicBezTo>
                <a:cubicBezTo>
                  <a:pt x="455" y="2681"/>
                  <a:pt x="472" y="2700"/>
                  <a:pt x="489" y="2719"/>
                </a:cubicBezTo>
                <a:cubicBezTo>
                  <a:pt x="784" y="3045"/>
                  <a:pt x="1080" y="3374"/>
                  <a:pt x="1311" y="3748"/>
                </a:cubicBezTo>
                <a:cubicBezTo>
                  <a:pt x="1330" y="3778"/>
                  <a:pt x="1353" y="3812"/>
                  <a:pt x="1388" y="3819"/>
                </a:cubicBezTo>
                <a:cubicBezTo>
                  <a:pt x="1420" y="3824"/>
                  <a:pt x="1452" y="3805"/>
                  <a:pt x="1483" y="3811"/>
                </a:cubicBezTo>
                <a:cubicBezTo>
                  <a:pt x="1524" y="3818"/>
                  <a:pt x="1546" y="3861"/>
                  <a:pt x="1563" y="3899"/>
                </a:cubicBezTo>
                <a:cubicBezTo>
                  <a:pt x="1795" y="4438"/>
                  <a:pt x="2007" y="4989"/>
                  <a:pt x="2278" y="5509"/>
                </a:cubicBezTo>
                <a:cubicBezTo>
                  <a:pt x="2506" y="5268"/>
                  <a:pt x="2733" y="5028"/>
                  <a:pt x="2961" y="4788"/>
                </a:cubicBezTo>
                <a:cubicBezTo>
                  <a:pt x="2986" y="4761"/>
                  <a:pt x="3012" y="4734"/>
                  <a:pt x="3046" y="4721"/>
                </a:cubicBezTo>
                <a:cubicBezTo>
                  <a:pt x="3157" y="4676"/>
                  <a:pt x="3260" y="4797"/>
                  <a:pt x="3320" y="4901"/>
                </a:cubicBezTo>
                <a:cubicBezTo>
                  <a:pt x="3320" y="4827"/>
                  <a:pt x="3416" y="4786"/>
                  <a:pt x="3486" y="4811"/>
                </a:cubicBezTo>
                <a:cubicBezTo>
                  <a:pt x="3555" y="4837"/>
                  <a:pt x="3600" y="4902"/>
                  <a:pt x="3640" y="4963"/>
                </a:cubicBezTo>
                <a:cubicBezTo>
                  <a:pt x="3727" y="5096"/>
                  <a:pt x="3815" y="5229"/>
                  <a:pt x="3902" y="5362"/>
                </a:cubicBezTo>
                <a:cubicBezTo>
                  <a:pt x="4095" y="5053"/>
                  <a:pt x="4290" y="4745"/>
                  <a:pt x="4488" y="4439"/>
                </a:cubicBezTo>
                <a:cubicBezTo>
                  <a:pt x="4522" y="4387"/>
                  <a:pt x="4560" y="4331"/>
                  <a:pt x="4618" y="4308"/>
                </a:cubicBezTo>
                <a:cubicBezTo>
                  <a:pt x="4689" y="4281"/>
                  <a:pt x="4769" y="4310"/>
                  <a:pt x="4836" y="4347"/>
                </a:cubicBezTo>
                <a:cubicBezTo>
                  <a:pt x="5299" y="4600"/>
                  <a:pt x="5510" y="5176"/>
                  <a:pt x="5968" y="5437"/>
                </a:cubicBezTo>
                <a:cubicBezTo>
                  <a:pt x="6247" y="5001"/>
                  <a:pt x="6526" y="4563"/>
                  <a:pt x="6805" y="4126"/>
                </a:cubicBezTo>
                <a:cubicBezTo>
                  <a:pt x="6828" y="4090"/>
                  <a:pt x="6852" y="4053"/>
                  <a:pt x="6883" y="4024"/>
                </a:cubicBezTo>
                <a:cubicBezTo>
                  <a:pt x="6906" y="4003"/>
                  <a:pt x="6932" y="3986"/>
                  <a:pt x="6956" y="3965"/>
                </a:cubicBezTo>
                <a:cubicBezTo>
                  <a:pt x="7013" y="3916"/>
                  <a:pt x="7050" y="3849"/>
                  <a:pt x="7087" y="3783"/>
                </a:cubicBezTo>
                <a:cubicBezTo>
                  <a:pt x="7424" y="3179"/>
                  <a:pt x="7811" y="2604"/>
                  <a:pt x="8242" y="2064"/>
                </a:cubicBezTo>
                <a:cubicBezTo>
                  <a:pt x="8292" y="2001"/>
                  <a:pt x="8345" y="1937"/>
                  <a:pt x="8414" y="1895"/>
                </a:cubicBezTo>
                <a:cubicBezTo>
                  <a:pt x="8553" y="1812"/>
                  <a:pt x="8726" y="1853"/>
                  <a:pt x="8842" y="1955"/>
                </a:cubicBezTo>
                <a:cubicBezTo>
                  <a:pt x="8881" y="1989"/>
                  <a:pt x="9146" y="2298"/>
                  <a:pt x="9152" y="2291"/>
                </a:cubicBezTo>
                <a:cubicBezTo>
                  <a:pt x="9515" y="1882"/>
                  <a:pt x="9877" y="1474"/>
                  <a:pt x="10239" y="1065"/>
                </a:cubicBezTo>
                <a:cubicBezTo>
                  <a:pt x="10299" y="998"/>
                  <a:pt x="10374" y="924"/>
                  <a:pt x="10463" y="936"/>
                </a:cubicBezTo>
                <a:cubicBezTo>
                  <a:pt x="10528" y="945"/>
                  <a:pt x="10578" y="999"/>
                  <a:pt x="10621" y="1049"/>
                </a:cubicBezTo>
                <a:cubicBezTo>
                  <a:pt x="10790" y="1243"/>
                  <a:pt x="10959" y="1437"/>
                  <a:pt x="11128" y="1631"/>
                </a:cubicBezTo>
                <a:cubicBezTo>
                  <a:pt x="11335" y="1325"/>
                  <a:pt x="11586" y="1058"/>
                  <a:pt x="11805" y="767"/>
                </a:cubicBezTo>
                <a:cubicBezTo>
                  <a:pt x="12026" y="475"/>
                  <a:pt x="12263" y="213"/>
                  <a:pt x="12565" y="0"/>
                </a:cubicBezTo>
                <a:cubicBezTo>
                  <a:pt x="12641" y="84"/>
                  <a:pt x="12718" y="167"/>
                  <a:pt x="12794" y="251"/>
                </a:cubicBezTo>
                <a:cubicBezTo>
                  <a:pt x="12810" y="268"/>
                  <a:pt x="12829" y="286"/>
                  <a:pt x="12852" y="286"/>
                </a:cubicBezTo>
                <a:cubicBezTo>
                  <a:pt x="12872" y="285"/>
                  <a:pt x="12888" y="271"/>
                  <a:pt x="12906" y="265"/>
                </a:cubicBezTo>
                <a:cubicBezTo>
                  <a:pt x="12965" y="243"/>
                  <a:pt x="13021" y="300"/>
                  <a:pt x="13058" y="350"/>
                </a:cubicBezTo>
                <a:cubicBezTo>
                  <a:pt x="13506" y="952"/>
                  <a:pt x="13954" y="1554"/>
                  <a:pt x="14402" y="2156"/>
                </a:cubicBezTo>
                <a:cubicBezTo>
                  <a:pt x="14557" y="1995"/>
                  <a:pt x="14736" y="1857"/>
                  <a:pt x="14931" y="1747"/>
                </a:cubicBezTo>
                <a:cubicBezTo>
                  <a:pt x="15106" y="1909"/>
                  <a:pt x="15258" y="2096"/>
                  <a:pt x="15382" y="2299"/>
                </a:cubicBezTo>
                <a:cubicBezTo>
                  <a:pt x="15407" y="2340"/>
                  <a:pt x="15448" y="2388"/>
                  <a:pt x="15493" y="2372"/>
                </a:cubicBezTo>
                <a:cubicBezTo>
                  <a:pt x="15512" y="2365"/>
                  <a:pt x="15525" y="2347"/>
                  <a:pt x="15537" y="2331"/>
                </a:cubicBezTo>
                <a:cubicBezTo>
                  <a:pt x="15688" y="2123"/>
                  <a:pt x="15891" y="1937"/>
                  <a:pt x="16061" y="1739"/>
                </a:cubicBezTo>
                <a:close/>
              </a:path>
            </a:pathLst>
          </a:custGeom>
          <a:solidFill>
            <a:srgbClr val="A1C8FF">
              <a:alpha val="177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 name="Google Shape;265;p8"/>
          <p:cNvSpPr txBox="1">
            <a:spLocks noGrp="1"/>
          </p:cNvSpPr>
          <p:nvPr>
            <p:ph type="title"/>
          </p:nvPr>
        </p:nvSpPr>
        <p:spPr>
          <a:xfrm>
            <a:off x="1208400" y="1307100"/>
            <a:ext cx="6547500" cy="2529300"/>
          </a:xfrm>
          <a:prstGeom prst="rect">
            <a:avLst/>
          </a:prstGeom>
          <a:ln>
            <a:noFill/>
          </a:ln>
        </p:spPr>
        <p:txBody>
          <a:bodyPr spcFirstLastPara="1" wrap="square" lIns="91425" tIns="91425" rIns="91425" bIns="91425" anchor="ctr" anchorCtr="0">
            <a:noAutofit/>
          </a:bodyPr>
          <a:lstStyle>
            <a:lvl1pPr lvl="0" algn="r">
              <a:spcBef>
                <a:spcPts val="0"/>
              </a:spcBef>
              <a:spcAft>
                <a:spcPts val="0"/>
              </a:spcAft>
              <a:buSzPts val="7000"/>
              <a:buNone/>
              <a:defRPr sz="7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266" name="Google Shape;266;p8"/>
          <p:cNvGrpSpPr/>
          <p:nvPr/>
        </p:nvGrpSpPr>
        <p:grpSpPr>
          <a:xfrm>
            <a:off x="-522465" y="3994525"/>
            <a:ext cx="10200214" cy="1806603"/>
            <a:chOff x="-522465" y="3842125"/>
            <a:chExt cx="10200214" cy="1806603"/>
          </a:xfrm>
        </p:grpSpPr>
        <p:sp>
          <p:nvSpPr>
            <p:cNvPr id="267" name="Google Shape;267;p8"/>
            <p:cNvSpPr/>
            <p:nvPr/>
          </p:nvSpPr>
          <p:spPr>
            <a:xfrm>
              <a:off x="-522465" y="3924624"/>
              <a:ext cx="2636358" cy="1724104"/>
            </a:xfrm>
            <a:custGeom>
              <a:avLst/>
              <a:gdLst/>
              <a:ahLst/>
              <a:cxnLst/>
              <a:rect l="l" t="t" r="r" b="b"/>
              <a:pathLst>
                <a:path w="4745" h="3103" extrusionOk="0">
                  <a:moveTo>
                    <a:pt x="542" y="9"/>
                  </a:moveTo>
                  <a:cubicBezTo>
                    <a:pt x="532" y="11"/>
                    <a:pt x="521" y="14"/>
                    <a:pt x="511" y="16"/>
                  </a:cubicBezTo>
                  <a:cubicBezTo>
                    <a:pt x="311" y="67"/>
                    <a:pt x="104" y="246"/>
                    <a:pt x="93" y="461"/>
                  </a:cubicBezTo>
                  <a:cubicBezTo>
                    <a:pt x="81" y="727"/>
                    <a:pt x="57" y="993"/>
                    <a:pt x="32" y="1259"/>
                  </a:cubicBezTo>
                  <a:cubicBezTo>
                    <a:pt x="4" y="1539"/>
                    <a:pt x="-23" y="1825"/>
                    <a:pt x="31" y="2104"/>
                  </a:cubicBezTo>
                  <a:cubicBezTo>
                    <a:pt x="87" y="2394"/>
                    <a:pt x="229" y="2561"/>
                    <a:pt x="478" y="2721"/>
                  </a:cubicBezTo>
                  <a:cubicBezTo>
                    <a:pt x="915" y="3001"/>
                    <a:pt x="1450" y="3085"/>
                    <a:pt x="1969" y="3100"/>
                  </a:cubicBezTo>
                  <a:cubicBezTo>
                    <a:pt x="2268" y="3109"/>
                    <a:pt x="2568" y="3097"/>
                    <a:pt x="2868" y="3072"/>
                  </a:cubicBezTo>
                  <a:cubicBezTo>
                    <a:pt x="3187" y="3046"/>
                    <a:pt x="3506" y="3003"/>
                    <a:pt x="3815" y="2914"/>
                  </a:cubicBezTo>
                  <a:cubicBezTo>
                    <a:pt x="3959" y="2872"/>
                    <a:pt x="4097" y="2795"/>
                    <a:pt x="4241" y="2759"/>
                  </a:cubicBezTo>
                  <a:cubicBezTo>
                    <a:pt x="4367" y="2728"/>
                    <a:pt x="4485" y="2725"/>
                    <a:pt x="4598" y="2646"/>
                  </a:cubicBezTo>
                  <a:cubicBezTo>
                    <a:pt x="4693" y="2580"/>
                    <a:pt x="4763" y="2465"/>
                    <a:pt x="4741" y="2351"/>
                  </a:cubicBezTo>
                  <a:cubicBezTo>
                    <a:pt x="4720" y="2238"/>
                    <a:pt x="4580" y="2153"/>
                    <a:pt x="4480" y="2211"/>
                  </a:cubicBezTo>
                  <a:cubicBezTo>
                    <a:pt x="4496" y="2142"/>
                    <a:pt x="4513" y="2072"/>
                    <a:pt x="4506" y="2001"/>
                  </a:cubicBezTo>
                  <a:cubicBezTo>
                    <a:pt x="4500" y="1930"/>
                    <a:pt x="4466" y="1858"/>
                    <a:pt x="4405" y="1822"/>
                  </a:cubicBezTo>
                  <a:cubicBezTo>
                    <a:pt x="4291" y="1757"/>
                    <a:pt x="4152" y="1839"/>
                    <a:pt x="4047" y="1918"/>
                  </a:cubicBezTo>
                  <a:cubicBezTo>
                    <a:pt x="4095" y="1754"/>
                    <a:pt x="3967" y="1568"/>
                    <a:pt x="3799" y="1539"/>
                  </a:cubicBezTo>
                  <a:cubicBezTo>
                    <a:pt x="3631" y="1509"/>
                    <a:pt x="3455" y="1625"/>
                    <a:pt x="3401" y="1787"/>
                  </a:cubicBezTo>
                  <a:cubicBezTo>
                    <a:pt x="3409" y="1688"/>
                    <a:pt x="3353" y="1587"/>
                    <a:pt x="3265" y="1541"/>
                  </a:cubicBezTo>
                  <a:cubicBezTo>
                    <a:pt x="3114" y="1460"/>
                    <a:pt x="2878" y="1573"/>
                    <a:pt x="2876" y="1758"/>
                  </a:cubicBezTo>
                  <a:cubicBezTo>
                    <a:pt x="2877" y="1613"/>
                    <a:pt x="2785" y="1474"/>
                    <a:pt x="2652" y="1418"/>
                  </a:cubicBezTo>
                  <a:cubicBezTo>
                    <a:pt x="2519" y="1361"/>
                    <a:pt x="2354" y="1393"/>
                    <a:pt x="2252" y="1494"/>
                  </a:cubicBezTo>
                  <a:cubicBezTo>
                    <a:pt x="2311" y="1323"/>
                    <a:pt x="2287" y="1118"/>
                    <a:pt x="2167" y="982"/>
                  </a:cubicBezTo>
                  <a:cubicBezTo>
                    <a:pt x="2046" y="846"/>
                    <a:pt x="1828" y="799"/>
                    <a:pt x="1673" y="894"/>
                  </a:cubicBezTo>
                  <a:cubicBezTo>
                    <a:pt x="1776" y="731"/>
                    <a:pt x="1719" y="488"/>
                    <a:pt x="1554" y="388"/>
                  </a:cubicBezTo>
                  <a:cubicBezTo>
                    <a:pt x="1389" y="289"/>
                    <a:pt x="1147" y="351"/>
                    <a:pt x="1051" y="519"/>
                  </a:cubicBezTo>
                  <a:cubicBezTo>
                    <a:pt x="1059" y="358"/>
                    <a:pt x="1020" y="182"/>
                    <a:pt x="894" y="82"/>
                  </a:cubicBezTo>
                  <a:cubicBezTo>
                    <a:pt x="798" y="4"/>
                    <a:pt x="664" y="-14"/>
                    <a:pt x="542" y="9"/>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 name="Google Shape;268;p8"/>
            <p:cNvSpPr/>
            <p:nvPr/>
          </p:nvSpPr>
          <p:spPr>
            <a:xfrm flipH="1">
              <a:off x="7041392" y="3842125"/>
              <a:ext cx="2636358" cy="1724104"/>
            </a:xfrm>
            <a:custGeom>
              <a:avLst/>
              <a:gdLst/>
              <a:ahLst/>
              <a:cxnLst/>
              <a:rect l="l" t="t" r="r" b="b"/>
              <a:pathLst>
                <a:path w="4745" h="3103" extrusionOk="0">
                  <a:moveTo>
                    <a:pt x="542" y="9"/>
                  </a:moveTo>
                  <a:cubicBezTo>
                    <a:pt x="532" y="11"/>
                    <a:pt x="521" y="14"/>
                    <a:pt x="511" y="16"/>
                  </a:cubicBezTo>
                  <a:cubicBezTo>
                    <a:pt x="311" y="67"/>
                    <a:pt x="104" y="246"/>
                    <a:pt x="93" y="461"/>
                  </a:cubicBezTo>
                  <a:cubicBezTo>
                    <a:pt x="81" y="727"/>
                    <a:pt x="57" y="993"/>
                    <a:pt x="32" y="1259"/>
                  </a:cubicBezTo>
                  <a:cubicBezTo>
                    <a:pt x="4" y="1539"/>
                    <a:pt x="-23" y="1825"/>
                    <a:pt x="31" y="2104"/>
                  </a:cubicBezTo>
                  <a:cubicBezTo>
                    <a:pt x="87" y="2394"/>
                    <a:pt x="229" y="2561"/>
                    <a:pt x="478" y="2721"/>
                  </a:cubicBezTo>
                  <a:cubicBezTo>
                    <a:pt x="915" y="3001"/>
                    <a:pt x="1450" y="3085"/>
                    <a:pt x="1969" y="3100"/>
                  </a:cubicBezTo>
                  <a:cubicBezTo>
                    <a:pt x="2268" y="3109"/>
                    <a:pt x="2568" y="3097"/>
                    <a:pt x="2868" y="3072"/>
                  </a:cubicBezTo>
                  <a:cubicBezTo>
                    <a:pt x="3187" y="3046"/>
                    <a:pt x="3506" y="3003"/>
                    <a:pt x="3815" y="2914"/>
                  </a:cubicBezTo>
                  <a:cubicBezTo>
                    <a:pt x="3959" y="2872"/>
                    <a:pt x="4097" y="2795"/>
                    <a:pt x="4241" y="2759"/>
                  </a:cubicBezTo>
                  <a:cubicBezTo>
                    <a:pt x="4367" y="2728"/>
                    <a:pt x="4485" y="2725"/>
                    <a:pt x="4598" y="2646"/>
                  </a:cubicBezTo>
                  <a:cubicBezTo>
                    <a:pt x="4693" y="2580"/>
                    <a:pt x="4763" y="2465"/>
                    <a:pt x="4741" y="2351"/>
                  </a:cubicBezTo>
                  <a:cubicBezTo>
                    <a:pt x="4720" y="2238"/>
                    <a:pt x="4580" y="2153"/>
                    <a:pt x="4480" y="2211"/>
                  </a:cubicBezTo>
                  <a:cubicBezTo>
                    <a:pt x="4496" y="2142"/>
                    <a:pt x="4513" y="2072"/>
                    <a:pt x="4506" y="2001"/>
                  </a:cubicBezTo>
                  <a:cubicBezTo>
                    <a:pt x="4500" y="1930"/>
                    <a:pt x="4466" y="1858"/>
                    <a:pt x="4405" y="1822"/>
                  </a:cubicBezTo>
                  <a:cubicBezTo>
                    <a:pt x="4291" y="1757"/>
                    <a:pt x="4152" y="1839"/>
                    <a:pt x="4047" y="1918"/>
                  </a:cubicBezTo>
                  <a:cubicBezTo>
                    <a:pt x="4095" y="1754"/>
                    <a:pt x="3967" y="1568"/>
                    <a:pt x="3799" y="1539"/>
                  </a:cubicBezTo>
                  <a:cubicBezTo>
                    <a:pt x="3631" y="1509"/>
                    <a:pt x="3455" y="1625"/>
                    <a:pt x="3401" y="1787"/>
                  </a:cubicBezTo>
                  <a:cubicBezTo>
                    <a:pt x="3409" y="1688"/>
                    <a:pt x="3353" y="1587"/>
                    <a:pt x="3265" y="1541"/>
                  </a:cubicBezTo>
                  <a:cubicBezTo>
                    <a:pt x="3114" y="1460"/>
                    <a:pt x="2878" y="1573"/>
                    <a:pt x="2876" y="1758"/>
                  </a:cubicBezTo>
                  <a:cubicBezTo>
                    <a:pt x="2877" y="1613"/>
                    <a:pt x="2785" y="1474"/>
                    <a:pt x="2652" y="1418"/>
                  </a:cubicBezTo>
                  <a:cubicBezTo>
                    <a:pt x="2519" y="1361"/>
                    <a:pt x="2354" y="1393"/>
                    <a:pt x="2252" y="1494"/>
                  </a:cubicBezTo>
                  <a:cubicBezTo>
                    <a:pt x="2311" y="1323"/>
                    <a:pt x="2287" y="1118"/>
                    <a:pt x="2167" y="982"/>
                  </a:cubicBezTo>
                  <a:cubicBezTo>
                    <a:pt x="2046" y="846"/>
                    <a:pt x="1828" y="799"/>
                    <a:pt x="1673" y="894"/>
                  </a:cubicBezTo>
                  <a:cubicBezTo>
                    <a:pt x="1776" y="731"/>
                    <a:pt x="1719" y="488"/>
                    <a:pt x="1554" y="388"/>
                  </a:cubicBezTo>
                  <a:cubicBezTo>
                    <a:pt x="1389" y="289"/>
                    <a:pt x="1147" y="351"/>
                    <a:pt x="1051" y="519"/>
                  </a:cubicBezTo>
                  <a:cubicBezTo>
                    <a:pt x="1059" y="358"/>
                    <a:pt x="1020" y="182"/>
                    <a:pt x="894" y="82"/>
                  </a:cubicBezTo>
                  <a:cubicBezTo>
                    <a:pt x="798" y="4"/>
                    <a:pt x="664" y="-14"/>
                    <a:pt x="542" y="9"/>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9" name="Google Shape;269;p8"/>
          <p:cNvGrpSpPr/>
          <p:nvPr/>
        </p:nvGrpSpPr>
        <p:grpSpPr>
          <a:xfrm rot="-1059108">
            <a:off x="6319878" y="4853379"/>
            <a:ext cx="480818" cy="455173"/>
            <a:chOff x="5167895" y="3317650"/>
            <a:chExt cx="649440" cy="614880"/>
          </a:xfrm>
        </p:grpSpPr>
        <p:sp>
          <p:nvSpPr>
            <p:cNvPr id="270" name="Google Shape;270;p8"/>
            <p:cNvSpPr/>
            <p:nvPr/>
          </p:nvSpPr>
          <p:spPr>
            <a:xfrm>
              <a:off x="5167895" y="331765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rgbClr val="90D16D"/>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1" name="Google Shape;271;p8"/>
            <p:cNvSpPr/>
            <p:nvPr/>
          </p:nvSpPr>
          <p:spPr>
            <a:xfrm>
              <a:off x="5167895" y="331765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2" name="Google Shape;272;p8"/>
            <p:cNvSpPr/>
            <p:nvPr/>
          </p:nvSpPr>
          <p:spPr>
            <a:xfrm>
              <a:off x="5247095" y="3381010"/>
              <a:ext cx="424080" cy="225720"/>
            </a:xfrm>
            <a:custGeom>
              <a:avLst/>
              <a:gdLst/>
              <a:ahLst/>
              <a:cxnLst/>
              <a:rect l="l" t="t" r="r" b="b"/>
              <a:pathLst>
                <a:path w="1178" h="627" fill="none" extrusionOk="0">
                  <a:moveTo>
                    <a:pt x="1178" y="0"/>
                  </a:moveTo>
                  <a:cubicBezTo>
                    <a:pt x="1020" y="203"/>
                    <a:pt x="870" y="412"/>
                    <a:pt x="729" y="627"/>
                  </a:cubicBezTo>
                  <a:cubicBezTo>
                    <a:pt x="502" y="418"/>
                    <a:pt x="258" y="229"/>
                    <a:pt x="0" y="61"/>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3" name="Google Shape;273;p8"/>
            <p:cNvSpPr/>
            <p:nvPr/>
          </p:nvSpPr>
          <p:spPr>
            <a:xfrm>
              <a:off x="5189495" y="3454450"/>
              <a:ext cx="557640" cy="253440"/>
            </a:xfrm>
            <a:custGeom>
              <a:avLst/>
              <a:gdLst/>
              <a:ahLst/>
              <a:cxnLst/>
              <a:rect l="l" t="t" r="r" b="b"/>
              <a:pathLst>
                <a:path w="1549" h="704" fill="none" extrusionOk="0">
                  <a:moveTo>
                    <a:pt x="0" y="75"/>
                  </a:moveTo>
                  <a:cubicBezTo>
                    <a:pt x="311" y="280"/>
                    <a:pt x="619" y="490"/>
                    <a:pt x="925" y="704"/>
                  </a:cubicBezTo>
                  <a:cubicBezTo>
                    <a:pt x="1114" y="454"/>
                    <a:pt x="1323" y="218"/>
                    <a:pt x="1549"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4" name="Google Shape;274;p8"/>
            <p:cNvSpPr/>
            <p:nvPr/>
          </p:nvSpPr>
          <p:spPr>
            <a:xfrm>
              <a:off x="5167895" y="3564970"/>
              <a:ext cx="634680" cy="224640"/>
            </a:xfrm>
            <a:custGeom>
              <a:avLst/>
              <a:gdLst/>
              <a:ahLst/>
              <a:cxnLst/>
              <a:rect l="l" t="t" r="r" b="b"/>
              <a:pathLst>
                <a:path w="1763" h="624" fill="none" extrusionOk="0">
                  <a:moveTo>
                    <a:pt x="0" y="57"/>
                  </a:moveTo>
                  <a:cubicBezTo>
                    <a:pt x="319" y="271"/>
                    <a:pt x="655" y="461"/>
                    <a:pt x="1004" y="624"/>
                  </a:cubicBezTo>
                  <a:cubicBezTo>
                    <a:pt x="1216" y="373"/>
                    <a:pt x="1532" y="228"/>
                    <a:pt x="1763"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5" name="Google Shape;275;p8"/>
            <p:cNvSpPr/>
            <p:nvPr/>
          </p:nvSpPr>
          <p:spPr>
            <a:xfrm>
              <a:off x="5176535" y="3649210"/>
              <a:ext cx="640800" cy="204840"/>
            </a:xfrm>
            <a:custGeom>
              <a:avLst/>
              <a:gdLst/>
              <a:ahLst/>
              <a:cxnLst/>
              <a:rect l="l" t="t" r="r" b="b"/>
              <a:pathLst>
                <a:path w="1780" h="569" fill="none" extrusionOk="0">
                  <a:moveTo>
                    <a:pt x="1780" y="42"/>
                  </a:moveTo>
                  <a:cubicBezTo>
                    <a:pt x="1546" y="248"/>
                    <a:pt x="1286" y="426"/>
                    <a:pt x="1008" y="569"/>
                  </a:cubicBezTo>
                  <a:cubicBezTo>
                    <a:pt x="659" y="404"/>
                    <a:pt x="321" y="214"/>
                    <a:pt x="0"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6" name="Google Shape;276;p8"/>
            <p:cNvSpPr/>
            <p:nvPr/>
          </p:nvSpPr>
          <p:spPr>
            <a:xfrm>
              <a:off x="5433575" y="3319810"/>
              <a:ext cx="109080" cy="612720"/>
            </a:xfrm>
            <a:custGeom>
              <a:avLst/>
              <a:gdLst/>
              <a:ahLst/>
              <a:cxnLst/>
              <a:rect l="l" t="t" r="r" b="b"/>
              <a:pathLst>
                <a:path w="303" h="1702" fill="none" extrusionOk="0">
                  <a:moveTo>
                    <a:pt x="0" y="0"/>
                  </a:moveTo>
                  <a:cubicBezTo>
                    <a:pt x="179" y="549"/>
                    <a:pt x="281" y="1124"/>
                    <a:pt x="303" y="1702"/>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77" name="Google Shape;277;p8"/>
          <p:cNvGrpSpPr/>
          <p:nvPr/>
        </p:nvGrpSpPr>
        <p:grpSpPr>
          <a:xfrm>
            <a:off x="6769148" y="4752522"/>
            <a:ext cx="551324" cy="524418"/>
            <a:chOff x="866520" y="3117600"/>
            <a:chExt cx="621000" cy="590760"/>
          </a:xfrm>
        </p:grpSpPr>
        <p:sp>
          <p:nvSpPr>
            <p:cNvPr id="278" name="Google Shape;278;p8"/>
            <p:cNvSpPr/>
            <p:nvPr/>
          </p:nvSpPr>
          <p:spPr>
            <a:xfrm>
              <a:off x="866520" y="3117600"/>
              <a:ext cx="621000" cy="590760"/>
            </a:xfrm>
            <a:custGeom>
              <a:avLst/>
              <a:gdLst/>
              <a:ahLst/>
              <a:cxnLst/>
              <a:rect l="l" t="t" r="r" b="b"/>
              <a:pathLst>
                <a:path w="1725" h="1641" extrusionOk="0">
                  <a:moveTo>
                    <a:pt x="47" y="531"/>
                  </a:moveTo>
                  <a:cubicBezTo>
                    <a:pt x="-7" y="669"/>
                    <a:pt x="-10" y="823"/>
                    <a:pt x="18" y="967"/>
                  </a:cubicBezTo>
                  <a:cubicBezTo>
                    <a:pt x="84" y="1306"/>
                    <a:pt x="360" y="1622"/>
                    <a:pt x="705" y="1640"/>
                  </a:cubicBezTo>
                  <a:cubicBezTo>
                    <a:pt x="808" y="1646"/>
                    <a:pt x="912" y="1624"/>
                    <a:pt x="1013" y="1597"/>
                  </a:cubicBezTo>
                  <a:cubicBezTo>
                    <a:pt x="1173" y="1555"/>
                    <a:pt x="1331" y="1496"/>
                    <a:pt x="1461" y="1394"/>
                  </a:cubicBezTo>
                  <a:cubicBezTo>
                    <a:pt x="1827" y="1106"/>
                    <a:pt x="1799" y="513"/>
                    <a:pt x="1458" y="215"/>
                  </a:cubicBezTo>
                  <a:cubicBezTo>
                    <a:pt x="1227" y="14"/>
                    <a:pt x="891" y="-46"/>
                    <a:pt x="597" y="34"/>
                  </a:cubicBezTo>
                  <a:cubicBezTo>
                    <a:pt x="359" y="99"/>
                    <a:pt x="136" y="301"/>
                    <a:pt x="47" y="531"/>
                  </a:cubicBezTo>
                  <a:close/>
                </a:path>
              </a:pathLst>
            </a:custGeom>
            <a:solidFill>
              <a:srgbClr val="90D16D"/>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9" name="Google Shape;279;p8"/>
            <p:cNvSpPr/>
            <p:nvPr/>
          </p:nvSpPr>
          <p:spPr>
            <a:xfrm>
              <a:off x="866520" y="3117600"/>
              <a:ext cx="621000" cy="590760"/>
            </a:xfrm>
            <a:custGeom>
              <a:avLst/>
              <a:gdLst/>
              <a:ahLst/>
              <a:cxnLst/>
              <a:rect l="l" t="t" r="r" b="b"/>
              <a:pathLst>
                <a:path w="1725" h="1641" extrusionOk="0">
                  <a:moveTo>
                    <a:pt x="47" y="531"/>
                  </a:moveTo>
                  <a:cubicBezTo>
                    <a:pt x="-7" y="669"/>
                    <a:pt x="-10" y="823"/>
                    <a:pt x="18" y="967"/>
                  </a:cubicBezTo>
                  <a:cubicBezTo>
                    <a:pt x="84" y="1306"/>
                    <a:pt x="360" y="1622"/>
                    <a:pt x="705" y="1640"/>
                  </a:cubicBezTo>
                  <a:cubicBezTo>
                    <a:pt x="808" y="1646"/>
                    <a:pt x="912" y="1624"/>
                    <a:pt x="1013" y="1597"/>
                  </a:cubicBezTo>
                  <a:cubicBezTo>
                    <a:pt x="1173" y="1555"/>
                    <a:pt x="1331" y="1496"/>
                    <a:pt x="1461" y="1394"/>
                  </a:cubicBezTo>
                  <a:cubicBezTo>
                    <a:pt x="1827" y="1106"/>
                    <a:pt x="1799" y="513"/>
                    <a:pt x="1458" y="215"/>
                  </a:cubicBezTo>
                  <a:cubicBezTo>
                    <a:pt x="1227" y="14"/>
                    <a:pt x="891" y="-46"/>
                    <a:pt x="597" y="34"/>
                  </a:cubicBezTo>
                  <a:cubicBezTo>
                    <a:pt x="359" y="99"/>
                    <a:pt x="136" y="301"/>
                    <a:pt x="47" y="53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0" name="Google Shape;280;p8"/>
            <p:cNvSpPr/>
            <p:nvPr/>
          </p:nvSpPr>
          <p:spPr>
            <a:xfrm>
              <a:off x="1017720" y="3163320"/>
              <a:ext cx="327240" cy="513720"/>
            </a:xfrm>
            <a:custGeom>
              <a:avLst/>
              <a:gdLst/>
              <a:ahLst/>
              <a:cxnLst/>
              <a:rect l="l" t="t" r="r" b="b"/>
              <a:pathLst>
                <a:path w="909" h="1427" fill="none" extrusionOk="0">
                  <a:moveTo>
                    <a:pt x="909" y="0"/>
                  </a:moveTo>
                  <a:cubicBezTo>
                    <a:pt x="572" y="452"/>
                    <a:pt x="268" y="929"/>
                    <a:pt x="0" y="1427"/>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1" name="Google Shape;281;p8"/>
            <p:cNvSpPr/>
            <p:nvPr/>
          </p:nvSpPr>
          <p:spPr>
            <a:xfrm>
              <a:off x="1132560" y="3120120"/>
              <a:ext cx="325080" cy="210960"/>
            </a:xfrm>
            <a:custGeom>
              <a:avLst/>
              <a:gdLst/>
              <a:ahLst/>
              <a:cxnLst/>
              <a:rect l="l" t="t" r="r" b="b"/>
              <a:pathLst>
                <a:path w="903" h="586" fill="none" extrusionOk="0">
                  <a:moveTo>
                    <a:pt x="903" y="452"/>
                  </a:moveTo>
                  <a:cubicBezTo>
                    <a:pt x="691" y="501"/>
                    <a:pt x="477" y="546"/>
                    <a:pt x="262" y="586"/>
                  </a:cubicBezTo>
                  <a:cubicBezTo>
                    <a:pt x="190" y="384"/>
                    <a:pt x="102" y="188"/>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2" name="Google Shape;282;p8"/>
            <p:cNvSpPr/>
            <p:nvPr/>
          </p:nvSpPr>
          <p:spPr>
            <a:xfrm>
              <a:off x="1020240" y="3155040"/>
              <a:ext cx="464040" cy="270000"/>
            </a:xfrm>
            <a:custGeom>
              <a:avLst/>
              <a:gdLst/>
              <a:ahLst/>
              <a:cxnLst/>
              <a:rect l="l" t="t" r="r" b="b"/>
              <a:pathLst>
                <a:path w="1289" h="750" fill="none" extrusionOk="0">
                  <a:moveTo>
                    <a:pt x="1289" y="599"/>
                  </a:moveTo>
                  <a:cubicBezTo>
                    <a:pt x="989" y="646"/>
                    <a:pt x="689" y="696"/>
                    <a:pt x="390" y="750"/>
                  </a:cubicBezTo>
                  <a:cubicBezTo>
                    <a:pt x="287" y="487"/>
                    <a:pt x="156" y="235"/>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3" name="Google Shape;283;p8"/>
            <p:cNvSpPr/>
            <p:nvPr/>
          </p:nvSpPr>
          <p:spPr>
            <a:xfrm>
              <a:off x="946440" y="3212280"/>
              <a:ext cx="534240" cy="315720"/>
            </a:xfrm>
            <a:custGeom>
              <a:avLst/>
              <a:gdLst/>
              <a:ahLst/>
              <a:cxnLst/>
              <a:rect l="l" t="t" r="r" b="b"/>
              <a:pathLst>
                <a:path w="1484" h="877" fill="none" extrusionOk="0">
                  <a:moveTo>
                    <a:pt x="1484" y="736"/>
                  </a:moveTo>
                  <a:cubicBezTo>
                    <a:pt x="1130" y="755"/>
                    <a:pt x="777" y="802"/>
                    <a:pt x="432" y="877"/>
                  </a:cubicBezTo>
                  <a:cubicBezTo>
                    <a:pt x="329" y="567"/>
                    <a:pt x="183" y="271"/>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4" name="Google Shape;284;p8"/>
            <p:cNvSpPr/>
            <p:nvPr/>
          </p:nvSpPr>
          <p:spPr>
            <a:xfrm>
              <a:off x="883080" y="3309120"/>
              <a:ext cx="563400" cy="297360"/>
            </a:xfrm>
            <a:custGeom>
              <a:avLst/>
              <a:gdLst/>
              <a:ahLst/>
              <a:cxnLst/>
              <a:rect l="l" t="t" r="r" b="b"/>
              <a:pathLst>
                <a:path w="1565" h="826" fill="none" extrusionOk="0">
                  <a:moveTo>
                    <a:pt x="1565" y="698"/>
                  </a:moveTo>
                  <a:cubicBezTo>
                    <a:pt x="1315" y="693"/>
                    <a:pt x="1065" y="700"/>
                    <a:pt x="818" y="736"/>
                  </a:cubicBezTo>
                  <a:cubicBezTo>
                    <a:pt x="702" y="754"/>
                    <a:pt x="586" y="778"/>
                    <a:pt x="478" y="826"/>
                  </a:cubicBezTo>
                  <a:cubicBezTo>
                    <a:pt x="484" y="739"/>
                    <a:pt x="437" y="658"/>
                    <a:pt x="390" y="583"/>
                  </a:cubicBezTo>
                  <a:cubicBezTo>
                    <a:pt x="317" y="465"/>
                    <a:pt x="241" y="347"/>
                    <a:pt x="164" y="231"/>
                  </a:cubicBezTo>
                  <a:cubicBezTo>
                    <a:pt x="112" y="153"/>
                    <a:pt x="59" y="74"/>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85" name="Google Shape;285;p8"/>
          <p:cNvGrpSpPr/>
          <p:nvPr/>
        </p:nvGrpSpPr>
        <p:grpSpPr>
          <a:xfrm rot="-1428421">
            <a:off x="8493491" y="4590498"/>
            <a:ext cx="743629" cy="703975"/>
            <a:chOff x="5167895" y="3317650"/>
            <a:chExt cx="649440" cy="614880"/>
          </a:xfrm>
        </p:grpSpPr>
        <p:sp>
          <p:nvSpPr>
            <p:cNvPr id="286" name="Google Shape;286;p8"/>
            <p:cNvSpPr/>
            <p:nvPr/>
          </p:nvSpPr>
          <p:spPr>
            <a:xfrm>
              <a:off x="5167895" y="331765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7" name="Google Shape;287;p8"/>
            <p:cNvSpPr/>
            <p:nvPr/>
          </p:nvSpPr>
          <p:spPr>
            <a:xfrm>
              <a:off x="5167895" y="331765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8" name="Google Shape;288;p8"/>
            <p:cNvSpPr/>
            <p:nvPr/>
          </p:nvSpPr>
          <p:spPr>
            <a:xfrm>
              <a:off x="5247095" y="3381010"/>
              <a:ext cx="424080" cy="225720"/>
            </a:xfrm>
            <a:custGeom>
              <a:avLst/>
              <a:gdLst/>
              <a:ahLst/>
              <a:cxnLst/>
              <a:rect l="l" t="t" r="r" b="b"/>
              <a:pathLst>
                <a:path w="1178" h="627" fill="none" extrusionOk="0">
                  <a:moveTo>
                    <a:pt x="1178" y="0"/>
                  </a:moveTo>
                  <a:cubicBezTo>
                    <a:pt x="1020" y="203"/>
                    <a:pt x="870" y="412"/>
                    <a:pt x="729" y="627"/>
                  </a:cubicBezTo>
                  <a:cubicBezTo>
                    <a:pt x="502" y="418"/>
                    <a:pt x="258" y="229"/>
                    <a:pt x="0" y="61"/>
                  </a:cubicBezTo>
                </a:path>
              </a:pathLst>
            </a:custGeom>
            <a:solidFill>
              <a:schemeClr val="accent6"/>
            </a:solid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9" name="Google Shape;289;p8"/>
            <p:cNvSpPr/>
            <p:nvPr/>
          </p:nvSpPr>
          <p:spPr>
            <a:xfrm>
              <a:off x="5189495" y="3454450"/>
              <a:ext cx="557640" cy="253440"/>
            </a:xfrm>
            <a:custGeom>
              <a:avLst/>
              <a:gdLst/>
              <a:ahLst/>
              <a:cxnLst/>
              <a:rect l="l" t="t" r="r" b="b"/>
              <a:pathLst>
                <a:path w="1549" h="704" fill="none" extrusionOk="0">
                  <a:moveTo>
                    <a:pt x="0" y="75"/>
                  </a:moveTo>
                  <a:cubicBezTo>
                    <a:pt x="311" y="280"/>
                    <a:pt x="619" y="490"/>
                    <a:pt x="925" y="704"/>
                  </a:cubicBezTo>
                  <a:cubicBezTo>
                    <a:pt x="1114" y="454"/>
                    <a:pt x="1323" y="218"/>
                    <a:pt x="1549" y="0"/>
                  </a:cubicBezTo>
                </a:path>
              </a:pathLst>
            </a:custGeom>
            <a:solidFill>
              <a:schemeClr val="accent6"/>
            </a:solid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0" name="Google Shape;290;p8"/>
            <p:cNvSpPr/>
            <p:nvPr/>
          </p:nvSpPr>
          <p:spPr>
            <a:xfrm>
              <a:off x="5167895" y="3564970"/>
              <a:ext cx="634680" cy="224640"/>
            </a:xfrm>
            <a:custGeom>
              <a:avLst/>
              <a:gdLst/>
              <a:ahLst/>
              <a:cxnLst/>
              <a:rect l="l" t="t" r="r" b="b"/>
              <a:pathLst>
                <a:path w="1763" h="624" fill="none" extrusionOk="0">
                  <a:moveTo>
                    <a:pt x="0" y="57"/>
                  </a:moveTo>
                  <a:cubicBezTo>
                    <a:pt x="319" y="271"/>
                    <a:pt x="655" y="461"/>
                    <a:pt x="1004" y="624"/>
                  </a:cubicBezTo>
                  <a:cubicBezTo>
                    <a:pt x="1216" y="373"/>
                    <a:pt x="1532" y="228"/>
                    <a:pt x="1763" y="0"/>
                  </a:cubicBezTo>
                </a:path>
              </a:pathLst>
            </a:custGeom>
            <a:solidFill>
              <a:schemeClr val="accent6"/>
            </a:solid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1" name="Google Shape;291;p8"/>
            <p:cNvSpPr/>
            <p:nvPr/>
          </p:nvSpPr>
          <p:spPr>
            <a:xfrm>
              <a:off x="5176535" y="3649210"/>
              <a:ext cx="640800" cy="204840"/>
            </a:xfrm>
            <a:custGeom>
              <a:avLst/>
              <a:gdLst/>
              <a:ahLst/>
              <a:cxnLst/>
              <a:rect l="l" t="t" r="r" b="b"/>
              <a:pathLst>
                <a:path w="1780" h="569" fill="none" extrusionOk="0">
                  <a:moveTo>
                    <a:pt x="1780" y="42"/>
                  </a:moveTo>
                  <a:cubicBezTo>
                    <a:pt x="1546" y="248"/>
                    <a:pt x="1286" y="426"/>
                    <a:pt x="1008" y="569"/>
                  </a:cubicBezTo>
                  <a:cubicBezTo>
                    <a:pt x="659" y="404"/>
                    <a:pt x="321" y="214"/>
                    <a:pt x="0" y="0"/>
                  </a:cubicBezTo>
                </a:path>
              </a:pathLst>
            </a:custGeom>
            <a:solidFill>
              <a:schemeClr val="accent6"/>
            </a:solid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2" name="Google Shape;292;p8"/>
            <p:cNvSpPr/>
            <p:nvPr/>
          </p:nvSpPr>
          <p:spPr>
            <a:xfrm>
              <a:off x="5433575" y="3319810"/>
              <a:ext cx="109080" cy="612720"/>
            </a:xfrm>
            <a:custGeom>
              <a:avLst/>
              <a:gdLst/>
              <a:ahLst/>
              <a:cxnLst/>
              <a:rect l="l" t="t" r="r" b="b"/>
              <a:pathLst>
                <a:path w="303" h="1702" fill="none" extrusionOk="0">
                  <a:moveTo>
                    <a:pt x="0" y="0"/>
                  </a:moveTo>
                  <a:cubicBezTo>
                    <a:pt x="179" y="549"/>
                    <a:pt x="281" y="1124"/>
                    <a:pt x="303" y="1702"/>
                  </a:cubicBezTo>
                </a:path>
              </a:pathLst>
            </a:custGeom>
            <a:solidFill>
              <a:schemeClr val="accent6"/>
            </a:solid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93" name="Google Shape;293;p8"/>
          <p:cNvGrpSpPr/>
          <p:nvPr/>
        </p:nvGrpSpPr>
        <p:grpSpPr>
          <a:xfrm rot="-1640097">
            <a:off x="7957956" y="4749943"/>
            <a:ext cx="642785" cy="611431"/>
            <a:chOff x="866520" y="3117600"/>
            <a:chExt cx="621000" cy="590760"/>
          </a:xfrm>
        </p:grpSpPr>
        <p:sp>
          <p:nvSpPr>
            <p:cNvPr id="294" name="Google Shape;294;p8"/>
            <p:cNvSpPr/>
            <p:nvPr/>
          </p:nvSpPr>
          <p:spPr>
            <a:xfrm>
              <a:off x="866520" y="3117600"/>
              <a:ext cx="621000" cy="590760"/>
            </a:xfrm>
            <a:custGeom>
              <a:avLst/>
              <a:gdLst/>
              <a:ahLst/>
              <a:cxnLst/>
              <a:rect l="l" t="t" r="r" b="b"/>
              <a:pathLst>
                <a:path w="1725" h="1641" extrusionOk="0">
                  <a:moveTo>
                    <a:pt x="47" y="531"/>
                  </a:moveTo>
                  <a:cubicBezTo>
                    <a:pt x="-7" y="669"/>
                    <a:pt x="-10" y="823"/>
                    <a:pt x="18" y="967"/>
                  </a:cubicBezTo>
                  <a:cubicBezTo>
                    <a:pt x="84" y="1306"/>
                    <a:pt x="360" y="1622"/>
                    <a:pt x="705" y="1640"/>
                  </a:cubicBezTo>
                  <a:cubicBezTo>
                    <a:pt x="808" y="1646"/>
                    <a:pt x="912" y="1624"/>
                    <a:pt x="1013" y="1597"/>
                  </a:cubicBezTo>
                  <a:cubicBezTo>
                    <a:pt x="1173" y="1555"/>
                    <a:pt x="1331" y="1496"/>
                    <a:pt x="1461" y="1394"/>
                  </a:cubicBezTo>
                  <a:cubicBezTo>
                    <a:pt x="1827" y="1106"/>
                    <a:pt x="1799" y="513"/>
                    <a:pt x="1458" y="215"/>
                  </a:cubicBezTo>
                  <a:cubicBezTo>
                    <a:pt x="1227" y="14"/>
                    <a:pt x="891" y="-46"/>
                    <a:pt x="597" y="34"/>
                  </a:cubicBezTo>
                  <a:cubicBezTo>
                    <a:pt x="359" y="99"/>
                    <a:pt x="136" y="301"/>
                    <a:pt x="47" y="53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5" name="Google Shape;295;p8"/>
            <p:cNvSpPr/>
            <p:nvPr/>
          </p:nvSpPr>
          <p:spPr>
            <a:xfrm>
              <a:off x="1017720" y="3163320"/>
              <a:ext cx="327240" cy="513720"/>
            </a:xfrm>
            <a:custGeom>
              <a:avLst/>
              <a:gdLst/>
              <a:ahLst/>
              <a:cxnLst/>
              <a:rect l="l" t="t" r="r" b="b"/>
              <a:pathLst>
                <a:path w="909" h="1427" fill="none" extrusionOk="0">
                  <a:moveTo>
                    <a:pt x="909" y="0"/>
                  </a:moveTo>
                  <a:cubicBezTo>
                    <a:pt x="572" y="452"/>
                    <a:pt x="268" y="929"/>
                    <a:pt x="0" y="1427"/>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6" name="Google Shape;296;p8"/>
            <p:cNvSpPr/>
            <p:nvPr/>
          </p:nvSpPr>
          <p:spPr>
            <a:xfrm>
              <a:off x="1132560" y="3120120"/>
              <a:ext cx="325080" cy="210960"/>
            </a:xfrm>
            <a:custGeom>
              <a:avLst/>
              <a:gdLst/>
              <a:ahLst/>
              <a:cxnLst/>
              <a:rect l="l" t="t" r="r" b="b"/>
              <a:pathLst>
                <a:path w="903" h="586" fill="none" extrusionOk="0">
                  <a:moveTo>
                    <a:pt x="903" y="452"/>
                  </a:moveTo>
                  <a:cubicBezTo>
                    <a:pt x="691" y="501"/>
                    <a:pt x="477" y="546"/>
                    <a:pt x="262" y="586"/>
                  </a:cubicBezTo>
                  <a:cubicBezTo>
                    <a:pt x="190" y="384"/>
                    <a:pt x="102" y="188"/>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7" name="Google Shape;297;p8"/>
            <p:cNvSpPr/>
            <p:nvPr/>
          </p:nvSpPr>
          <p:spPr>
            <a:xfrm>
              <a:off x="1020240" y="3155040"/>
              <a:ext cx="464040" cy="270000"/>
            </a:xfrm>
            <a:custGeom>
              <a:avLst/>
              <a:gdLst/>
              <a:ahLst/>
              <a:cxnLst/>
              <a:rect l="l" t="t" r="r" b="b"/>
              <a:pathLst>
                <a:path w="1289" h="750" fill="none" extrusionOk="0">
                  <a:moveTo>
                    <a:pt x="1289" y="599"/>
                  </a:moveTo>
                  <a:cubicBezTo>
                    <a:pt x="989" y="646"/>
                    <a:pt x="689" y="696"/>
                    <a:pt x="390" y="750"/>
                  </a:cubicBezTo>
                  <a:cubicBezTo>
                    <a:pt x="287" y="487"/>
                    <a:pt x="156" y="235"/>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8" name="Google Shape;298;p8"/>
            <p:cNvSpPr/>
            <p:nvPr/>
          </p:nvSpPr>
          <p:spPr>
            <a:xfrm>
              <a:off x="946440" y="3212280"/>
              <a:ext cx="534240" cy="315720"/>
            </a:xfrm>
            <a:custGeom>
              <a:avLst/>
              <a:gdLst/>
              <a:ahLst/>
              <a:cxnLst/>
              <a:rect l="l" t="t" r="r" b="b"/>
              <a:pathLst>
                <a:path w="1484" h="877" fill="none" extrusionOk="0">
                  <a:moveTo>
                    <a:pt x="1484" y="736"/>
                  </a:moveTo>
                  <a:cubicBezTo>
                    <a:pt x="1130" y="755"/>
                    <a:pt x="777" y="802"/>
                    <a:pt x="432" y="877"/>
                  </a:cubicBezTo>
                  <a:cubicBezTo>
                    <a:pt x="329" y="567"/>
                    <a:pt x="183" y="271"/>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9" name="Google Shape;299;p8"/>
            <p:cNvSpPr/>
            <p:nvPr/>
          </p:nvSpPr>
          <p:spPr>
            <a:xfrm>
              <a:off x="883080" y="3309120"/>
              <a:ext cx="563400" cy="297360"/>
            </a:xfrm>
            <a:custGeom>
              <a:avLst/>
              <a:gdLst/>
              <a:ahLst/>
              <a:cxnLst/>
              <a:rect l="l" t="t" r="r" b="b"/>
              <a:pathLst>
                <a:path w="1565" h="826" fill="none" extrusionOk="0">
                  <a:moveTo>
                    <a:pt x="1565" y="698"/>
                  </a:moveTo>
                  <a:cubicBezTo>
                    <a:pt x="1315" y="693"/>
                    <a:pt x="1065" y="700"/>
                    <a:pt x="818" y="736"/>
                  </a:cubicBezTo>
                  <a:cubicBezTo>
                    <a:pt x="702" y="754"/>
                    <a:pt x="586" y="778"/>
                    <a:pt x="478" y="826"/>
                  </a:cubicBezTo>
                  <a:cubicBezTo>
                    <a:pt x="484" y="739"/>
                    <a:pt x="437" y="658"/>
                    <a:pt x="390" y="583"/>
                  </a:cubicBezTo>
                  <a:cubicBezTo>
                    <a:pt x="317" y="465"/>
                    <a:pt x="241" y="347"/>
                    <a:pt x="164" y="231"/>
                  </a:cubicBezTo>
                  <a:cubicBezTo>
                    <a:pt x="112" y="153"/>
                    <a:pt x="59" y="74"/>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300" name="Google Shape;300;p8"/>
          <p:cNvGrpSpPr/>
          <p:nvPr/>
        </p:nvGrpSpPr>
        <p:grpSpPr>
          <a:xfrm flipH="1">
            <a:off x="1980655" y="-95789"/>
            <a:ext cx="773611" cy="383998"/>
            <a:chOff x="7258680" y="3196080"/>
            <a:chExt cx="892800" cy="443160"/>
          </a:xfrm>
        </p:grpSpPr>
        <p:sp>
          <p:nvSpPr>
            <p:cNvPr id="301" name="Google Shape;301;p8"/>
            <p:cNvSpPr/>
            <p:nvPr/>
          </p:nvSpPr>
          <p:spPr>
            <a:xfrm>
              <a:off x="7258680" y="3196080"/>
              <a:ext cx="892800" cy="443160"/>
            </a:xfrm>
            <a:custGeom>
              <a:avLst/>
              <a:gdLst/>
              <a:ahLst/>
              <a:cxnLst/>
              <a:rect l="l" t="t" r="r" b="b"/>
              <a:pathLst>
                <a:path w="2480" h="1231" extrusionOk="0">
                  <a:moveTo>
                    <a:pt x="2479" y="650"/>
                  </a:moveTo>
                  <a:cubicBezTo>
                    <a:pt x="2474" y="589"/>
                    <a:pt x="2434" y="544"/>
                    <a:pt x="2393" y="512"/>
                  </a:cubicBezTo>
                  <a:cubicBezTo>
                    <a:pt x="2270" y="416"/>
                    <a:pt x="2114" y="382"/>
                    <a:pt x="1965" y="419"/>
                  </a:cubicBezTo>
                  <a:cubicBezTo>
                    <a:pt x="1972" y="371"/>
                    <a:pt x="1973" y="323"/>
                    <a:pt x="1963" y="275"/>
                  </a:cubicBezTo>
                  <a:cubicBezTo>
                    <a:pt x="1947" y="196"/>
                    <a:pt x="1908" y="129"/>
                    <a:pt x="1857" y="81"/>
                  </a:cubicBezTo>
                  <a:cubicBezTo>
                    <a:pt x="1746" y="-25"/>
                    <a:pt x="1594" y="-21"/>
                    <a:pt x="1464" y="63"/>
                  </a:cubicBezTo>
                  <a:cubicBezTo>
                    <a:pt x="1407" y="99"/>
                    <a:pt x="1355" y="150"/>
                    <a:pt x="1311" y="209"/>
                  </a:cubicBezTo>
                  <a:cubicBezTo>
                    <a:pt x="1187" y="60"/>
                    <a:pt x="1013" y="-8"/>
                    <a:pt x="830" y="51"/>
                  </a:cubicBezTo>
                  <a:cubicBezTo>
                    <a:pt x="646" y="111"/>
                    <a:pt x="503" y="284"/>
                    <a:pt x="437" y="481"/>
                  </a:cubicBezTo>
                  <a:cubicBezTo>
                    <a:pt x="306" y="483"/>
                    <a:pt x="168" y="495"/>
                    <a:pt x="63" y="587"/>
                  </a:cubicBezTo>
                  <a:cubicBezTo>
                    <a:pt x="33" y="612"/>
                    <a:pt x="6" y="646"/>
                    <a:pt x="1" y="686"/>
                  </a:cubicBezTo>
                  <a:cubicBezTo>
                    <a:pt x="-8" y="753"/>
                    <a:pt x="46" y="803"/>
                    <a:pt x="98" y="833"/>
                  </a:cubicBezTo>
                  <a:cubicBezTo>
                    <a:pt x="229" y="906"/>
                    <a:pt x="384" y="928"/>
                    <a:pt x="533" y="896"/>
                  </a:cubicBezTo>
                  <a:cubicBezTo>
                    <a:pt x="520" y="1065"/>
                    <a:pt x="695" y="1161"/>
                    <a:pt x="830" y="1167"/>
                  </a:cubicBezTo>
                  <a:cubicBezTo>
                    <a:pt x="858" y="1168"/>
                    <a:pt x="886" y="1166"/>
                    <a:pt x="913" y="1162"/>
                  </a:cubicBezTo>
                  <a:cubicBezTo>
                    <a:pt x="1028" y="1151"/>
                    <a:pt x="1143" y="1090"/>
                    <a:pt x="1221" y="990"/>
                  </a:cubicBezTo>
                  <a:cubicBezTo>
                    <a:pt x="1266" y="1145"/>
                    <a:pt x="1402" y="1228"/>
                    <a:pt x="1533" y="1231"/>
                  </a:cubicBezTo>
                  <a:cubicBezTo>
                    <a:pt x="1661" y="1233"/>
                    <a:pt x="1792" y="1165"/>
                    <a:pt x="1889" y="1053"/>
                  </a:cubicBezTo>
                  <a:cubicBezTo>
                    <a:pt x="1933" y="1002"/>
                    <a:pt x="1970" y="943"/>
                    <a:pt x="1996" y="878"/>
                  </a:cubicBezTo>
                  <a:cubicBezTo>
                    <a:pt x="2124" y="905"/>
                    <a:pt x="2260" y="919"/>
                    <a:pt x="2377" y="838"/>
                  </a:cubicBezTo>
                  <a:cubicBezTo>
                    <a:pt x="2433" y="799"/>
                    <a:pt x="2485" y="727"/>
                    <a:pt x="2479" y="65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2" name="Google Shape;302;p8"/>
            <p:cNvSpPr/>
            <p:nvPr/>
          </p:nvSpPr>
          <p:spPr>
            <a:xfrm>
              <a:off x="7965360" y="3295080"/>
              <a:ext cx="2880" cy="51840"/>
            </a:xfrm>
            <a:custGeom>
              <a:avLst/>
              <a:gdLst/>
              <a:ahLst/>
              <a:cxnLst/>
              <a:rect l="l" t="t" r="r" b="b"/>
              <a:pathLst>
                <a:path w="8" h="144" fill="none" extrusionOk="0">
                  <a:moveTo>
                    <a:pt x="2" y="144"/>
                  </a:moveTo>
                  <a:cubicBezTo>
                    <a:pt x="9" y="96"/>
                    <a:pt x="10" y="48"/>
                    <a:pt x="0" y="0"/>
                  </a:cubicBezTo>
                </a:path>
              </a:pathLst>
            </a:custGeom>
            <a:noFill/>
            <a:ln w="11500" cap="rnd" cmpd="sng">
              <a:solidFill>
                <a:schemeClr val="dk1"/>
              </a:solidFill>
              <a:prstDash val="solid"/>
              <a:round/>
              <a:headEnd type="none" w="sm" len="sm"/>
              <a:tailEnd type="none" w="sm" len="sm"/>
            </a:ln>
          </p:spPr>
          <p:txBody>
            <a:bodyPr spcFirstLastPara="1" wrap="square" lIns="95750" tIns="1075" rIns="95750" bIns="1075" anchor="ctr" anchorCtr="1">
              <a:noAutofit/>
            </a:bodyPr>
            <a:lstStyle/>
            <a:p>
              <a:pPr marL="0" marR="0" lvl="0" indent="0" algn="l" rtl="0">
                <a:spcBef>
                  <a:spcPts val="0"/>
                </a:spcBef>
                <a:spcAft>
                  <a:spcPts val="0"/>
                </a:spcAft>
                <a:buNone/>
              </a:pPr>
              <a:endParaRPr sz="1800" b="0" strike="noStrike">
                <a:solidFill>
                  <a:schemeClr val="dk1"/>
                </a:solidFill>
                <a:latin typeface="Arial"/>
                <a:ea typeface="Arial"/>
                <a:cs typeface="Arial"/>
                <a:sym typeface="Arial"/>
              </a:endParaRPr>
            </a:p>
          </p:txBody>
        </p:sp>
        <p:sp>
          <p:nvSpPr>
            <p:cNvPr id="303" name="Google Shape;303;p8"/>
            <p:cNvSpPr/>
            <p:nvPr/>
          </p:nvSpPr>
          <p:spPr>
            <a:xfrm>
              <a:off x="7977240" y="3430080"/>
              <a:ext cx="174240" cy="89640"/>
            </a:xfrm>
            <a:custGeom>
              <a:avLst/>
              <a:gdLst/>
              <a:ahLst/>
              <a:cxnLst/>
              <a:rect l="l" t="t" r="r" b="b"/>
              <a:pathLst>
                <a:path w="484" h="249" fill="none" extrusionOk="0">
                  <a:moveTo>
                    <a:pt x="0" y="227"/>
                  </a:moveTo>
                  <a:cubicBezTo>
                    <a:pt x="128" y="255"/>
                    <a:pt x="264" y="269"/>
                    <a:pt x="381" y="188"/>
                  </a:cubicBezTo>
                  <a:cubicBezTo>
                    <a:pt x="437" y="149"/>
                    <a:pt x="489" y="77"/>
                    <a:pt x="483" y="0"/>
                  </a:cubicBezTo>
                </a:path>
              </a:pathLst>
            </a:custGeom>
            <a:noFill/>
            <a:ln w="11500" cap="rnd" cmpd="sng">
              <a:solidFill>
                <a:schemeClr val="dk1"/>
              </a:solidFill>
              <a:prstDash val="solid"/>
              <a:round/>
              <a:headEnd type="none" w="sm" len="sm"/>
              <a:tailEnd type="none" w="sm" len="sm"/>
            </a:ln>
          </p:spPr>
          <p:txBody>
            <a:bodyPr spcFirstLastPara="1" wrap="square" lIns="95750" tIns="38875" rIns="95750" bIns="38875" anchor="ctr" anchorCtr="1">
              <a:noAutofit/>
            </a:bodyPr>
            <a:lstStyle/>
            <a:p>
              <a:pPr marL="0" marR="0" lvl="0" indent="0" algn="l" rtl="0">
                <a:spcBef>
                  <a:spcPts val="0"/>
                </a:spcBef>
                <a:spcAft>
                  <a:spcPts val="0"/>
                </a:spcAft>
                <a:buNone/>
              </a:pPr>
              <a:endParaRPr sz="1800" b="0" strike="noStrike">
                <a:solidFill>
                  <a:schemeClr val="dk1"/>
                </a:solidFill>
                <a:latin typeface="Arial"/>
                <a:ea typeface="Arial"/>
                <a:cs typeface="Arial"/>
                <a:sym typeface="Arial"/>
              </a:endParaRPr>
            </a:p>
          </p:txBody>
        </p:sp>
        <p:sp>
          <p:nvSpPr>
            <p:cNvPr id="304" name="Google Shape;304;p8"/>
            <p:cNvSpPr/>
            <p:nvPr/>
          </p:nvSpPr>
          <p:spPr>
            <a:xfrm>
              <a:off x="7557480" y="3552480"/>
              <a:ext cx="253080" cy="86760"/>
            </a:xfrm>
            <a:custGeom>
              <a:avLst/>
              <a:gdLst/>
              <a:ahLst/>
              <a:cxnLst/>
              <a:rect l="l" t="t" r="r" b="b"/>
              <a:pathLst>
                <a:path w="703" h="241" fill="none" extrusionOk="0">
                  <a:moveTo>
                    <a:pt x="0" y="177"/>
                  </a:moveTo>
                  <a:cubicBezTo>
                    <a:pt x="28" y="178"/>
                    <a:pt x="56" y="176"/>
                    <a:pt x="83" y="172"/>
                  </a:cubicBezTo>
                  <a:cubicBezTo>
                    <a:pt x="198" y="161"/>
                    <a:pt x="313" y="100"/>
                    <a:pt x="391" y="0"/>
                  </a:cubicBezTo>
                  <a:cubicBezTo>
                    <a:pt x="436" y="155"/>
                    <a:pt x="572" y="238"/>
                    <a:pt x="703" y="241"/>
                  </a:cubicBezTo>
                </a:path>
              </a:pathLst>
            </a:custGeom>
            <a:noFill/>
            <a:ln w="11500" cap="rnd" cmpd="sng">
              <a:solidFill>
                <a:schemeClr val="dk1"/>
              </a:solidFill>
              <a:prstDash val="solid"/>
              <a:round/>
              <a:headEnd type="none" w="sm" len="sm"/>
              <a:tailEnd type="none" w="sm" len="sm"/>
            </a:ln>
          </p:spPr>
          <p:txBody>
            <a:bodyPr spcFirstLastPara="1" wrap="square" lIns="95750" tIns="36000" rIns="95750" bIns="36000" anchor="ctr" anchorCtr="1">
              <a:noAutofit/>
            </a:bodyPr>
            <a:lstStyle/>
            <a:p>
              <a:pPr marL="0" marR="0" lvl="0" indent="0" algn="l" rtl="0">
                <a:spcBef>
                  <a:spcPts val="0"/>
                </a:spcBef>
                <a:spcAft>
                  <a:spcPts val="0"/>
                </a:spcAft>
                <a:buNone/>
              </a:pPr>
              <a:endParaRPr sz="1800" b="0" strike="noStrike">
                <a:solidFill>
                  <a:schemeClr val="dk1"/>
                </a:solidFill>
                <a:latin typeface="Arial"/>
                <a:ea typeface="Arial"/>
                <a:cs typeface="Arial"/>
                <a:sym typeface="Arial"/>
              </a:endParaRPr>
            </a:p>
          </p:txBody>
        </p:sp>
        <p:sp>
          <p:nvSpPr>
            <p:cNvPr id="305" name="Google Shape;305;p8"/>
            <p:cNvSpPr/>
            <p:nvPr/>
          </p:nvSpPr>
          <p:spPr>
            <a:xfrm>
              <a:off x="7258680" y="3407400"/>
              <a:ext cx="35280" cy="88200"/>
            </a:xfrm>
            <a:custGeom>
              <a:avLst/>
              <a:gdLst/>
              <a:ahLst/>
              <a:cxnLst/>
              <a:rect l="l" t="t" r="r" b="b"/>
              <a:pathLst>
                <a:path w="98" h="245" fill="none" extrusionOk="0">
                  <a:moveTo>
                    <a:pt x="62" y="0"/>
                  </a:moveTo>
                  <a:cubicBezTo>
                    <a:pt x="33" y="25"/>
                    <a:pt x="6" y="59"/>
                    <a:pt x="1" y="99"/>
                  </a:cubicBezTo>
                  <a:cubicBezTo>
                    <a:pt x="-8" y="166"/>
                    <a:pt x="46" y="216"/>
                    <a:pt x="98" y="245"/>
                  </a:cubicBezTo>
                </a:path>
              </a:pathLst>
            </a:custGeom>
            <a:noFill/>
            <a:ln w="11500" cap="rnd" cmpd="sng">
              <a:solidFill>
                <a:schemeClr val="dk1"/>
              </a:solidFill>
              <a:prstDash val="solid"/>
              <a:round/>
              <a:headEnd type="none" w="sm" len="sm"/>
              <a:tailEnd type="none" w="sm" len="sm"/>
            </a:ln>
          </p:spPr>
          <p:txBody>
            <a:bodyPr spcFirstLastPara="1" wrap="square" lIns="95750" tIns="37425" rIns="95750" bIns="37425" anchor="ctr" anchorCtr="1">
              <a:noAutofit/>
            </a:bodyPr>
            <a:lstStyle/>
            <a:p>
              <a:pPr marL="0" marR="0" lvl="0" indent="0" algn="l" rtl="0">
                <a:spcBef>
                  <a:spcPts val="0"/>
                </a:spcBef>
                <a:spcAft>
                  <a:spcPts val="0"/>
                </a:spcAft>
                <a:buNone/>
              </a:pPr>
              <a:endParaRPr sz="1800" b="0" strike="noStrike">
                <a:solidFill>
                  <a:schemeClr val="dk1"/>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06"/>
        <p:cNvGrpSpPr/>
        <p:nvPr/>
      </p:nvGrpSpPr>
      <p:grpSpPr>
        <a:xfrm>
          <a:off x="0" y="0"/>
          <a:ext cx="0" cy="0"/>
          <a:chOff x="0" y="0"/>
          <a:chExt cx="0" cy="0"/>
        </a:xfrm>
      </p:grpSpPr>
      <p:sp>
        <p:nvSpPr>
          <p:cNvPr id="307" name="Google Shape;307;p9"/>
          <p:cNvSpPr/>
          <p:nvPr/>
        </p:nvSpPr>
        <p:spPr>
          <a:xfrm flipH="1">
            <a:off x="-1942775" y="-258400"/>
            <a:ext cx="12053904" cy="5789778"/>
          </a:xfrm>
          <a:custGeom>
            <a:avLst/>
            <a:gdLst/>
            <a:ahLst/>
            <a:cxnLst/>
            <a:rect l="l" t="t" r="r" b="b"/>
            <a:pathLst>
              <a:path w="21288" h="10225" extrusionOk="0">
                <a:moveTo>
                  <a:pt x="16061" y="1739"/>
                </a:moveTo>
                <a:cubicBezTo>
                  <a:pt x="16285" y="1478"/>
                  <a:pt x="16505" y="1219"/>
                  <a:pt x="16723" y="957"/>
                </a:cubicBezTo>
                <a:cubicBezTo>
                  <a:pt x="16742" y="934"/>
                  <a:pt x="16762" y="911"/>
                  <a:pt x="16790" y="902"/>
                </a:cubicBezTo>
                <a:cubicBezTo>
                  <a:pt x="16990" y="831"/>
                  <a:pt x="17185" y="1122"/>
                  <a:pt x="17251" y="1258"/>
                </a:cubicBezTo>
                <a:cubicBezTo>
                  <a:pt x="17278" y="1313"/>
                  <a:pt x="17304" y="1375"/>
                  <a:pt x="17358" y="1405"/>
                </a:cubicBezTo>
                <a:cubicBezTo>
                  <a:pt x="17384" y="1419"/>
                  <a:pt x="17414" y="1424"/>
                  <a:pt x="17443" y="1432"/>
                </a:cubicBezTo>
                <a:cubicBezTo>
                  <a:pt x="17621" y="1484"/>
                  <a:pt x="17736" y="1653"/>
                  <a:pt x="17834" y="1810"/>
                </a:cubicBezTo>
                <a:cubicBezTo>
                  <a:pt x="18176" y="2356"/>
                  <a:pt x="18518" y="2901"/>
                  <a:pt x="18860" y="3446"/>
                </a:cubicBezTo>
                <a:cubicBezTo>
                  <a:pt x="18880" y="3477"/>
                  <a:pt x="18908" y="3512"/>
                  <a:pt x="18944" y="3507"/>
                </a:cubicBezTo>
                <a:cubicBezTo>
                  <a:pt x="18964" y="3504"/>
                  <a:pt x="18980" y="3489"/>
                  <a:pt x="18995" y="3474"/>
                </a:cubicBezTo>
                <a:cubicBezTo>
                  <a:pt x="19397" y="3065"/>
                  <a:pt x="19799" y="2657"/>
                  <a:pt x="20200" y="2248"/>
                </a:cubicBezTo>
                <a:cubicBezTo>
                  <a:pt x="20288" y="2159"/>
                  <a:pt x="20385" y="2065"/>
                  <a:pt x="20508" y="2044"/>
                </a:cubicBezTo>
                <a:cubicBezTo>
                  <a:pt x="20651" y="2020"/>
                  <a:pt x="20794" y="2104"/>
                  <a:pt x="20881" y="2219"/>
                </a:cubicBezTo>
                <a:cubicBezTo>
                  <a:pt x="20968" y="2335"/>
                  <a:pt x="21008" y="2478"/>
                  <a:pt x="21044" y="2618"/>
                </a:cubicBezTo>
                <a:cubicBezTo>
                  <a:pt x="21292" y="3596"/>
                  <a:pt x="21290" y="4587"/>
                  <a:pt x="21288" y="5589"/>
                </a:cubicBezTo>
                <a:cubicBezTo>
                  <a:pt x="21285" y="6633"/>
                  <a:pt x="21283" y="7676"/>
                  <a:pt x="21281" y="8720"/>
                </a:cubicBezTo>
                <a:cubicBezTo>
                  <a:pt x="21280" y="9103"/>
                  <a:pt x="21279" y="9642"/>
                  <a:pt x="20899" y="9834"/>
                </a:cubicBezTo>
                <a:cubicBezTo>
                  <a:pt x="20433" y="10069"/>
                  <a:pt x="19634" y="10043"/>
                  <a:pt x="19120" y="10082"/>
                </a:cubicBezTo>
                <a:cubicBezTo>
                  <a:pt x="17796" y="10184"/>
                  <a:pt x="16454" y="10132"/>
                  <a:pt x="15122" y="10084"/>
                </a:cubicBezTo>
                <a:cubicBezTo>
                  <a:pt x="11689" y="9960"/>
                  <a:pt x="8232" y="9863"/>
                  <a:pt x="4824" y="10148"/>
                </a:cubicBezTo>
                <a:cubicBezTo>
                  <a:pt x="4220" y="10199"/>
                  <a:pt x="3607" y="10261"/>
                  <a:pt x="3006" y="10199"/>
                </a:cubicBezTo>
                <a:cubicBezTo>
                  <a:pt x="2515" y="10147"/>
                  <a:pt x="2032" y="10015"/>
                  <a:pt x="1598" y="9779"/>
                </a:cubicBezTo>
                <a:cubicBezTo>
                  <a:pt x="1263" y="9597"/>
                  <a:pt x="834" y="9523"/>
                  <a:pt x="547" y="9251"/>
                </a:cubicBezTo>
                <a:cubicBezTo>
                  <a:pt x="222" y="8943"/>
                  <a:pt x="136" y="8465"/>
                  <a:pt x="89" y="8020"/>
                </a:cubicBezTo>
                <a:cubicBezTo>
                  <a:pt x="62" y="7773"/>
                  <a:pt x="43" y="7524"/>
                  <a:pt x="29" y="7276"/>
                </a:cubicBezTo>
                <a:cubicBezTo>
                  <a:pt x="-16" y="6499"/>
                  <a:pt x="-4" y="5719"/>
                  <a:pt x="36" y="4943"/>
                </a:cubicBezTo>
                <a:cubicBezTo>
                  <a:pt x="55" y="4554"/>
                  <a:pt x="82" y="4164"/>
                  <a:pt x="112" y="3776"/>
                </a:cubicBezTo>
                <a:cubicBezTo>
                  <a:pt x="127" y="3581"/>
                  <a:pt x="143" y="3387"/>
                  <a:pt x="159" y="3192"/>
                </a:cubicBezTo>
                <a:cubicBezTo>
                  <a:pt x="172" y="3044"/>
                  <a:pt x="145" y="2843"/>
                  <a:pt x="246" y="2720"/>
                </a:cubicBezTo>
                <a:cubicBezTo>
                  <a:pt x="290" y="2666"/>
                  <a:pt x="371" y="2635"/>
                  <a:pt x="433" y="2669"/>
                </a:cubicBezTo>
                <a:cubicBezTo>
                  <a:pt x="455" y="2681"/>
                  <a:pt x="472" y="2700"/>
                  <a:pt x="489" y="2719"/>
                </a:cubicBezTo>
                <a:cubicBezTo>
                  <a:pt x="784" y="3045"/>
                  <a:pt x="1080" y="3374"/>
                  <a:pt x="1311" y="3748"/>
                </a:cubicBezTo>
                <a:cubicBezTo>
                  <a:pt x="1330" y="3778"/>
                  <a:pt x="1353" y="3812"/>
                  <a:pt x="1388" y="3819"/>
                </a:cubicBezTo>
                <a:cubicBezTo>
                  <a:pt x="1420" y="3824"/>
                  <a:pt x="1452" y="3805"/>
                  <a:pt x="1483" y="3811"/>
                </a:cubicBezTo>
                <a:cubicBezTo>
                  <a:pt x="1524" y="3818"/>
                  <a:pt x="1546" y="3861"/>
                  <a:pt x="1563" y="3899"/>
                </a:cubicBezTo>
                <a:cubicBezTo>
                  <a:pt x="1795" y="4438"/>
                  <a:pt x="2007" y="4989"/>
                  <a:pt x="2278" y="5509"/>
                </a:cubicBezTo>
                <a:cubicBezTo>
                  <a:pt x="2506" y="5268"/>
                  <a:pt x="2733" y="5028"/>
                  <a:pt x="2961" y="4788"/>
                </a:cubicBezTo>
                <a:cubicBezTo>
                  <a:pt x="2986" y="4761"/>
                  <a:pt x="3012" y="4734"/>
                  <a:pt x="3046" y="4721"/>
                </a:cubicBezTo>
                <a:cubicBezTo>
                  <a:pt x="3157" y="4676"/>
                  <a:pt x="3260" y="4797"/>
                  <a:pt x="3320" y="4901"/>
                </a:cubicBezTo>
                <a:cubicBezTo>
                  <a:pt x="3320" y="4827"/>
                  <a:pt x="3416" y="4786"/>
                  <a:pt x="3486" y="4811"/>
                </a:cubicBezTo>
                <a:cubicBezTo>
                  <a:pt x="3555" y="4837"/>
                  <a:pt x="3600" y="4902"/>
                  <a:pt x="3640" y="4963"/>
                </a:cubicBezTo>
                <a:cubicBezTo>
                  <a:pt x="3727" y="5096"/>
                  <a:pt x="3815" y="5229"/>
                  <a:pt x="3902" y="5362"/>
                </a:cubicBezTo>
                <a:cubicBezTo>
                  <a:pt x="4095" y="5053"/>
                  <a:pt x="4290" y="4745"/>
                  <a:pt x="4488" y="4439"/>
                </a:cubicBezTo>
                <a:cubicBezTo>
                  <a:pt x="4522" y="4387"/>
                  <a:pt x="4560" y="4331"/>
                  <a:pt x="4618" y="4308"/>
                </a:cubicBezTo>
                <a:cubicBezTo>
                  <a:pt x="4689" y="4281"/>
                  <a:pt x="4769" y="4310"/>
                  <a:pt x="4836" y="4347"/>
                </a:cubicBezTo>
                <a:cubicBezTo>
                  <a:pt x="5299" y="4600"/>
                  <a:pt x="5510" y="5176"/>
                  <a:pt x="5968" y="5437"/>
                </a:cubicBezTo>
                <a:cubicBezTo>
                  <a:pt x="6247" y="5001"/>
                  <a:pt x="6526" y="4563"/>
                  <a:pt x="6805" y="4126"/>
                </a:cubicBezTo>
                <a:cubicBezTo>
                  <a:pt x="6828" y="4090"/>
                  <a:pt x="6852" y="4053"/>
                  <a:pt x="6883" y="4024"/>
                </a:cubicBezTo>
                <a:cubicBezTo>
                  <a:pt x="6906" y="4003"/>
                  <a:pt x="6932" y="3986"/>
                  <a:pt x="6956" y="3965"/>
                </a:cubicBezTo>
                <a:cubicBezTo>
                  <a:pt x="7013" y="3916"/>
                  <a:pt x="7050" y="3849"/>
                  <a:pt x="7087" y="3783"/>
                </a:cubicBezTo>
                <a:cubicBezTo>
                  <a:pt x="7424" y="3179"/>
                  <a:pt x="7811" y="2604"/>
                  <a:pt x="8242" y="2064"/>
                </a:cubicBezTo>
                <a:cubicBezTo>
                  <a:pt x="8292" y="2001"/>
                  <a:pt x="8345" y="1937"/>
                  <a:pt x="8414" y="1895"/>
                </a:cubicBezTo>
                <a:cubicBezTo>
                  <a:pt x="8553" y="1812"/>
                  <a:pt x="8726" y="1853"/>
                  <a:pt x="8842" y="1955"/>
                </a:cubicBezTo>
                <a:cubicBezTo>
                  <a:pt x="8881" y="1989"/>
                  <a:pt x="9146" y="2298"/>
                  <a:pt x="9152" y="2291"/>
                </a:cubicBezTo>
                <a:cubicBezTo>
                  <a:pt x="9515" y="1882"/>
                  <a:pt x="9877" y="1474"/>
                  <a:pt x="10239" y="1065"/>
                </a:cubicBezTo>
                <a:cubicBezTo>
                  <a:pt x="10299" y="998"/>
                  <a:pt x="10374" y="924"/>
                  <a:pt x="10463" y="936"/>
                </a:cubicBezTo>
                <a:cubicBezTo>
                  <a:pt x="10528" y="945"/>
                  <a:pt x="10578" y="999"/>
                  <a:pt x="10621" y="1049"/>
                </a:cubicBezTo>
                <a:cubicBezTo>
                  <a:pt x="10790" y="1243"/>
                  <a:pt x="10959" y="1437"/>
                  <a:pt x="11128" y="1631"/>
                </a:cubicBezTo>
                <a:cubicBezTo>
                  <a:pt x="11335" y="1325"/>
                  <a:pt x="11586" y="1058"/>
                  <a:pt x="11805" y="767"/>
                </a:cubicBezTo>
                <a:cubicBezTo>
                  <a:pt x="12026" y="475"/>
                  <a:pt x="12263" y="213"/>
                  <a:pt x="12565" y="0"/>
                </a:cubicBezTo>
                <a:cubicBezTo>
                  <a:pt x="12641" y="84"/>
                  <a:pt x="12718" y="167"/>
                  <a:pt x="12794" y="251"/>
                </a:cubicBezTo>
                <a:cubicBezTo>
                  <a:pt x="12810" y="268"/>
                  <a:pt x="12829" y="286"/>
                  <a:pt x="12852" y="286"/>
                </a:cubicBezTo>
                <a:cubicBezTo>
                  <a:pt x="12872" y="285"/>
                  <a:pt x="12888" y="271"/>
                  <a:pt x="12906" y="265"/>
                </a:cubicBezTo>
                <a:cubicBezTo>
                  <a:pt x="12965" y="243"/>
                  <a:pt x="13021" y="300"/>
                  <a:pt x="13058" y="350"/>
                </a:cubicBezTo>
                <a:cubicBezTo>
                  <a:pt x="13506" y="952"/>
                  <a:pt x="13954" y="1554"/>
                  <a:pt x="14402" y="2156"/>
                </a:cubicBezTo>
                <a:cubicBezTo>
                  <a:pt x="14557" y="1995"/>
                  <a:pt x="14736" y="1857"/>
                  <a:pt x="14931" y="1747"/>
                </a:cubicBezTo>
                <a:cubicBezTo>
                  <a:pt x="15106" y="1909"/>
                  <a:pt x="15258" y="2096"/>
                  <a:pt x="15382" y="2299"/>
                </a:cubicBezTo>
                <a:cubicBezTo>
                  <a:pt x="15407" y="2340"/>
                  <a:pt x="15448" y="2388"/>
                  <a:pt x="15493" y="2372"/>
                </a:cubicBezTo>
                <a:cubicBezTo>
                  <a:pt x="15512" y="2365"/>
                  <a:pt x="15525" y="2347"/>
                  <a:pt x="15537" y="2331"/>
                </a:cubicBezTo>
                <a:cubicBezTo>
                  <a:pt x="15688" y="2123"/>
                  <a:pt x="15891" y="1937"/>
                  <a:pt x="16061" y="1739"/>
                </a:cubicBezTo>
                <a:close/>
              </a:path>
            </a:pathLst>
          </a:custGeom>
          <a:solidFill>
            <a:srgbClr val="A1C8FF">
              <a:alpha val="177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8" name="Google Shape;308;p9"/>
          <p:cNvSpPr txBox="1">
            <a:spLocks noGrp="1"/>
          </p:cNvSpPr>
          <p:nvPr>
            <p:ph type="subTitle" idx="1"/>
          </p:nvPr>
        </p:nvSpPr>
        <p:spPr>
          <a:xfrm>
            <a:off x="720064" y="1580125"/>
            <a:ext cx="3597000" cy="238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09" name="Google Shape;309;p9"/>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10" name="Google Shape;310;p9"/>
          <p:cNvSpPr txBox="1">
            <a:spLocks noGrp="1"/>
          </p:cNvSpPr>
          <p:nvPr>
            <p:ph type="subTitle" idx="2"/>
          </p:nvPr>
        </p:nvSpPr>
        <p:spPr>
          <a:xfrm>
            <a:off x="4826936" y="1580125"/>
            <a:ext cx="3597000" cy="238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grpSp>
        <p:nvGrpSpPr>
          <p:cNvPr id="311" name="Google Shape;311;p9"/>
          <p:cNvGrpSpPr/>
          <p:nvPr/>
        </p:nvGrpSpPr>
        <p:grpSpPr>
          <a:xfrm>
            <a:off x="326110" y="155512"/>
            <a:ext cx="774236" cy="383996"/>
            <a:chOff x="7281000" y="4176000"/>
            <a:chExt cx="892800" cy="442800"/>
          </a:xfrm>
        </p:grpSpPr>
        <p:sp>
          <p:nvSpPr>
            <p:cNvPr id="312" name="Google Shape;312;p9"/>
            <p:cNvSpPr/>
            <p:nvPr/>
          </p:nvSpPr>
          <p:spPr>
            <a:xfrm>
              <a:off x="7281000" y="4176000"/>
              <a:ext cx="892800" cy="442800"/>
            </a:xfrm>
            <a:custGeom>
              <a:avLst/>
              <a:gdLst/>
              <a:ahLst/>
              <a:cxnLst/>
              <a:rect l="l" t="t" r="r" b="b"/>
              <a:pathLst>
                <a:path w="2480" h="1230" extrusionOk="0">
                  <a:moveTo>
                    <a:pt x="2479" y="649"/>
                  </a:moveTo>
                  <a:cubicBezTo>
                    <a:pt x="2474" y="588"/>
                    <a:pt x="2434" y="543"/>
                    <a:pt x="2393" y="511"/>
                  </a:cubicBezTo>
                  <a:cubicBezTo>
                    <a:pt x="2270" y="415"/>
                    <a:pt x="2114" y="382"/>
                    <a:pt x="1965" y="418"/>
                  </a:cubicBezTo>
                  <a:cubicBezTo>
                    <a:pt x="1972" y="370"/>
                    <a:pt x="1972" y="322"/>
                    <a:pt x="1963" y="274"/>
                  </a:cubicBezTo>
                  <a:cubicBezTo>
                    <a:pt x="1947" y="195"/>
                    <a:pt x="1908" y="129"/>
                    <a:pt x="1857" y="80"/>
                  </a:cubicBezTo>
                  <a:cubicBezTo>
                    <a:pt x="1746" y="-26"/>
                    <a:pt x="1594" y="-22"/>
                    <a:pt x="1463" y="62"/>
                  </a:cubicBezTo>
                  <a:cubicBezTo>
                    <a:pt x="1406" y="99"/>
                    <a:pt x="1355" y="149"/>
                    <a:pt x="1311" y="208"/>
                  </a:cubicBezTo>
                  <a:cubicBezTo>
                    <a:pt x="1186" y="59"/>
                    <a:pt x="1013" y="-9"/>
                    <a:pt x="830" y="51"/>
                  </a:cubicBezTo>
                  <a:cubicBezTo>
                    <a:pt x="646" y="110"/>
                    <a:pt x="503" y="283"/>
                    <a:pt x="437" y="481"/>
                  </a:cubicBezTo>
                  <a:cubicBezTo>
                    <a:pt x="306" y="482"/>
                    <a:pt x="168" y="495"/>
                    <a:pt x="63" y="586"/>
                  </a:cubicBezTo>
                  <a:cubicBezTo>
                    <a:pt x="33" y="612"/>
                    <a:pt x="6" y="646"/>
                    <a:pt x="1" y="686"/>
                  </a:cubicBezTo>
                  <a:cubicBezTo>
                    <a:pt x="-8" y="752"/>
                    <a:pt x="46" y="803"/>
                    <a:pt x="98" y="832"/>
                  </a:cubicBezTo>
                  <a:cubicBezTo>
                    <a:pt x="228" y="905"/>
                    <a:pt x="384" y="927"/>
                    <a:pt x="533" y="896"/>
                  </a:cubicBezTo>
                  <a:cubicBezTo>
                    <a:pt x="520" y="1064"/>
                    <a:pt x="694" y="1160"/>
                    <a:pt x="830" y="1166"/>
                  </a:cubicBezTo>
                  <a:cubicBezTo>
                    <a:pt x="858" y="1168"/>
                    <a:pt x="886" y="1166"/>
                    <a:pt x="913" y="1161"/>
                  </a:cubicBezTo>
                  <a:cubicBezTo>
                    <a:pt x="1028" y="1150"/>
                    <a:pt x="1143" y="1089"/>
                    <a:pt x="1220" y="989"/>
                  </a:cubicBezTo>
                  <a:cubicBezTo>
                    <a:pt x="1266" y="1144"/>
                    <a:pt x="1402" y="1227"/>
                    <a:pt x="1533" y="1230"/>
                  </a:cubicBezTo>
                  <a:cubicBezTo>
                    <a:pt x="1661" y="1233"/>
                    <a:pt x="1792" y="1164"/>
                    <a:pt x="1889" y="1052"/>
                  </a:cubicBezTo>
                  <a:cubicBezTo>
                    <a:pt x="1933" y="1002"/>
                    <a:pt x="1970" y="942"/>
                    <a:pt x="1996" y="877"/>
                  </a:cubicBezTo>
                  <a:cubicBezTo>
                    <a:pt x="2124" y="905"/>
                    <a:pt x="2260" y="919"/>
                    <a:pt x="2377" y="838"/>
                  </a:cubicBezTo>
                  <a:cubicBezTo>
                    <a:pt x="2433" y="798"/>
                    <a:pt x="2485" y="726"/>
                    <a:pt x="2479" y="649"/>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3" name="Google Shape;313;p9"/>
            <p:cNvSpPr/>
            <p:nvPr/>
          </p:nvSpPr>
          <p:spPr>
            <a:xfrm>
              <a:off x="7987680" y="4274640"/>
              <a:ext cx="2520" cy="51840"/>
            </a:xfrm>
            <a:custGeom>
              <a:avLst/>
              <a:gdLst/>
              <a:ahLst/>
              <a:cxnLst/>
              <a:rect l="l" t="t" r="r" b="b"/>
              <a:pathLst>
                <a:path w="7" h="144" fill="none" extrusionOk="0">
                  <a:moveTo>
                    <a:pt x="2" y="144"/>
                  </a:moveTo>
                  <a:cubicBezTo>
                    <a:pt x="9" y="96"/>
                    <a:pt x="9" y="48"/>
                    <a:pt x="0" y="0"/>
                  </a:cubicBezTo>
                </a:path>
              </a:pathLst>
            </a:custGeom>
            <a:noFill/>
            <a:ln w="11500" cap="rnd" cmpd="sng">
              <a:solidFill>
                <a:schemeClr val="dk1"/>
              </a:solidFill>
              <a:prstDash val="solid"/>
              <a:round/>
              <a:headEnd type="none" w="sm" len="sm"/>
              <a:tailEnd type="none" w="sm" len="sm"/>
            </a:ln>
          </p:spPr>
          <p:txBody>
            <a:bodyPr spcFirstLastPara="1" wrap="square" lIns="95750" tIns="1075" rIns="95750" bIns="1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4" name="Google Shape;314;p9"/>
            <p:cNvSpPr/>
            <p:nvPr/>
          </p:nvSpPr>
          <p:spPr>
            <a:xfrm>
              <a:off x="7999560" y="4409640"/>
              <a:ext cx="174240" cy="90000"/>
            </a:xfrm>
            <a:custGeom>
              <a:avLst/>
              <a:gdLst/>
              <a:ahLst/>
              <a:cxnLst/>
              <a:rect l="l" t="t" r="r" b="b"/>
              <a:pathLst>
                <a:path w="484" h="250" fill="none" extrusionOk="0">
                  <a:moveTo>
                    <a:pt x="0" y="228"/>
                  </a:moveTo>
                  <a:cubicBezTo>
                    <a:pt x="128" y="256"/>
                    <a:pt x="264" y="270"/>
                    <a:pt x="381" y="189"/>
                  </a:cubicBezTo>
                  <a:cubicBezTo>
                    <a:pt x="437" y="149"/>
                    <a:pt x="489" y="77"/>
                    <a:pt x="483" y="0"/>
                  </a:cubicBezTo>
                </a:path>
              </a:pathLst>
            </a:custGeom>
            <a:noFill/>
            <a:ln w="11500" cap="rnd" cmpd="sng">
              <a:solidFill>
                <a:schemeClr val="dk1"/>
              </a:solidFill>
              <a:prstDash val="solid"/>
              <a:round/>
              <a:headEnd type="none" w="sm" len="sm"/>
              <a:tailEnd type="none" w="sm" len="sm"/>
            </a:ln>
          </p:spPr>
          <p:txBody>
            <a:bodyPr spcFirstLastPara="1" wrap="square" lIns="95750" tIns="39225" rIns="95750" bIns="392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5" name="Google Shape;315;p9"/>
            <p:cNvSpPr/>
            <p:nvPr/>
          </p:nvSpPr>
          <p:spPr>
            <a:xfrm>
              <a:off x="7579800" y="4532040"/>
              <a:ext cx="253080" cy="86760"/>
            </a:xfrm>
            <a:custGeom>
              <a:avLst/>
              <a:gdLst/>
              <a:ahLst/>
              <a:cxnLst/>
              <a:rect l="l" t="t" r="r" b="b"/>
              <a:pathLst>
                <a:path w="703" h="241" fill="none" extrusionOk="0">
                  <a:moveTo>
                    <a:pt x="0" y="177"/>
                  </a:moveTo>
                  <a:cubicBezTo>
                    <a:pt x="28" y="179"/>
                    <a:pt x="56" y="177"/>
                    <a:pt x="83" y="172"/>
                  </a:cubicBezTo>
                  <a:cubicBezTo>
                    <a:pt x="198" y="161"/>
                    <a:pt x="313" y="100"/>
                    <a:pt x="390" y="0"/>
                  </a:cubicBezTo>
                  <a:cubicBezTo>
                    <a:pt x="436" y="155"/>
                    <a:pt x="572" y="238"/>
                    <a:pt x="703" y="241"/>
                  </a:cubicBezTo>
                </a:path>
              </a:pathLst>
            </a:custGeom>
            <a:noFill/>
            <a:ln w="11500" cap="rnd" cmpd="sng">
              <a:solidFill>
                <a:schemeClr val="dk1"/>
              </a:solidFill>
              <a:prstDash val="solid"/>
              <a:round/>
              <a:headEnd type="none" w="sm" len="sm"/>
              <a:tailEnd type="none" w="sm" len="sm"/>
            </a:ln>
          </p:spPr>
          <p:txBody>
            <a:bodyPr spcFirstLastPara="1" wrap="square" lIns="95750" tIns="36000" rIns="95750" bIns="36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6" name="Google Shape;316;p9"/>
            <p:cNvSpPr/>
            <p:nvPr/>
          </p:nvSpPr>
          <p:spPr>
            <a:xfrm>
              <a:off x="7281000" y="4386960"/>
              <a:ext cx="35280" cy="88560"/>
            </a:xfrm>
            <a:custGeom>
              <a:avLst/>
              <a:gdLst/>
              <a:ahLst/>
              <a:cxnLst/>
              <a:rect l="l" t="t" r="r" b="b"/>
              <a:pathLst>
                <a:path w="98" h="246" fill="none" extrusionOk="0">
                  <a:moveTo>
                    <a:pt x="63" y="0"/>
                  </a:moveTo>
                  <a:cubicBezTo>
                    <a:pt x="33" y="26"/>
                    <a:pt x="6" y="60"/>
                    <a:pt x="1" y="100"/>
                  </a:cubicBezTo>
                  <a:cubicBezTo>
                    <a:pt x="-8" y="166"/>
                    <a:pt x="46" y="217"/>
                    <a:pt x="98" y="246"/>
                  </a:cubicBezTo>
                </a:path>
              </a:pathLst>
            </a:custGeom>
            <a:noFill/>
            <a:ln w="11500" cap="rnd" cmpd="sng">
              <a:solidFill>
                <a:schemeClr val="dk1"/>
              </a:solidFill>
              <a:prstDash val="solid"/>
              <a:round/>
              <a:headEnd type="none" w="sm" len="sm"/>
              <a:tailEnd type="none" w="sm" len="sm"/>
            </a:ln>
          </p:spPr>
          <p:txBody>
            <a:bodyPr spcFirstLastPara="1" wrap="square" lIns="95750" tIns="37800" rIns="95750" bIns="37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317" name="Google Shape;317;p9"/>
          <p:cNvGrpSpPr/>
          <p:nvPr/>
        </p:nvGrpSpPr>
        <p:grpSpPr>
          <a:xfrm>
            <a:off x="6547465" y="-95789"/>
            <a:ext cx="773611" cy="383998"/>
            <a:chOff x="7258680" y="3196080"/>
            <a:chExt cx="892800" cy="443160"/>
          </a:xfrm>
        </p:grpSpPr>
        <p:sp>
          <p:nvSpPr>
            <p:cNvPr id="318" name="Google Shape;318;p9"/>
            <p:cNvSpPr/>
            <p:nvPr/>
          </p:nvSpPr>
          <p:spPr>
            <a:xfrm>
              <a:off x="7258680" y="3196080"/>
              <a:ext cx="892800" cy="443160"/>
            </a:xfrm>
            <a:custGeom>
              <a:avLst/>
              <a:gdLst/>
              <a:ahLst/>
              <a:cxnLst/>
              <a:rect l="l" t="t" r="r" b="b"/>
              <a:pathLst>
                <a:path w="2480" h="1231" extrusionOk="0">
                  <a:moveTo>
                    <a:pt x="2479" y="650"/>
                  </a:moveTo>
                  <a:cubicBezTo>
                    <a:pt x="2474" y="589"/>
                    <a:pt x="2434" y="544"/>
                    <a:pt x="2393" y="512"/>
                  </a:cubicBezTo>
                  <a:cubicBezTo>
                    <a:pt x="2270" y="416"/>
                    <a:pt x="2114" y="382"/>
                    <a:pt x="1965" y="419"/>
                  </a:cubicBezTo>
                  <a:cubicBezTo>
                    <a:pt x="1972" y="371"/>
                    <a:pt x="1973" y="323"/>
                    <a:pt x="1963" y="275"/>
                  </a:cubicBezTo>
                  <a:cubicBezTo>
                    <a:pt x="1947" y="196"/>
                    <a:pt x="1908" y="129"/>
                    <a:pt x="1857" y="81"/>
                  </a:cubicBezTo>
                  <a:cubicBezTo>
                    <a:pt x="1746" y="-25"/>
                    <a:pt x="1594" y="-21"/>
                    <a:pt x="1464" y="63"/>
                  </a:cubicBezTo>
                  <a:cubicBezTo>
                    <a:pt x="1407" y="99"/>
                    <a:pt x="1355" y="150"/>
                    <a:pt x="1311" y="209"/>
                  </a:cubicBezTo>
                  <a:cubicBezTo>
                    <a:pt x="1187" y="60"/>
                    <a:pt x="1013" y="-8"/>
                    <a:pt x="830" y="51"/>
                  </a:cubicBezTo>
                  <a:cubicBezTo>
                    <a:pt x="646" y="111"/>
                    <a:pt x="503" y="284"/>
                    <a:pt x="437" y="481"/>
                  </a:cubicBezTo>
                  <a:cubicBezTo>
                    <a:pt x="306" y="483"/>
                    <a:pt x="168" y="495"/>
                    <a:pt x="63" y="587"/>
                  </a:cubicBezTo>
                  <a:cubicBezTo>
                    <a:pt x="33" y="612"/>
                    <a:pt x="6" y="646"/>
                    <a:pt x="1" y="686"/>
                  </a:cubicBezTo>
                  <a:cubicBezTo>
                    <a:pt x="-8" y="753"/>
                    <a:pt x="46" y="803"/>
                    <a:pt x="98" y="833"/>
                  </a:cubicBezTo>
                  <a:cubicBezTo>
                    <a:pt x="229" y="906"/>
                    <a:pt x="384" y="928"/>
                    <a:pt x="533" y="896"/>
                  </a:cubicBezTo>
                  <a:cubicBezTo>
                    <a:pt x="520" y="1065"/>
                    <a:pt x="695" y="1161"/>
                    <a:pt x="830" y="1167"/>
                  </a:cubicBezTo>
                  <a:cubicBezTo>
                    <a:pt x="858" y="1168"/>
                    <a:pt x="886" y="1166"/>
                    <a:pt x="913" y="1162"/>
                  </a:cubicBezTo>
                  <a:cubicBezTo>
                    <a:pt x="1028" y="1151"/>
                    <a:pt x="1143" y="1090"/>
                    <a:pt x="1221" y="990"/>
                  </a:cubicBezTo>
                  <a:cubicBezTo>
                    <a:pt x="1266" y="1145"/>
                    <a:pt x="1402" y="1228"/>
                    <a:pt x="1533" y="1231"/>
                  </a:cubicBezTo>
                  <a:cubicBezTo>
                    <a:pt x="1661" y="1233"/>
                    <a:pt x="1792" y="1165"/>
                    <a:pt x="1889" y="1053"/>
                  </a:cubicBezTo>
                  <a:cubicBezTo>
                    <a:pt x="1933" y="1002"/>
                    <a:pt x="1970" y="943"/>
                    <a:pt x="1996" y="878"/>
                  </a:cubicBezTo>
                  <a:cubicBezTo>
                    <a:pt x="2124" y="905"/>
                    <a:pt x="2260" y="919"/>
                    <a:pt x="2377" y="838"/>
                  </a:cubicBezTo>
                  <a:cubicBezTo>
                    <a:pt x="2433" y="799"/>
                    <a:pt x="2485" y="727"/>
                    <a:pt x="2479" y="65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9" name="Google Shape;319;p9"/>
            <p:cNvSpPr/>
            <p:nvPr/>
          </p:nvSpPr>
          <p:spPr>
            <a:xfrm>
              <a:off x="7965360" y="3295080"/>
              <a:ext cx="2880" cy="51840"/>
            </a:xfrm>
            <a:custGeom>
              <a:avLst/>
              <a:gdLst/>
              <a:ahLst/>
              <a:cxnLst/>
              <a:rect l="l" t="t" r="r" b="b"/>
              <a:pathLst>
                <a:path w="8" h="144" fill="none" extrusionOk="0">
                  <a:moveTo>
                    <a:pt x="2" y="144"/>
                  </a:moveTo>
                  <a:cubicBezTo>
                    <a:pt x="9" y="96"/>
                    <a:pt x="10" y="48"/>
                    <a:pt x="0" y="0"/>
                  </a:cubicBezTo>
                </a:path>
              </a:pathLst>
            </a:custGeom>
            <a:noFill/>
            <a:ln w="11500" cap="rnd" cmpd="sng">
              <a:solidFill>
                <a:schemeClr val="dk1"/>
              </a:solidFill>
              <a:prstDash val="solid"/>
              <a:round/>
              <a:headEnd type="none" w="sm" len="sm"/>
              <a:tailEnd type="none" w="sm" len="sm"/>
            </a:ln>
          </p:spPr>
          <p:txBody>
            <a:bodyPr spcFirstLastPara="1" wrap="square" lIns="95750" tIns="1075" rIns="95750" bIns="1075" anchor="ctr" anchorCtr="1">
              <a:noAutofit/>
            </a:bodyPr>
            <a:lstStyle/>
            <a:p>
              <a:pPr marL="0" marR="0" lvl="0" indent="0" algn="l" rtl="0">
                <a:spcBef>
                  <a:spcPts val="0"/>
                </a:spcBef>
                <a:spcAft>
                  <a:spcPts val="0"/>
                </a:spcAft>
                <a:buNone/>
              </a:pPr>
              <a:endParaRPr sz="1800" b="0" strike="noStrike">
                <a:solidFill>
                  <a:schemeClr val="dk1"/>
                </a:solidFill>
                <a:latin typeface="Arial"/>
                <a:ea typeface="Arial"/>
                <a:cs typeface="Arial"/>
                <a:sym typeface="Arial"/>
              </a:endParaRPr>
            </a:p>
          </p:txBody>
        </p:sp>
        <p:sp>
          <p:nvSpPr>
            <p:cNvPr id="320" name="Google Shape;320;p9"/>
            <p:cNvSpPr/>
            <p:nvPr/>
          </p:nvSpPr>
          <p:spPr>
            <a:xfrm>
              <a:off x="7977240" y="3430080"/>
              <a:ext cx="174240" cy="89640"/>
            </a:xfrm>
            <a:custGeom>
              <a:avLst/>
              <a:gdLst/>
              <a:ahLst/>
              <a:cxnLst/>
              <a:rect l="l" t="t" r="r" b="b"/>
              <a:pathLst>
                <a:path w="484" h="249" fill="none" extrusionOk="0">
                  <a:moveTo>
                    <a:pt x="0" y="227"/>
                  </a:moveTo>
                  <a:cubicBezTo>
                    <a:pt x="128" y="255"/>
                    <a:pt x="264" y="269"/>
                    <a:pt x="381" y="188"/>
                  </a:cubicBezTo>
                  <a:cubicBezTo>
                    <a:pt x="437" y="149"/>
                    <a:pt x="489" y="77"/>
                    <a:pt x="483" y="0"/>
                  </a:cubicBezTo>
                </a:path>
              </a:pathLst>
            </a:custGeom>
            <a:noFill/>
            <a:ln w="11500" cap="rnd" cmpd="sng">
              <a:solidFill>
                <a:schemeClr val="dk1"/>
              </a:solidFill>
              <a:prstDash val="solid"/>
              <a:round/>
              <a:headEnd type="none" w="sm" len="sm"/>
              <a:tailEnd type="none" w="sm" len="sm"/>
            </a:ln>
          </p:spPr>
          <p:txBody>
            <a:bodyPr spcFirstLastPara="1" wrap="square" lIns="95750" tIns="38875" rIns="95750" bIns="38875" anchor="ctr" anchorCtr="1">
              <a:noAutofit/>
            </a:bodyPr>
            <a:lstStyle/>
            <a:p>
              <a:pPr marL="0" marR="0" lvl="0" indent="0" algn="l" rtl="0">
                <a:spcBef>
                  <a:spcPts val="0"/>
                </a:spcBef>
                <a:spcAft>
                  <a:spcPts val="0"/>
                </a:spcAft>
                <a:buNone/>
              </a:pPr>
              <a:endParaRPr sz="1800" b="0" strike="noStrike">
                <a:solidFill>
                  <a:schemeClr val="dk1"/>
                </a:solidFill>
                <a:latin typeface="Arial"/>
                <a:ea typeface="Arial"/>
                <a:cs typeface="Arial"/>
                <a:sym typeface="Arial"/>
              </a:endParaRPr>
            </a:p>
          </p:txBody>
        </p:sp>
        <p:sp>
          <p:nvSpPr>
            <p:cNvPr id="321" name="Google Shape;321;p9"/>
            <p:cNvSpPr/>
            <p:nvPr/>
          </p:nvSpPr>
          <p:spPr>
            <a:xfrm>
              <a:off x="7557480" y="3552480"/>
              <a:ext cx="253080" cy="86760"/>
            </a:xfrm>
            <a:custGeom>
              <a:avLst/>
              <a:gdLst/>
              <a:ahLst/>
              <a:cxnLst/>
              <a:rect l="l" t="t" r="r" b="b"/>
              <a:pathLst>
                <a:path w="703" h="241" fill="none" extrusionOk="0">
                  <a:moveTo>
                    <a:pt x="0" y="177"/>
                  </a:moveTo>
                  <a:cubicBezTo>
                    <a:pt x="28" y="178"/>
                    <a:pt x="56" y="176"/>
                    <a:pt x="83" y="172"/>
                  </a:cubicBezTo>
                  <a:cubicBezTo>
                    <a:pt x="198" y="161"/>
                    <a:pt x="313" y="100"/>
                    <a:pt x="391" y="0"/>
                  </a:cubicBezTo>
                  <a:cubicBezTo>
                    <a:pt x="436" y="155"/>
                    <a:pt x="572" y="238"/>
                    <a:pt x="703" y="241"/>
                  </a:cubicBezTo>
                </a:path>
              </a:pathLst>
            </a:custGeom>
            <a:noFill/>
            <a:ln w="11500" cap="rnd" cmpd="sng">
              <a:solidFill>
                <a:schemeClr val="dk1"/>
              </a:solidFill>
              <a:prstDash val="solid"/>
              <a:round/>
              <a:headEnd type="none" w="sm" len="sm"/>
              <a:tailEnd type="none" w="sm" len="sm"/>
            </a:ln>
          </p:spPr>
          <p:txBody>
            <a:bodyPr spcFirstLastPara="1" wrap="square" lIns="95750" tIns="36000" rIns="95750" bIns="36000" anchor="ctr" anchorCtr="1">
              <a:noAutofit/>
            </a:bodyPr>
            <a:lstStyle/>
            <a:p>
              <a:pPr marL="0" marR="0" lvl="0" indent="0" algn="l" rtl="0">
                <a:spcBef>
                  <a:spcPts val="0"/>
                </a:spcBef>
                <a:spcAft>
                  <a:spcPts val="0"/>
                </a:spcAft>
                <a:buNone/>
              </a:pPr>
              <a:endParaRPr sz="1800" b="0" strike="noStrike">
                <a:solidFill>
                  <a:schemeClr val="dk1"/>
                </a:solidFill>
                <a:latin typeface="Arial"/>
                <a:ea typeface="Arial"/>
                <a:cs typeface="Arial"/>
                <a:sym typeface="Arial"/>
              </a:endParaRPr>
            </a:p>
          </p:txBody>
        </p:sp>
        <p:sp>
          <p:nvSpPr>
            <p:cNvPr id="322" name="Google Shape;322;p9"/>
            <p:cNvSpPr/>
            <p:nvPr/>
          </p:nvSpPr>
          <p:spPr>
            <a:xfrm>
              <a:off x="7258680" y="3407400"/>
              <a:ext cx="35280" cy="88200"/>
            </a:xfrm>
            <a:custGeom>
              <a:avLst/>
              <a:gdLst/>
              <a:ahLst/>
              <a:cxnLst/>
              <a:rect l="l" t="t" r="r" b="b"/>
              <a:pathLst>
                <a:path w="98" h="245" fill="none" extrusionOk="0">
                  <a:moveTo>
                    <a:pt x="62" y="0"/>
                  </a:moveTo>
                  <a:cubicBezTo>
                    <a:pt x="33" y="25"/>
                    <a:pt x="6" y="59"/>
                    <a:pt x="1" y="99"/>
                  </a:cubicBezTo>
                  <a:cubicBezTo>
                    <a:pt x="-8" y="166"/>
                    <a:pt x="46" y="216"/>
                    <a:pt x="98" y="245"/>
                  </a:cubicBezTo>
                </a:path>
              </a:pathLst>
            </a:custGeom>
            <a:noFill/>
            <a:ln w="11500" cap="rnd" cmpd="sng">
              <a:solidFill>
                <a:schemeClr val="dk1"/>
              </a:solidFill>
              <a:prstDash val="solid"/>
              <a:round/>
              <a:headEnd type="none" w="sm" len="sm"/>
              <a:tailEnd type="none" w="sm" len="sm"/>
            </a:ln>
          </p:spPr>
          <p:txBody>
            <a:bodyPr spcFirstLastPara="1" wrap="square" lIns="95750" tIns="37425" rIns="95750" bIns="37425" anchor="ctr" anchorCtr="1">
              <a:noAutofit/>
            </a:bodyPr>
            <a:lstStyle/>
            <a:p>
              <a:pPr marL="0" marR="0" lvl="0" indent="0" algn="l" rtl="0">
                <a:spcBef>
                  <a:spcPts val="0"/>
                </a:spcBef>
                <a:spcAft>
                  <a:spcPts val="0"/>
                </a:spcAft>
                <a:buNone/>
              </a:pPr>
              <a:endParaRPr sz="1800" b="0" strike="noStrike">
                <a:solidFill>
                  <a:schemeClr val="dk1"/>
                </a:solidFill>
                <a:latin typeface="Arial"/>
                <a:ea typeface="Arial"/>
                <a:cs typeface="Arial"/>
                <a:sym typeface="Arial"/>
              </a:endParaRPr>
            </a:p>
          </p:txBody>
        </p:sp>
      </p:grpSp>
      <p:sp>
        <p:nvSpPr>
          <p:cNvPr id="323" name="Google Shape;323;p9"/>
          <p:cNvSpPr/>
          <p:nvPr/>
        </p:nvSpPr>
        <p:spPr>
          <a:xfrm>
            <a:off x="-522465" y="4077024"/>
            <a:ext cx="2636358" cy="1724104"/>
          </a:xfrm>
          <a:custGeom>
            <a:avLst/>
            <a:gdLst/>
            <a:ahLst/>
            <a:cxnLst/>
            <a:rect l="l" t="t" r="r" b="b"/>
            <a:pathLst>
              <a:path w="4745" h="3103" extrusionOk="0">
                <a:moveTo>
                  <a:pt x="542" y="9"/>
                </a:moveTo>
                <a:cubicBezTo>
                  <a:pt x="532" y="11"/>
                  <a:pt x="521" y="14"/>
                  <a:pt x="511" y="16"/>
                </a:cubicBezTo>
                <a:cubicBezTo>
                  <a:pt x="311" y="67"/>
                  <a:pt x="104" y="246"/>
                  <a:pt x="93" y="461"/>
                </a:cubicBezTo>
                <a:cubicBezTo>
                  <a:pt x="81" y="727"/>
                  <a:pt x="57" y="993"/>
                  <a:pt x="32" y="1259"/>
                </a:cubicBezTo>
                <a:cubicBezTo>
                  <a:pt x="4" y="1539"/>
                  <a:pt x="-23" y="1825"/>
                  <a:pt x="31" y="2104"/>
                </a:cubicBezTo>
                <a:cubicBezTo>
                  <a:pt x="87" y="2394"/>
                  <a:pt x="229" y="2561"/>
                  <a:pt x="478" y="2721"/>
                </a:cubicBezTo>
                <a:cubicBezTo>
                  <a:pt x="915" y="3001"/>
                  <a:pt x="1450" y="3085"/>
                  <a:pt x="1969" y="3100"/>
                </a:cubicBezTo>
                <a:cubicBezTo>
                  <a:pt x="2268" y="3109"/>
                  <a:pt x="2568" y="3097"/>
                  <a:pt x="2868" y="3072"/>
                </a:cubicBezTo>
                <a:cubicBezTo>
                  <a:pt x="3187" y="3046"/>
                  <a:pt x="3506" y="3003"/>
                  <a:pt x="3815" y="2914"/>
                </a:cubicBezTo>
                <a:cubicBezTo>
                  <a:pt x="3959" y="2872"/>
                  <a:pt x="4097" y="2795"/>
                  <a:pt x="4241" y="2759"/>
                </a:cubicBezTo>
                <a:cubicBezTo>
                  <a:pt x="4367" y="2728"/>
                  <a:pt x="4485" y="2725"/>
                  <a:pt x="4598" y="2646"/>
                </a:cubicBezTo>
                <a:cubicBezTo>
                  <a:pt x="4693" y="2580"/>
                  <a:pt x="4763" y="2465"/>
                  <a:pt x="4741" y="2351"/>
                </a:cubicBezTo>
                <a:cubicBezTo>
                  <a:pt x="4720" y="2238"/>
                  <a:pt x="4580" y="2153"/>
                  <a:pt x="4480" y="2211"/>
                </a:cubicBezTo>
                <a:cubicBezTo>
                  <a:pt x="4496" y="2142"/>
                  <a:pt x="4513" y="2072"/>
                  <a:pt x="4506" y="2001"/>
                </a:cubicBezTo>
                <a:cubicBezTo>
                  <a:pt x="4500" y="1930"/>
                  <a:pt x="4466" y="1858"/>
                  <a:pt x="4405" y="1822"/>
                </a:cubicBezTo>
                <a:cubicBezTo>
                  <a:pt x="4291" y="1757"/>
                  <a:pt x="4152" y="1839"/>
                  <a:pt x="4047" y="1918"/>
                </a:cubicBezTo>
                <a:cubicBezTo>
                  <a:pt x="4095" y="1754"/>
                  <a:pt x="3967" y="1568"/>
                  <a:pt x="3799" y="1539"/>
                </a:cubicBezTo>
                <a:cubicBezTo>
                  <a:pt x="3631" y="1509"/>
                  <a:pt x="3455" y="1625"/>
                  <a:pt x="3401" y="1787"/>
                </a:cubicBezTo>
                <a:cubicBezTo>
                  <a:pt x="3409" y="1688"/>
                  <a:pt x="3353" y="1587"/>
                  <a:pt x="3265" y="1541"/>
                </a:cubicBezTo>
                <a:cubicBezTo>
                  <a:pt x="3114" y="1460"/>
                  <a:pt x="2878" y="1573"/>
                  <a:pt x="2876" y="1758"/>
                </a:cubicBezTo>
                <a:cubicBezTo>
                  <a:pt x="2877" y="1613"/>
                  <a:pt x="2785" y="1474"/>
                  <a:pt x="2652" y="1418"/>
                </a:cubicBezTo>
                <a:cubicBezTo>
                  <a:pt x="2519" y="1361"/>
                  <a:pt x="2354" y="1393"/>
                  <a:pt x="2252" y="1494"/>
                </a:cubicBezTo>
                <a:cubicBezTo>
                  <a:pt x="2311" y="1323"/>
                  <a:pt x="2287" y="1118"/>
                  <a:pt x="2167" y="982"/>
                </a:cubicBezTo>
                <a:cubicBezTo>
                  <a:pt x="2046" y="846"/>
                  <a:pt x="1828" y="799"/>
                  <a:pt x="1673" y="894"/>
                </a:cubicBezTo>
                <a:cubicBezTo>
                  <a:pt x="1776" y="731"/>
                  <a:pt x="1719" y="488"/>
                  <a:pt x="1554" y="388"/>
                </a:cubicBezTo>
                <a:cubicBezTo>
                  <a:pt x="1389" y="289"/>
                  <a:pt x="1147" y="351"/>
                  <a:pt x="1051" y="519"/>
                </a:cubicBezTo>
                <a:cubicBezTo>
                  <a:pt x="1059" y="358"/>
                  <a:pt x="1020" y="182"/>
                  <a:pt x="894" y="82"/>
                </a:cubicBezTo>
                <a:cubicBezTo>
                  <a:pt x="798" y="4"/>
                  <a:pt x="664" y="-14"/>
                  <a:pt x="542" y="9"/>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324" name="Google Shape;324;p9"/>
          <p:cNvGrpSpPr/>
          <p:nvPr/>
        </p:nvGrpSpPr>
        <p:grpSpPr>
          <a:xfrm rot="1059108" flipH="1">
            <a:off x="2676789" y="4873754"/>
            <a:ext cx="480818" cy="455173"/>
            <a:chOff x="5167895" y="3317650"/>
            <a:chExt cx="649440" cy="614880"/>
          </a:xfrm>
        </p:grpSpPr>
        <p:sp>
          <p:nvSpPr>
            <p:cNvPr id="325" name="Google Shape;325;p9"/>
            <p:cNvSpPr/>
            <p:nvPr/>
          </p:nvSpPr>
          <p:spPr>
            <a:xfrm>
              <a:off x="5167895" y="331765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rgbClr val="90D16D"/>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6" name="Google Shape;326;p9"/>
            <p:cNvSpPr/>
            <p:nvPr/>
          </p:nvSpPr>
          <p:spPr>
            <a:xfrm>
              <a:off x="5167895" y="331765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7" name="Google Shape;327;p9"/>
            <p:cNvSpPr/>
            <p:nvPr/>
          </p:nvSpPr>
          <p:spPr>
            <a:xfrm>
              <a:off x="5247095" y="3381010"/>
              <a:ext cx="424080" cy="225720"/>
            </a:xfrm>
            <a:custGeom>
              <a:avLst/>
              <a:gdLst/>
              <a:ahLst/>
              <a:cxnLst/>
              <a:rect l="l" t="t" r="r" b="b"/>
              <a:pathLst>
                <a:path w="1178" h="627" fill="none" extrusionOk="0">
                  <a:moveTo>
                    <a:pt x="1178" y="0"/>
                  </a:moveTo>
                  <a:cubicBezTo>
                    <a:pt x="1020" y="203"/>
                    <a:pt x="870" y="412"/>
                    <a:pt x="729" y="627"/>
                  </a:cubicBezTo>
                  <a:cubicBezTo>
                    <a:pt x="502" y="418"/>
                    <a:pt x="258" y="229"/>
                    <a:pt x="0" y="61"/>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8" name="Google Shape;328;p9"/>
            <p:cNvSpPr/>
            <p:nvPr/>
          </p:nvSpPr>
          <p:spPr>
            <a:xfrm>
              <a:off x="5189495" y="3454450"/>
              <a:ext cx="557640" cy="253440"/>
            </a:xfrm>
            <a:custGeom>
              <a:avLst/>
              <a:gdLst/>
              <a:ahLst/>
              <a:cxnLst/>
              <a:rect l="l" t="t" r="r" b="b"/>
              <a:pathLst>
                <a:path w="1549" h="704" fill="none" extrusionOk="0">
                  <a:moveTo>
                    <a:pt x="0" y="75"/>
                  </a:moveTo>
                  <a:cubicBezTo>
                    <a:pt x="311" y="280"/>
                    <a:pt x="619" y="490"/>
                    <a:pt x="925" y="704"/>
                  </a:cubicBezTo>
                  <a:cubicBezTo>
                    <a:pt x="1114" y="454"/>
                    <a:pt x="1323" y="218"/>
                    <a:pt x="1549"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9" name="Google Shape;329;p9"/>
            <p:cNvSpPr/>
            <p:nvPr/>
          </p:nvSpPr>
          <p:spPr>
            <a:xfrm>
              <a:off x="5167895" y="3564970"/>
              <a:ext cx="634680" cy="224640"/>
            </a:xfrm>
            <a:custGeom>
              <a:avLst/>
              <a:gdLst/>
              <a:ahLst/>
              <a:cxnLst/>
              <a:rect l="l" t="t" r="r" b="b"/>
              <a:pathLst>
                <a:path w="1763" h="624" fill="none" extrusionOk="0">
                  <a:moveTo>
                    <a:pt x="0" y="57"/>
                  </a:moveTo>
                  <a:cubicBezTo>
                    <a:pt x="319" y="271"/>
                    <a:pt x="655" y="461"/>
                    <a:pt x="1004" y="624"/>
                  </a:cubicBezTo>
                  <a:cubicBezTo>
                    <a:pt x="1216" y="373"/>
                    <a:pt x="1532" y="228"/>
                    <a:pt x="1763"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0" name="Google Shape;330;p9"/>
            <p:cNvSpPr/>
            <p:nvPr/>
          </p:nvSpPr>
          <p:spPr>
            <a:xfrm>
              <a:off x="5176535" y="3649210"/>
              <a:ext cx="640800" cy="204840"/>
            </a:xfrm>
            <a:custGeom>
              <a:avLst/>
              <a:gdLst/>
              <a:ahLst/>
              <a:cxnLst/>
              <a:rect l="l" t="t" r="r" b="b"/>
              <a:pathLst>
                <a:path w="1780" h="569" fill="none" extrusionOk="0">
                  <a:moveTo>
                    <a:pt x="1780" y="42"/>
                  </a:moveTo>
                  <a:cubicBezTo>
                    <a:pt x="1546" y="248"/>
                    <a:pt x="1286" y="426"/>
                    <a:pt x="1008" y="569"/>
                  </a:cubicBezTo>
                  <a:cubicBezTo>
                    <a:pt x="659" y="404"/>
                    <a:pt x="321" y="214"/>
                    <a:pt x="0"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1" name="Google Shape;331;p9"/>
            <p:cNvSpPr/>
            <p:nvPr/>
          </p:nvSpPr>
          <p:spPr>
            <a:xfrm>
              <a:off x="5433575" y="3319810"/>
              <a:ext cx="109080" cy="612720"/>
            </a:xfrm>
            <a:custGeom>
              <a:avLst/>
              <a:gdLst/>
              <a:ahLst/>
              <a:cxnLst/>
              <a:rect l="l" t="t" r="r" b="b"/>
              <a:pathLst>
                <a:path w="303" h="1702" fill="none" extrusionOk="0">
                  <a:moveTo>
                    <a:pt x="0" y="0"/>
                  </a:moveTo>
                  <a:cubicBezTo>
                    <a:pt x="179" y="549"/>
                    <a:pt x="281" y="1124"/>
                    <a:pt x="303" y="1702"/>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332" name="Google Shape;332;p9"/>
          <p:cNvGrpSpPr/>
          <p:nvPr/>
        </p:nvGrpSpPr>
        <p:grpSpPr>
          <a:xfrm flipH="1">
            <a:off x="1980401" y="4720463"/>
            <a:ext cx="596222" cy="567189"/>
            <a:chOff x="866520" y="3117600"/>
            <a:chExt cx="621000" cy="590760"/>
          </a:xfrm>
        </p:grpSpPr>
        <p:sp>
          <p:nvSpPr>
            <p:cNvPr id="333" name="Google Shape;333;p9"/>
            <p:cNvSpPr/>
            <p:nvPr/>
          </p:nvSpPr>
          <p:spPr>
            <a:xfrm>
              <a:off x="866520" y="3117600"/>
              <a:ext cx="621000" cy="590760"/>
            </a:xfrm>
            <a:custGeom>
              <a:avLst/>
              <a:gdLst/>
              <a:ahLst/>
              <a:cxnLst/>
              <a:rect l="l" t="t" r="r" b="b"/>
              <a:pathLst>
                <a:path w="1725" h="1641" extrusionOk="0">
                  <a:moveTo>
                    <a:pt x="47" y="531"/>
                  </a:moveTo>
                  <a:cubicBezTo>
                    <a:pt x="-7" y="669"/>
                    <a:pt x="-10" y="823"/>
                    <a:pt x="18" y="967"/>
                  </a:cubicBezTo>
                  <a:cubicBezTo>
                    <a:pt x="84" y="1306"/>
                    <a:pt x="360" y="1622"/>
                    <a:pt x="705" y="1640"/>
                  </a:cubicBezTo>
                  <a:cubicBezTo>
                    <a:pt x="808" y="1646"/>
                    <a:pt x="912" y="1624"/>
                    <a:pt x="1013" y="1597"/>
                  </a:cubicBezTo>
                  <a:cubicBezTo>
                    <a:pt x="1173" y="1555"/>
                    <a:pt x="1331" y="1496"/>
                    <a:pt x="1461" y="1394"/>
                  </a:cubicBezTo>
                  <a:cubicBezTo>
                    <a:pt x="1827" y="1106"/>
                    <a:pt x="1799" y="513"/>
                    <a:pt x="1458" y="215"/>
                  </a:cubicBezTo>
                  <a:cubicBezTo>
                    <a:pt x="1227" y="14"/>
                    <a:pt x="891" y="-46"/>
                    <a:pt x="597" y="34"/>
                  </a:cubicBezTo>
                  <a:cubicBezTo>
                    <a:pt x="359" y="99"/>
                    <a:pt x="136" y="301"/>
                    <a:pt x="47" y="531"/>
                  </a:cubicBezTo>
                  <a:close/>
                </a:path>
              </a:pathLst>
            </a:custGeom>
            <a:solidFill>
              <a:srgbClr val="90D16D"/>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4" name="Google Shape;334;p9"/>
            <p:cNvSpPr/>
            <p:nvPr/>
          </p:nvSpPr>
          <p:spPr>
            <a:xfrm>
              <a:off x="866520" y="3117600"/>
              <a:ext cx="621000" cy="590760"/>
            </a:xfrm>
            <a:custGeom>
              <a:avLst/>
              <a:gdLst/>
              <a:ahLst/>
              <a:cxnLst/>
              <a:rect l="l" t="t" r="r" b="b"/>
              <a:pathLst>
                <a:path w="1725" h="1641" extrusionOk="0">
                  <a:moveTo>
                    <a:pt x="47" y="531"/>
                  </a:moveTo>
                  <a:cubicBezTo>
                    <a:pt x="-7" y="669"/>
                    <a:pt x="-10" y="823"/>
                    <a:pt x="18" y="967"/>
                  </a:cubicBezTo>
                  <a:cubicBezTo>
                    <a:pt x="84" y="1306"/>
                    <a:pt x="360" y="1622"/>
                    <a:pt x="705" y="1640"/>
                  </a:cubicBezTo>
                  <a:cubicBezTo>
                    <a:pt x="808" y="1646"/>
                    <a:pt x="912" y="1624"/>
                    <a:pt x="1013" y="1597"/>
                  </a:cubicBezTo>
                  <a:cubicBezTo>
                    <a:pt x="1173" y="1555"/>
                    <a:pt x="1331" y="1496"/>
                    <a:pt x="1461" y="1394"/>
                  </a:cubicBezTo>
                  <a:cubicBezTo>
                    <a:pt x="1827" y="1106"/>
                    <a:pt x="1799" y="513"/>
                    <a:pt x="1458" y="215"/>
                  </a:cubicBezTo>
                  <a:cubicBezTo>
                    <a:pt x="1227" y="14"/>
                    <a:pt x="891" y="-46"/>
                    <a:pt x="597" y="34"/>
                  </a:cubicBezTo>
                  <a:cubicBezTo>
                    <a:pt x="359" y="99"/>
                    <a:pt x="136" y="301"/>
                    <a:pt x="47" y="53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5" name="Google Shape;335;p9"/>
            <p:cNvSpPr/>
            <p:nvPr/>
          </p:nvSpPr>
          <p:spPr>
            <a:xfrm>
              <a:off x="1017720" y="3163320"/>
              <a:ext cx="327240" cy="513720"/>
            </a:xfrm>
            <a:custGeom>
              <a:avLst/>
              <a:gdLst/>
              <a:ahLst/>
              <a:cxnLst/>
              <a:rect l="l" t="t" r="r" b="b"/>
              <a:pathLst>
                <a:path w="909" h="1427" fill="none" extrusionOk="0">
                  <a:moveTo>
                    <a:pt x="909" y="0"/>
                  </a:moveTo>
                  <a:cubicBezTo>
                    <a:pt x="572" y="452"/>
                    <a:pt x="268" y="929"/>
                    <a:pt x="0" y="1427"/>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6" name="Google Shape;336;p9"/>
            <p:cNvSpPr/>
            <p:nvPr/>
          </p:nvSpPr>
          <p:spPr>
            <a:xfrm>
              <a:off x="1132560" y="3120120"/>
              <a:ext cx="325080" cy="210960"/>
            </a:xfrm>
            <a:custGeom>
              <a:avLst/>
              <a:gdLst/>
              <a:ahLst/>
              <a:cxnLst/>
              <a:rect l="l" t="t" r="r" b="b"/>
              <a:pathLst>
                <a:path w="903" h="586" fill="none" extrusionOk="0">
                  <a:moveTo>
                    <a:pt x="903" y="452"/>
                  </a:moveTo>
                  <a:cubicBezTo>
                    <a:pt x="691" y="501"/>
                    <a:pt x="477" y="546"/>
                    <a:pt x="262" y="586"/>
                  </a:cubicBezTo>
                  <a:cubicBezTo>
                    <a:pt x="190" y="384"/>
                    <a:pt x="102" y="188"/>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7" name="Google Shape;337;p9"/>
            <p:cNvSpPr/>
            <p:nvPr/>
          </p:nvSpPr>
          <p:spPr>
            <a:xfrm>
              <a:off x="1020240" y="3155040"/>
              <a:ext cx="464040" cy="270000"/>
            </a:xfrm>
            <a:custGeom>
              <a:avLst/>
              <a:gdLst/>
              <a:ahLst/>
              <a:cxnLst/>
              <a:rect l="l" t="t" r="r" b="b"/>
              <a:pathLst>
                <a:path w="1289" h="750" fill="none" extrusionOk="0">
                  <a:moveTo>
                    <a:pt x="1289" y="599"/>
                  </a:moveTo>
                  <a:cubicBezTo>
                    <a:pt x="989" y="646"/>
                    <a:pt x="689" y="696"/>
                    <a:pt x="390" y="750"/>
                  </a:cubicBezTo>
                  <a:cubicBezTo>
                    <a:pt x="287" y="487"/>
                    <a:pt x="156" y="235"/>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8" name="Google Shape;338;p9"/>
            <p:cNvSpPr/>
            <p:nvPr/>
          </p:nvSpPr>
          <p:spPr>
            <a:xfrm>
              <a:off x="946440" y="3212280"/>
              <a:ext cx="534240" cy="315720"/>
            </a:xfrm>
            <a:custGeom>
              <a:avLst/>
              <a:gdLst/>
              <a:ahLst/>
              <a:cxnLst/>
              <a:rect l="l" t="t" r="r" b="b"/>
              <a:pathLst>
                <a:path w="1484" h="877" fill="none" extrusionOk="0">
                  <a:moveTo>
                    <a:pt x="1484" y="736"/>
                  </a:moveTo>
                  <a:cubicBezTo>
                    <a:pt x="1130" y="755"/>
                    <a:pt x="777" y="802"/>
                    <a:pt x="432" y="877"/>
                  </a:cubicBezTo>
                  <a:cubicBezTo>
                    <a:pt x="329" y="567"/>
                    <a:pt x="183" y="271"/>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9" name="Google Shape;339;p9"/>
            <p:cNvSpPr/>
            <p:nvPr/>
          </p:nvSpPr>
          <p:spPr>
            <a:xfrm>
              <a:off x="883080" y="3309120"/>
              <a:ext cx="563400" cy="297360"/>
            </a:xfrm>
            <a:custGeom>
              <a:avLst/>
              <a:gdLst/>
              <a:ahLst/>
              <a:cxnLst/>
              <a:rect l="l" t="t" r="r" b="b"/>
              <a:pathLst>
                <a:path w="1565" h="826" fill="none" extrusionOk="0">
                  <a:moveTo>
                    <a:pt x="1565" y="698"/>
                  </a:moveTo>
                  <a:cubicBezTo>
                    <a:pt x="1315" y="693"/>
                    <a:pt x="1065" y="700"/>
                    <a:pt x="818" y="736"/>
                  </a:cubicBezTo>
                  <a:cubicBezTo>
                    <a:pt x="702" y="754"/>
                    <a:pt x="586" y="778"/>
                    <a:pt x="478" y="826"/>
                  </a:cubicBezTo>
                  <a:cubicBezTo>
                    <a:pt x="484" y="739"/>
                    <a:pt x="437" y="658"/>
                    <a:pt x="390" y="583"/>
                  </a:cubicBezTo>
                  <a:cubicBezTo>
                    <a:pt x="317" y="465"/>
                    <a:pt x="241" y="347"/>
                    <a:pt x="164" y="231"/>
                  </a:cubicBezTo>
                  <a:cubicBezTo>
                    <a:pt x="112" y="153"/>
                    <a:pt x="59" y="74"/>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340" name="Google Shape;340;p9"/>
          <p:cNvGrpSpPr/>
          <p:nvPr/>
        </p:nvGrpSpPr>
        <p:grpSpPr>
          <a:xfrm>
            <a:off x="-656554" y="4015774"/>
            <a:ext cx="2183307" cy="1849921"/>
            <a:chOff x="-656554" y="4015774"/>
            <a:chExt cx="2183307" cy="1849921"/>
          </a:xfrm>
        </p:grpSpPr>
        <p:grpSp>
          <p:nvGrpSpPr>
            <p:cNvPr id="341" name="Google Shape;341;p9"/>
            <p:cNvGrpSpPr/>
            <p:nvPr/>
          </p:nvGrpSpPr>
          <p:grpSpPr>
            <a:xfrm rot="-3811289" flipH="1">
              <a:off x="-223418" y="4081744"/>
              <a:ext cx="1215099" cy="1717981"/>
              <a:chOff x="4149000" y="1004030"/>
              <a:chExt cx="1243440" cy="1903330"/>
            </a:xfrm>
          </p:grpSpPr>
          <p:sp>
            <p:nvSpPr>
              <p:cNvPr id="342" name="Google Shape;342;p9"/>
              <p:cNvSpPr/>
              <p:nvPr/>
            </p:nvSpPr>
            <p:spPr>
              <a:xfrm rot="-820286">
                <a:off x="4399473" y="1075301"/>
                <a:ext cx="706345" cy="1172207"/>
              </a:xfrm>
              <a:custGeom>
                <a:avLst/>
                <a:gdLst/>
                <a:ahLst/>
                <a:cxnLst/>
                <a:rect l="l" t="t" r="r" b="b"/>
                <a:pathLst>
                  <a:path w="1955" h="3266" extrusionOk="0">
                    <a:moveTo>
                      <a:pt x="1300" y="3265"/>
                    </a:moveTo>
                    <a:cubicBezTo>
                      <a:pt x="1210" y="3267"/>
                      <a:pt x="1119" y="3240"/>
                      <a:pt x="1036" y="3172"/>
                    </a:cubicBezTo>
                    <a:cubicBezTo>
                      <a:pt x="831" y="3004"/>
                      <a:pt x="861" y="2698"/>
                      <a:pt x="735" y="2480"/>
                    </a:cubicBezTo>
                    <a:cubicBezTo>
                      <a:pt x="591" y="2229"/>
                      <a:pt x="668" y="2014"/>
                      <a:pt x="588" y="1748"/>
                    </a:cubicBezTo>
                    <a:cubicBezTo>
                      <a:pt x="537" y="1582"/>
                      <a:pt x="370" y="1476"/>
                      <a:pt x="299" y="1317"/>
                    </a:cubicBezTo>
                    <a:cubicBezTo>
                      <a:pt x="218" y="1137"/>
                      <a:pt x="292" y="901"/>
                      <a:pt x="220" y="738"/>
                    </a:cubicBezTo>
                    <a:cubicBezTo>
                      <a:pt x="129" y="530"/>
                      <a:pt x="-34" y="328"/>
                      <a:pt x="7" y="105"/>
                    </a:cubicBezTo>
                    <a:cubicBezTo>
                      <a:pt x="13" y="76"/>
                      <a:pt x="22" y="47"/>
                      <a:pt x="44" y="26"/>
                    </a:cubicBezTo>
                    <a:cubicBezTo>
                      <a:pt x="82" y="-10"/>
                      <a:pt x="145" y="-4"/>
                      <a:pt x="193" y="17"/>
                    </a:cubicBezTo>
                    <a:cubicBezTo>
                      <a:pt x="459" y="131"/>
                      <a:pt x="472" y="522"/>
                      <a:pt x="697" y="703"/>
                    </a:cubicBezTo>
                    <a:cubicBezTo>
                      <a:pt x="795" y="780"/>
                      <a:pt x="926" y="814"/>
                      <a:pt x="1007" y="909"/>
                    </a:cubicBezTo>
                    <a:cubicBezTo>
                      <a:pt x="1149" y="1077"/>
                      <a:pt x="1084" y="1378"/>
                      <a:pt x="1265" y="1503"/>
                    </a:cubicBezTo>
                    <a:cubicBezTo>
                      <a:pt x="1312" y="1534"/>
                      <a:pt x="1369" y="1549"/>
                      <a:pt x="1411" y="1586"/>
                    </a:cubicBezTo>
                    <a:cubicBezTo>
                      <a:pt x="1548" y="1703"/>
                      <a:pt x="1461" y="1962"/>
                      <a:pt x="1597" y="2078"/>
                    </a:cubicBezTo>
                    <a:cubicBezTo>
                      <a:pt x="1648" y="2121"/>
                      <a:pt x="1716" y="2133"/>
                      <a:pt x="1775" y="2164"/>
                    </a:cubicBezTo>
                    <a:cubicBezTo>
                      <a:pt x="1944" y="2253"/>
                      <a:pt x="1984" y="2531"/>
                      <a:pt x="1936" y="2700"/>
                    </a:cubicBezTo>
                    <a:cubicBezTo>
                      <a:pt x="1860" y="2967"/>
                      <a:pt x="1578" y="3256"/>
                      <a:pt x="1300" y="3265"/>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3" name="Google Shape;343;p9"/>
              <p:cNvSpPr/>
              <p:nvPr/>
            </p:nvSpPr>
            <p:spPr>
              <a:xfrm rot="-820286">
                <a:off x="4607091" y="1432776"/>
                <a:ext cx="442595" cy="661475"/>
              </a:xfrm>
              <a:custGeom>
                <a:avLst/>
                <a:gdLst/>
                <a:ahLst/>
                <a:cxnLst/>
                <a:rect l="l" t="t" r="r" b="b"/>
                <a:pathLst>
                  <a:path w="1225" h="1843" extrusionOk="0">
                    <a:moveTo>
                      <a:pt x="1222" y="1828"/>
                    </a:moveTo>
                    <a:cubicBezTo>
                      <a:pt x="1106" y="1745"/>
                      <a:pt x="990" y="1661"/>
                      <a:pt x="884" y="1567"/>
                    </a:cubicBezTo>
                    <a:cubicBezTo>
                      <a:pt x="780" y="1473"/>
                      <a:pt x="684" y="1367"/>
                      <a:pt x="613" y="1245"/>
                    </a:cubicBezTo>
                    <a:cubicBezTo>
                      <a:pt x="536" y="1112"/>
                      <a:pt x="493" y="963"/>
                      <a:pt x="444" y="818"/>
                    </a:cubicBezTo>
                    <a:cubicBezTo>
                      <a:pt x="420" y="747"/>
                      <a:pt x="394" y="676"/>
                      <a:pt x="362" y="608"/>
                    </a:cubicBezTo>
                    <a:cubicBezTo>
                      <a:pt x="330" y="541"/>
                      <a:pt x="292" y="478"/>
                      <a:pt x="246" y="419"/>
                    </a:cubicBezTo>
                    <a:cubicBezTo>
                      <a:pt x="202" y="361"/>
                      <a:pt x="154" y="306"/>
                      <a:pt x="112" y="247"/>
                    </a:cubicBezTo>
                    <a:cubicBezTo>
                      <a:pt x="71" y="190"/>
                      <a:pt x="35" y="127"/>
                      <a:pt x="22" y="58"/>
                    </a:cubicBezTo>
                    <a:cubicBezTo>
                      <a:pt x="18" y="41"/>
                      <a:pt x="17" y="24"/>
                      <a:pt x="16" y="7"/>
                    </a:cubicBezTo>
                    <a:cubicBezTo>
                      <a:pt x="15" y="-3"/>
                      <a:pt x="0" y="-2"/>
                      <a:pt x="0" y="8"/>
                    </a:cubicBezTo>
                    <a:cubicBezTo>
                      <a:pt x="7" y="154"/>
                      <a:pt x="106" y="269"/>
                      <a:pt x="193" y="377"/>
                    </a:cubicBezTo>
                    <a:cubicBezTo>
                      <a:pt x="240" y="435"/>
                      <a:pt x="285" y="494"/>
                      <a:pt x="320" y="560"/>
                    </a:cubicBezTo>
                    <a:cubicBezTo>
                      <a:pt x="357" y="628"/>
                      <a:pt x="386" y="700"/>
                      <a:pt x="412" y="773"/>
                    </a:cubicBezTo>
                    <a:cubicBezTo>
                      <a:pt x="463" y="918"/>
                      <a:pt x="504" y="1068"/>
                      <a:pt x="574" y="1206"/>
                    </a:cubicBezTo>
                    <a:cubicBezTo>
                      <a:pt x="639" y="1333"/>
                      <a:pt x="730" y="1444"/>
                      <a:pt x="833" y="1541"/>
                    </a:cubicBezTo>
                    <a:cubicBezTo>
                      <a:pt x="936" y="1639"/>
                      <a:pt x="1052" y="1725"/>
                      <a:pt x="1168" y="1809"/>
                    </a:cubicBezTo>
                    <a:cubicBezTo>
                      <a:pt x="1182" y="1819"/>
                      <a:pt x="1197" y="1830"/>
                      <a:pt x="1212" y="1841"/>
                    </a:cubicBezTo>
                    <a:cubicBezTo>
                      <a:pt x="1220" y="1846"/>
                      <a:pt x="1230" y="1834"/>
                      <a:pt x="1222" y="182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44" name="Google Shape;344;p9"/>
              <p:cNvSpPr/>
              <p:nvPr/>
            </p:nvSpPr>
            <p:spPr>
              <a:xfrm>
                <a:off x="4149000" y="1481040"/>
                <a:ext cx="895320" cy="1086840"/>
              </a:xfrm>
              <a:custGeom>
                <a:avLst/>
                <a:gdLst/>
                <a:ahLst/>
                <a:cxnLst/>
                <a:rect l="l" t="t" r="r" b="b"/>
                <a:pathLst>
                  <a:path w="2487" h="3019" extrusionOk="0">
                    <a:moveTo>
                      <a:pt x="1088" y="2140"/>
                    </a:moveTo>
                    <a:cubicBezTo>
                      <a:pt x="969" y="2050"/>
                      <a:pt x="854" y="1970"/>
                      <a:pt x="802" y="1808"/>
                    </a:cubicBezTo>
                    <a:cubicBezTo>
                      <a:pt x="779" y="1735"/>
                      <a:pt x="773" y="1656"/>
                      <a:pt x="737" y="1588"/>
                    </a:cubicBezTo>
                    <a:cubicBezTo>
                      <a:pt x="680" y="1480"/>
                      <a:pt x="561" y="1423"/>
                      <a:pt x="479" y="1333"/>
                    </a:cubicBezTo>
                    <a:cubicBezTo>
                      <a:pt x="252" y="1086"/>
                      <a:pt x="354" y="665"/>
                      <a:pt x="153" y="396"/>
                    </a:cubicBezTo>
                    <a:cubicBezTo>
                      <a:pt x="115" y="344"/>
                      <a:pt x="65" y="300"/>
                      <a:pt x="31" y="245"/>
                    </a:cubicBezTo>
                    <a:cubicBezTo>
                      <a:pt x="-47" y="119"/>
                      <a:pt x="31" y="-52"/>
                      <a:pt x="189" y="16"/>
                    </a:cubicBezTo>
                    <a:cubicBezTo>
                      <a:pt x="307" y="67"/>
                      <a:pt x="372" y="219"/>
                      <a:pt x="501" y="273"/>
                    </a:cubicBezTo>
                    <a:cubicBezTo>
                      <a:pt x="584" y="308"/>
                      <a:pt x="676" y="317"/>
                      <a:pt x="757" y="354"/>
                    </a:cubicBezTo>
                    <a:cubicBezTo>
                      <a:pt x="1015" y="469"/>
                      <a:pt x="1089" y="806"/>
                      <a:pt x="1308" y="984"/>
                    </a:cubicBezTo>
                    <a:cubicBezTo>
                      <a:pt x="1428" y="1081"/>
                      <a:pt x="1590" y="1130"/>
                      <a:pt x="1676" y="1258"/>
                    </a:cubicBezTo>
                    <a:cubicBezTo>
                      <a:pt x="1740" y="1350"/>
                      <a:pt x="1752" y="1472"/>
                      <a:pt x="1818" y="1564"/>
                    </a:cubicBezTo>
                    <a:cubicBezTo>
                      <a:pt x="1867" y="1631"/>
                      <a:pt x="1940" y="1676"/>
                      <a:pt x="2006" y="1726"/>
                    </a:cubicBezTo>
                    <a:cubicBezTo>
                      <a:pt x="2240" y="1902"/>
                      <a:pt x="2342" y="2134"/>
                      <a:pt x="2433" y="2402"/>
                    </a:cubicBezTo>
                    <a:cubicBezTo>
                      <a:pt x="2485" y="2554"/>
                      <a:pt x="2514" y="2726"/>
                      <a:pt x="2447" y="2872"/>
                    </a:cubicBezTo>
                    <a:cubicBezTo>
                      <a:pt x="2424" y="2922"/>
                      <a:pt x="2388" y="2969"/>
                      <a:pt x="2339" y="2995"/>
                    </a:cubicBezTo>
                    <a:cubicBezTo>
                      <a:pt x="2250" y="3043"/>
                      <a:pt x="2138" y="3012"/>
                      <a:pt x="2046" y="2967"/>
                    </a:cubicBezTo>
                    <a:cubicBezTo>
                      <a:pt x="1930" y="2910"/>
                      <a:pt x="1824" y="2831"/>
                      <a:pt x="1736" y="2736"/>
                    </a:cubicBezTo>
                    <a:cubicBezTo>
                      <a:pt x="1680" y="2676"/>
                      <a:pt x="1631" y="2609"/>
                      <a:pt x="1567" y="2558"/>
                    </a:cubicBezTo>
                    <a:cubicBezTo>
                      <a:pt x="1486" y="2494"/>
                      <a:pt x="1387" y="2458"/>
                      <a:pt x="1316" y="2380"/>
                    </a:cubicBezTo>
                    <a:cubicBezTo>
                      <a:pt x="1269" y="2328"/>
                      <a:pt x="1246" y="2270"/>
                      <a:pt x="1191" y="2222"/>
                    </a:cubicBezTo>
                    <a:cubicBezTo>
                      <a:pt x="1157" y="2192"/>
                      <a:pt x="1123" y="2166"/>
                      <a:pt x="1088" y="2140"/>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5" name="Google Shape;345;p9"/>
              <p:cNvSpPr/>
              <p:nvPr/>
            </p:nvSpPr>
            <p:spPr>
              <a:xfrm>
                <a:off x="4383360" y="1762920"/>
                <a:ext cx="1009080" cy="1144440"/>
              </a:xfrm>
              <a:custGeom>
                <a:avLst/>
                <a:gdLst/>
                <a:ahLst/>
                <a:cxnLst/>
                <a:rect l="l" t="t" r="r" b="b"/>
                <a:pathLst>
                  <a:path w="2803" h="3179" fill="none" extrusionOk="0">
                    <a:moveTo>
                      <a:pt x="0" y="0"/>
                    </a:moveTo>
                    <a:cubicBezTo>
                      <a:pt x="194" y="279"/>
                      <a:pt x="1197" y="1476"/>
                      <a:pt x="1427" y="1725"/>
                    </a:cubicBezTo>
                    <a:cubicBezTo>
                      <a:pt x="1657" y="1977"/>
                      <a:pt x="1829" y="2276"/>
                      <a:pt x="2047" y="2538"/>
                    </a:cubicBezTo>
                    <a:cubicBezTo>
                      <a:pt x="2259" y="2794"/>
                      <a:pt x="2516" y="3012"/>
                      <a:pt x="2803" y="3179"/>
                    </a:cubicBezTo>
                  </a:path>
                </a:pathLst>
              </a:custGeom>
              <a:solidFill>
                <a:schemeClr val="dk1"/>
              </a:solidFill>
              <a:ln w="9525" cap="rnd" cmpd="sng">
                <a:solidFill>
                  <a:schemeClr val="dk1"/>
                </a:solidFill>
                <a:prstDash val="solid"/>
                <a:round/>
                <a:headEnd type="none" w="sm" len="sm"/>
                <a:tailEnd type="none" w="sm" len="sm"/>
              </a:ln>
            </p:spPr>
            <p:txBody>
              <a:bodyPr spcFirstLastPara="1" wrap="square" lIns="93225" tIns="48225" rIns="93225" bIns="482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6" name="Google Shape;346;p9"/>
              <p:cNvSpPr/>
              <p:nvPr/>
            </p:nvSpPr>
            <p:spPr>
              <a:xfrm>
                <a:off x="4399920" y="1676880"/>
                <a:ext cx="71640" cy="81360"/>
              </a:xfrm>
              <a:custGeom>
                <a:avLst/>
                <a:gdLst/>
                <a:ahLst/>
                <a:cxnLst/>
                <a:rect l="l" t="t" r="r" b="b"/>
                <a:pathLst>
                  <a:path w="199" h="226" extrusionOk="0">
                    <a:moveTo>
                      <a:pt x="80" y="207"/>
                    </a:moveTo>
                    <a:cubicBezTo>
                      <a:pt x="98" y="219"/>
                      <a:pt x="119" y="228"/>
                      <a:pt x="141" y="226"/>
                    </a:cubicBezTo>
                    <a:cubicBezTo>
                      <a:pt x="173" y="222"/>
                      <a:pt x="197" y="189"/>
                      <a:pt x="199" y="156"/>
                    </a:cubicBezTo>
                    <a:cubicBezTo>
                      <a:pt x="201" y="123"/>
                      <a:pt x="186" y="92"/>
                      <a:pt x="167" y="65"/>
                    </a:cubicBezTo>
                    <a:cubicBezTo>
                      <a:pt x="47" y="-102"/>
                      <a:pt x="-91" y="94"/>
                      <a:pt x="80" y="207"/>
                    </a:cubicBezTo>
                    <a:close/>
                  </a:path>
                </a:pathLst>
              </a:custGeom>
              <a:solidFill>
                <a:schemeClr val="dk1"/>
              </a:solidFill>
              <a:ln>
                <a:noFill/>
              </a:ln>
            </p:spPr>
            <p:txBody>
              <a:bodyPr spcFirstLastPara="1" wrap="square" lIns="90000" tIns="36350" rIns="90000" bIns="363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47" name="Google Shape;347;p9"/>
              <p:cNvSpPr/>
              <p:nvPr/>
            </p:nvSpPr>
            <p:spPr>
              <a:xfrm>
                <a:off x="4658040" y="2304000"/>
                <a:ext cx="102960" cy="80280"/>
              </a:xfrm>
              <a:custGeom>
                <a:avLst/>
                <a:gdLst/>
                <a:ahLst/>
                <a:cxnLst/>
                <a:rect l="l" t="t" r="r" b="b"/>
                <a:pathLst>
                  <a:path w="286" h="223" extrusionOk="0">
                    <a:moveTo>
                      <a:pt x="2" y="70"/>
                    </a:moveTo>
                    <a:cubicBezTo>
                      <a:pt x="0" y="58"/>
                      <a:pt x="0" y="45"/>
                      <a:pt x="5" y="34"/>
                    </a:cubicBezTo>
                    <a:cubicBezTo>
                      <a:pt x="15" y="11"/>
                      <a:pt x="42" y="-4"/>
                      <a:pt x="67" y="1"/>
                    </a:cubicBezTo>
                    <a:cubicBezTo>
                      <a:pt x="92" y="6"/>
                      <a:pt x="110" y="30"/>
                      <a:pt x="131" y="45"/>
                    </a:cubicBezTo>
                    <a:cubicBezTo>
                      <a:pt x="155" y="60"/>
                      <a:pt x="183" y="66"/>
                      <a:pt x="209" y="76"/>
                    </a:cubicBezTo>
                    <a:cubicBezTo>
                      <a:pt x="244" y="91"/>
                      <a:pt x="294" y="134"/>
                      <a:pt x="286" y="177"/>
                    </a:cubicBezTo>
                    <a:cubicBezTo>
                      <a:pt x="275" y="238"/>
                      <a:pt x="191" y="229"/>
                      <a:pt x="153" y="203"/>
                    </a:cubicBezTo>
                    <a:cubicBezTo>
                      <a:pt x="123" y="183"/>
                      <a:pt x="99" y="154"/>
                      <a:pt x="68" y="135"/>
                    </a:cubicBezTo>
                    <a:cubicBezTo>
                      <a:pt x="52" y="124"/>
                      <a:pt x="33" y="117"/>
                      <a:pt x="19" y="103"/>
                    </a:cubicBezTo>
                    <a:cubicBezTo>
                      <a:pt x="11" y="94"/>
                      <a:pt x="5" y="82"/>
                      <a:pt x="2" y="70"/>
                    </a:cubicBezTo>
                    <a:close/>
                  </a:path>
                </a:pathLst>
              </a:custGeom>
              <a:solidFill>
                <a:schemeClr val="dk1"/>
              </a:solidFill>
              <a:ln>
                <a:noFill/>
              </a:ln>
            </p:spPr>
            <p:txBody>
              <a:bodyPr spcFirstLastPara="1" wrap="square" lIns="90000" tIns="35275" rIns="90000" bIns="352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48" name="Google Shape;348;p9"/>
              <p:cNvSpPr/>
              <p:nvPr/>
            </p:nvSpPr>
            <p:spPr>
              <a:xfrm>
                <a:off x="4713480" y="2284200"/>
                <a:ext cx="39600" cy="28080"/>
              </a:xfrm>
              <a:custGeom>
                <a:avLst/>
                <a:gdLst/>
                <a:ahLst/>
                <a:cxnLst/>
                <a:rect l="l" t="t" r="r" b="b"/>
                <a:pathLst>
                  <a:path w="110" h="78" extrusionOk="0">
                    <a:moveTo>
                      <a:pt x="57" y="8"/>
                    </a:moveTo>
                    <a:cubicBezTo>
                      <a:pt x="83" y="17"/>
                      <a:pt x="147" y="63"/>
                      <a:pt x="83" y="76"/>
                    </a:cubicBezTo>
                    <a:cubicBezTo>
                      <a:pt x="66" y="80"/>
                      <a:pt x="48" y="73"/>
                      <a:pt x="33" y="65"/>
                    </a:cubicBezTo>
                    <a:cubicBezTo>
                      <a:pt x="23" y="60"/>
                      <a:pt x="14" y="53"/>
                      <a:pt x="8" y="45"/>
                    </a:cubicBezTo>
                    <a:cubicBezTo>
                      <a:pt x="1" y="36"/>
                      <a:pt x="-2" y="24"/>
                      <a:pt x="2" y="14"/>
                    </a:cubicBezTo>
                    <a:cubicBezTo>
                      <a:pt x="10" y="-10"/>
                      <a:pt x="40" y="2"/>
                      <a:pt x="57" y="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49" name="Google Shape;349;p9"/>
              <p:cNvSpPr/>
              <p:nvPr/>
            </p:nvSpPr>
            <p:spPr>
              <a:xfrm>
                <a:off x="4582800" y="1826640"/>
                <a:ext cx="51840" cy="57960"/>
              </a:xfrm>
              <a:custGeom>
                <a:avLst/>
                <a:gdLst/>
                <a:ahLst/>
                <a:cxnLst/>
                <a:rect l="l" t="t" r="r" b="b"/>
                <a:pathLst>
                  <a:path w="144" h="161" extrusionOk="0">
                    <a:moveTo>
                      <a:pt x="25" y="118"/>
                    </a:moveTo>
                    <a:cubicBezTo>
                      <a:pt x="42" y="138"/>
                      <a:pt x="69" y="148"/>
                      <a:pt x="94" y="156"/>
                    </a:cubicBezTo>
                    <a:cubicBezTo>
                      <a:pt x="106" y="160"/>
                      <a:pt x="120" y="164"/>
                      <a:pt x="131" y="158"/>
                    </a:cubicBezTo>
                    <a:cubicBezTo>
                      <a:pt x="147" y="149"/>
                      <a:pt x="148" y="124"/>
                      <a:pt x="138" y="109"/>
                    </a:cubicBezTo>
                    <a:cubicBezTo>
                      <a:pt x="128" y="93"/>
                      <a:pt x="111" y="82"/>
                      <a:pt x="99" y="69"/>
                    </a:cubicBezTo>
                    <a:cubicBezTo>
                      <a:pt x="80" y="49"/>
                      <a:pt x="50" y="-23"/>
                      <a:pt x="13" y="8"/>
                    </a:cubicBezTo>
                    <a:cubicBezTo>
                      <a:pt x="-13" y="31"/>
                      <a:pt x="7" y="97"/>
                      <a:pt x="25" y="118"/>
                    </a:cubicBezTo>
                    <a:close/>
                  </a:path>
                </a:pathLst>
              </a:custGeom>
              <a:solidFill>
                <a:schemeClr val="dk1"/>
              </a:solidFill>
              <a:ln>
                <a:noFill/>
              </a:ln>
            </p:spPr>
            <p:txBody>
              <a:bodyPr spcFirstLastPara="1" wrap="square" lIns="90000" tIns="12950" rIns="90000" bIns="129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350" name="Google Shape;350;p9"/>
            <p:cNvGrpSpPr/>
            <p:nvPr/>
          </p:nvGrpSpPr>
          <p:grpSpPr>
            <a:xfrm rot="-2691791" flipH="1">
              <a:off x="409809" y="4257258"/>
              <a:ext cx="831835" cy="1148984"/>
              <a:chOff x="4348231" y="996413"/>
              <a:chExt cx="851284" cy="1272841"/>
            </a:xfrm>
          </p:grpSpPr>
          <p:sp>
            <p:nvSpPr>
              <p:cNvPr id="351" name="Google Shape;351;p9"/>
              <p:cNvSpPr/>
              <p:nvPr/>
            </p:nvSpPr>
            <p:spPr>
              <a:xfrm rot="-532364">
                <a:off x="4421475" y="1045635"/>
                <a:ext cx="704795" cy="1174396"/>
              </a:xfrm>
              <a:custGeom>
                <a:avLst/>
                <a:gdLst/>
                <a:ahLst/>
                <a:cxnLst/>
                <a:rect l="l" t="t" r="r" b="b"/>
                <a:pathLst>
                  <a:path w="1955" h="3266" extrusionOk="0">
                    <a:moveTo>
                      <a:pt x="1300" y="3265"/>
                    </a:moveTo>
                    <a:cubicBezTo>
                      <a:pt x="1210" y="3267"/>
                      <a:pt x="1119" y="3240"/>
                      <a:pt x="1036" y="3172"/>
                    </a:cubicBezTo>
                    <a:cubicBezTo>
                      <a:pt x="831" y="3004"/>
                      <a:pt x="861" y="2698"/>
                      <a:pt x="735" y="2480"/>
                    </a:cubicBezTo>
                    <a:cubicBezTo>
                      <a:pt x="591" y="2229"/>
                      <a:pt x="668" y="2014"/>
                      <a:pt x="588" y="1748"/>
                    </a:cubicBezTo>
                    <a:cubicBezTo>
                      <a:pt x="537" y="1582"/>
                      <a:pt x="370" y="1476"/>
                      <a:pt x="299" y="1317"/>
                    </a:cubicBezTo>
                    <a:cubicBezTo>
                      <a:pt x="218" y="1137"/>
                      <a:pt x="292" y="901"/>
                      <a:pt x="220" y="738"/>
                    </a:cubicBezTo>
                    <a:cubicBezTo>
                      <a:pt x="129" y="530"/>
                      <a:pt x="-34" y="328"/>
                      <a:pt x="7" y="105"/>
                    </a:cubicBezTo>
                    <a:cubicBezTo>
                      <a:pt x="13" y="76"/>
                      <a:pt x="22" y="47"/>
                      <a:pt x="44" y="26"/>
                    </a:cubicBezTo>
                    <a:cubicBezTo>
                      <a:pt x="82" y="-10"/>
                      <a:pt x="145" y="-4"/>
                      <a:pt x="193" y="17"/>
                    </a:cubicBezTo>
                    <a:cubicBezTo>
                      <a:pt x="459" y="131"/>
                      <a:pt x="472" y="522"/>
                      <a:pt x="697" y="703"/>
                    </a:cubicBezTo>
                    <a:cubicBezTo>
                      <a:pt x="795" y="780"/>
                      <a:pt x="926" y="814"/>
                      <a:pt x="1007" y="909"/>
                    </a:cubicBezTo>
                    <a:cubicBezTo>
                      <a:pt x="1149" y="1077"/>
                      <a:pt x="1084" y="1378"/>
                      <a:pt x="1265" y="1503"/>
                    </a:cubicBezTo>
                    <a:cubicBezTo>
                      <a:pt x="1312" y="1534"/>
                      <a:pt x="1369" y="1549"/>
                      <a:pt x="1411" y="1586"/>
                    </a:cubicBezTo>
                    <a:cubicBezTo>
                      <a:pt x="1548" y="1703"/>
                      <a:pt x="1461" y="1962"/>
                      <a:pt x="1597" y="2078"/>
                    </a:cubicBezTo>
                    <a:cubicBezTo>
                      <a:pt x="1648" y="2121"/>
                      <a:pt x="1716" y="2133"/>
                      <a:pt x="1775" y="2164"/>
                    </a:cubicBezTo>
                    <a:cubicBezTo>
                      <a:pt x="1944" y="2253"/>
                      <a:pt x="1984" y="2531"/>
                      <a:pt x="1936" y="2700"/>
                    </a:cubicBezTo>
                    <a:cubicBezTo>
                      <a:pt x="1860" y="2967"/>
                      <a:pt x="1578" y="3256"/>
                      <a:pt x="1300" y="3265"/>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2" name="Google Shape;352;p9"/>
              <p:cNvSpPr/>
              <p:nvPr/>
            </p:nvSpPr>
            <p:spPr>
              <a:xfrm rot="-532364">
                <a:off x="4621264" y="1409627"/>
                <a:ext cx="441624" cy="662710"/>
              </a:xfrm>
              <a:custGeom>
                <a:avLst/>
                <a:gdLst/>
                <a:ahLst/>
                <a:cxnLst/>
                <a:rect l="l" t="t" r="r" b="b"/>
                <a:pathLst>
                  <a:path w="1225" h="1843" extrusionOk="0">
                    <a:moveTo>
                      <a:pt x="1222" y="1828"/>
                    </a:moveTo>
                    <a:cubicBezTo>
                      <a:pt x="1106" y="1745"/>
                      <a:pt x="990" y="1661"/>
                      <a:pt x="884" y="1567"/>
                    </a:cubicBezTo>
                    <a:cubicBezTo>
                      <a:pt x="780" y="1473"/>
                      <a:pt x="684" y="1367"/>
                      <a:pt x="613" y="1245"/>
                    </a:cubicBezTo>
                    <a:cubicBezTo>
                      <a:pt x="536" y="1112"/>
                      <a:pt x="493" y="963"/>
                      <a:pt x="444" y="818"/>
                    </a:cubicBezTo>
                    <a:cubicBezTo>
                      <a:pt x="420" y="747"/>
                      <a:pt x="394" y="676"/>
                      <a:pt x="362" y="608"/>
                    </a:cubicBezTo>
                    <a:cubicBezTo>
                      <a:pt x="330" y="541"/>
                      <a:pt x="292" y="478"/>
                      <a:pt x="246" y="419"/>
                    </a:cubicBezTo>
                    <a:cubicBezTo>
                      <a:pt x="202" y="361"/>
                      <a:pt x="154" y="306"/>
                      <a:pt x="112" y="247"/>
                    </a:cubicBezTo>
                    <a:cubicBezTo>
                      <a:pt x="71" y="190"/>
                      <a:pt x="35" y="127"/>
                      <a:pt x="22" y="58"/>
                    </a:cubicBezTo>
                    <a:cubicBezTo>
                      <a:pt x="18" y="41"/>
                      <a:pt x="17" y="24"/>
                      <a:pt x="16" y="7"/>
                    </a:cubicBezTo>
                    <a:cubicBezTo>
                      <a:pt x="15" y="-3"/>
                      <a:pt x="0" y="-2"/>
                      <a:pt x="0" y="8"/>
                    </a:cubicBezTo>
                    <a:cubicBezTo>
                      <a:pt x="7" y="154"/>
                      <a:pt x="106" y="269"/>
                      <a:pt x="193" y="377"/>
                    </a:cubicBezTo>
                    <a:cubicBezTo>
                      <a:pt x="240" y="435"/>
                      <a:pt x="285" y="494"/>
                      <a:pt x="320" y="560"/>
                    </a:cubicBezTo>
                    <a:cubicBezTo>
                      <a:pt x="357" y="628"/>
                      <a:pt x="386" y="700"/>
                      <a:pt x="412" y="773"/>
                    </a:cubicBezTo>
                    <a:cubicBezTo>
                      <a:pt x="463" y="918"/>
                      <a:pt x="504" y="1068"/>
                      <a:pt x="574" y="1206"/>
                    </a:cubicBezTo>
                    <a:cubicBezTo>
                      <a:pt x="639" y="1333"/>
                      <a:pt x="730" y="1444"/>
                      <a:pt x="833" y="1541"/>
                    </a:cubicBezTo>
                    <a:cubicBezTo>
                      <a:pt x="936" y="1639"/>
                      <a:pt x="1052" y="1725"/>
                      <a:pt x="1168" y="1809"/>
                    </a:cubicBezTo>
                    <a:cubicBezTo>
                      <a:pt x="1182" y="1819"/>
                      <a:pt x="1197" y="1830"/>
                      <a:pt x="1212" y="1841"/>
                    </a:cubicBezTo>
                    <a:cubicBezTo>
                      <a:pt x="1220" y="1846"/>
                      <a:pt x="1230" y="1834"/>
                      <a:pt x="1222" y="182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57"/>
        <p:cNvGrpSpPr/>
        <p:nvPr/>
      </p:nvGrpSpPr>
      <p:grpSpPr>
        <a:xfrm>
          <a:off x="0" y="0"/>
          <a:ext cx="0" cy="0"/>
          <a:chOff x="0" y="0"/>
          <a:chExt cx="0" cy="0"/>
        </a:xfrm>
      </p:grpSpPr>
      <p:sp>
        <p:nvSpPr>
          <p:cNvPr id="358" name="Google Shape;358;p11"/>
          <p:cNvSpPr/>
          <p:nvPr/>
        </p:nvSpPr>
        <p:spPr>
          <a:xfrm flipH="1">
            <a:off x="-1942775" y="-258400"/>
            <a:ext cx="12053904" cy="5789778"/>
          </a:xfrm>
          <a:custGeom>
            <a:avLst/>
            <a:gdLst/>
            <a:ahLst/>
            <a:cxnLst/>
            <a:rect l="l" t="t" r="r" b="b"/>
            <a:pathLst>
              <a:path w="21288" h="10225" extrusionOk="0">
                <a:moveTo>
                  <a:pt x="16061" y="1739"/>
                </a:moveTo>
                <a:cubicBezTo>
                  <a:pt x="16285" y="1478"/>
                  <a:pt x="16505" y="1219"/>
                  <a:pt x="16723" y="957"/>
                </a:cubicBezTo>
                <a:cubicBezTo>
                  <a:pt x="16742" y="934"/>
                  <a:pt x="16762" y="911"/>
                  <a:pt x="16790" y="902"/>
                </a:cubicBezTo>
                <a:cubicBezTo>
                  <a:pt x="16990" y="831"/>
                  <a:pt x="17185" y="1122"/>
                  <a:pt x="17251" y="1258"/>
                </a:cubicBezTo>
                <a:cubicBezTo>
                  <a:pt x="17278" y="1313"/>
                  <a:pt x="17304" y="1375"/>
                  <a:pt x="17358" y="1405"/>
                </a:cubicBezTo>
                <a:cubicBezTo>
                  <a:pt x="17384" y="1419"/>
                  <a:pt x="17414" y="1424"/>
                  <a:pt x="17443" y="1432"/>
                </a:cubicBezTo>
                <a:cubicBezTo>
                  <a:pt x="17621" y="1484"/>
                  <a:pt x="17736" y="1653"/>
                  <a:pt x="17834" y="1810"/>
                </a:cubicBezTo>
                <a:cubicBezTo>
                  <a:pt x="18176" y="2356"/>
                  <a:pt x="18518" y="2901"/>
                  <a:pt x="18860" y="3446"/>
                </a:cubicBezTo>
                <a:cubicBezTo>
                  <a:pt x="18880" y="3477"/>
                  <a:pt x="18908" y="3512"/>
                  <a:pt x="18944" y="3507"/>
                </a:cubicBezTo>
                <a:cubicBezTo>
                  <a:pt x="18964" y="3504"/>
                  <a:pt x="18980" y="3489"/>
                  <a:pt x="18995" y="3474"/>
                </a:cubicBezTo>
                <a:cubicBezTo>
                  <a:pt x="19397" y="3065"/>
                  <a:pt x="19799" y="2657"/>
                  <a:pt x="20200" y="2248"/>
                </a:cubicBezTo>
                <a:cubicBezTo>
                  <a:pt x="20288" y="2159"/>
                  <a:pt x="20385" y="2065"/>
                  <a:pt x="20508" y="2044"/>
                </a:cubicBezTo>
                <a:cubicBezTo>
                  <a:pt x="20651" y="2020"/>
                  <a:pt x="20794" y="2104"/>
                  <a:pt x="20881" y="2219"/>
                </a:cubicBezTo>
                <a:cubicBezTo>
                  <a:pt x="20968" y="2335"/>
                  <a:pt x="21008" y="2478"/>
                  <a:pt x="21044" y="2618"/>
                </a:cubicBezTo>
                <a:cubicBezTo>
                  <a:pt x="21292" y="3596"/>
                  <a:pt x="21290" y="4587"/>
                  <a:pt x="21288" y="5589"/>
                </a:cubicBezTo>
                <a:cubicBezTo>
                  <a:pt x="21285" y="6633"/>
                  <a:pt x="21283" y="7676"/>
                  <a:pt x="21281" y="8720"/>
                </a:cubicBezTo>
                <a:cubicBezTo>
                  <a:pt x="21280" y="9103"/>
                  <a:pt x="21279" y="9642"/>
                  <a:pt x="20899" y="9834"/>
                </a:cubicBezTo>
                <a:cubicBezTo>
                  <a:pt x="20433" y="10069"/>
                  <a:pt x="19634" y="10043"/>
                  <a:pt x="19120" y="10082"/>
                </a:cubicBezTo>
                <a:cubicBezTo>
                  <a:pt x="17796" y="10184"/>
                  <a:pt x="16454" y="10132"/>
                  <a:pt x="15122" y="10084"/>
                </a:cubicBezTo>
                <a:cubicBezTo>
                  <a:pt x="11689" y="9960"/>
                  <a:pt x="8232" y="9863"/>
                  <a:pt x="4824" y="10148"/>
                </a:cubicBezTo>
                <a:cubicBezTo>
                  <a:pt x="4220" y="10199"/>
                  <a:pt x="3607" y="10261"/>
                  <a:pt x="3006" y="10199"/>
                </a:cubicBezTo>
                <a:cubicBezTo>
                  <a:pt x="2515" y="10147"/>
                  <a:pt x="2032" y="10015"/>
                  <a:pt x="1598" y="9779"/>
                </a:cubicBezTo>
                <a:cubicBezTo>
                  <a:pt x="1263" y="9597"/>
                  <a:pt x="834" y="9523"/>
                  <a:pt x="547" y="9251"/>
                </a:cubicBezTo>
                <a:cubicBezTo>
                  <a:pt x="222" y="8943"/>
                  <a:pt x="136" y="8465"/>
                  <a:pt x="89" y="8020"/>
                </a:cubicBezTo>
                <a:cubicBezTo>
                  <a:pt x="62" y="7773"/>
                  <a:pt x="43" y="7524"/>
                  <a:pt x="29" y="7276"/>
                </a:cubicBezTo>
                <a:cubicBezTo>
                  <a:pt x="-16" y="6499"/>
                  <a:pt x="-4" y="5719"/>
                  <a:pt x="36" y="4943"/>
                </a:cubicBezTo>
                <a:cubicBezTo>
                  <a:pt x="55" y="4554"/>
                  <a:pt x="82" y="4164"/>
                  <a:pt x="112" y="3776"/>
                </a:cubicBezTo>
                <a:cubicBezTo>
                  <a:pt x="127" y="3581"/>
                  <a:pt x="143" y="3387"/>
                  <a:pt x="159" y="3192"/>
                </a:cubicBezTo>
                <a:cubicBezTo>
                  <a:pt x="172" y="3044"/>
                  <a:pt x="145" y="2843"/>
                  <a:pt x="246" y="2720"/>
                </a:cubicBezTo>
                <a:cubicBezTo>
                  <a:pt x="290" y="2666"/>
                  <a:pt x="371" y="2635"/>
                  <a:pt x="433" y="2669"/>
                </a:cubicBezTo>
                <a:cubicBezTo>
                  <a:pt x="455" y="2681"/>
                  <a:pt x="472" y="2700"/>
                  <a:pt x="489" y="2719"/>
                </a:cubicBezTo>
                <a:cubicBezTo>
                  <a:pt x="784" y="3045"/>
                  <a:pt x="1080" y="3374"/>
                  <a:pt x="1311" y="3748"/>
                </a:cubicBezTo>
                <a:cubicBezTo>
                  <a:pt x="1330" y="3778"/>
                  <a:pt x="1353" y="3812"/>
                  <a:pt x="1388" y="3819"/>
                </a:cubicBezTo>
                <a:cubicBezTo>
                  <a:pt x="1420" y="3824"/>
                  <a:pt x="1452" y="3805"/>
                  <a:pt x="1483" y="3811"/>
                </a:cubicBezTo>
                <a:cubicBezTo>
                  <a:pt x="1524" y="3818"/>
                  <a:pt x="1546" y="3861"/>
                  <a:pt x="1563" y="3899"/>
                </a:cubicBezTo>
                <a:cubicBezTo>
                  <a:pt x="1795" y="4438"/>
                  <a:pt x="2007" y="4989"/>
                  <a:pt x="2278" y="5509"/>
                </a:cubicBezTo>
                <a:cubicBezTo>
                  <a:pt x="2506" y="5268"/>
                  <a:pt x="2733" y="5028"/>
                  <a:pt x="2961" y="4788"/>
                </a:cubicBezTo>
                <a:cubicBezTo>
                  <a:pt x="2986" y="4761"/>
                  <a:pt x="3012" y="4734"/>
                  <a:pt x="3046" y="4721"/>
                </a:cubicBezTo>
                <a:cubicBezTo>
                  <a:pt x="3157" y="4676"/>
                  <a:pt x="3260" y="4797"/>
                  <a:pt x="3320" y="4901"/>
                </a:cubicBezTo>
                <a:cubicBezTo>
                  <a:pt x="3320" y="4827"/>
                  <a:pt x="3416" y="4786"/>
                  <a:pt x="3486" y="4811"/>
                </a:cubicBezTo>
                <a:cubicBezTo>
                  <a:pt x="3555" y="4837"/>
                  <a:pt x="3600" y="4902"/>
                  <a:pt x="3640" y="4963"/>
                </a:cubicBezTo>
                <a:cubicBezTo>
                  <a:pt x="3727" y="5096"/>
                  <a:pt x="3815" y="5229"/>
                  <a:pt x="3902" y="5362"/>
                </a:cubicBezTo>
                <a:cubicBezTo>
                  <a:pt x="4095" y="5053"/>
                  <a:pt x="4290" y="4745"/>
                  <a:pt x="4488" y="4439"/>
                </a:cubicBezTo>
                <a:cubicBezTo>
                  <a:pt x="4522" y="4387"/>
                  <a:pt x="4560" y="4331"/>
                  <a:pt x="4618" y="4308"/>
                </a:cubicBezTo>
                <a:cubicBezTo>
                  <a:pt x="4689" y="4281"/>
                  <a:pt x="4769" y="4310"/>
                  <a:pt x="4836" y="4347"/>
                </a:cubicBezTo>
                <a:cubicBezTo>
                  <a:pt x="5299" y="4600"/>
                  <a:pt x="5510" y="5176"/>
                  <a:pt x="5968" y="5437"/>
                </a:cubicBezTo>
                <a:cubicBezTo>
                  <a:pt x="6247" y="5001"/>
                  <a:pt x="6526" y="4563"/>
                  <a:pt x="6805" y="4126"/>
                </a:cubicBezTo>
                <a:cubicBezTo>
                  <a:pt x="6828" y="4090"/>
                  <a:pt x="6852" y="4053"/>
                  <a:pt x="6883" y="4024"/>
                </a:cubicBezTo>
                <a:cubicBezTo>
                  <a:pt x="6906" y="4003"/>
                  <a:pt x="6932" y="3986"/>
                  <a:pt x="6956" y="3965"/>
                </a:cubicBezTo>
                <a:cubicBezTo>
                  <a:pt x="7013" y="3916"/>
                  <a:pt x="7050" y="3849"/>
                  <a:pt x="7087" y="3783"/>
                </a:cubicBezTo>
                <a:cubicBezTo>
                  <a:pt x="7424" y="3179"/>
                  <a:pt x="7811" y="2604"/>
                  <a:pt x="8242" y="2064"/>
                </a:cubicBezTo>
                <a:cubicBezTo>
                  <a:pt x="8292" y="2001"/>
                  <a:pt x="8345" y="1937"/>
                  <a:pt x="8414" y="1895"/>
                </a:cubicBezTo>
                <a:cubicBezTo>
                  <a:pt x="8553" y="1812"/>
                  <a:pt x="8726" y="1853"/>
                  <a:pt x="8842" y="1955"/>
                </a:cubicBezTo>
                <a:cubicBezTo>
                  <a:pt x="8881" y="1989"/>
                  <a:pt x="9146" y="2298"/>
                  <a:pt x="9152" y="2291"/>
                </a:cubicBezTo>
                <a:cubicBezTo>
                  <a:pt x="9515" y="1882"/>
                  <a:pt x="9877" y="1474"/>
                  <a:pt x="10239" y="1065"/>
                </a:cubicBezTo>
                <a:cubicBezTo>
                  <a:pt x="10299" y="998"/>
                  <a:pt x="10374" y="924"/>
                  <a:pt x="10463" y="936"/>
                </a:cubicBezTo>
                <a:cubicBezTo>
                  <a:pt x="10528" y="945"/>
                  <a:pt x="10578" y="999"/>
                  <a:pt x="10621" y="1049"/>
                </a:cubicBezTo>
                <a:cubicBezTo>
                  <a:pt x="10790" y="1243"/>
                  <a:pt x="10959" y="1437"/>
                  <a:pt x="11128" y="1631"/>
                </a:cubicBezTo>
                <a:cubicBezTo>
                  <a:pt x="11335" y="1325"/>
                  <a:pt x="11586" y="1058"/>
                  <a:pt x="11805" y="767"/>
                </a:cubicBezTo>
                <a:cubicBezTo>
                  <a:pt x="12026" y="475"/>
                  <a:pt x="12263" y="213"/>
                  <a:pt x="12565" y="0"/>
                </a:cubicBezTo>
                <a:cubicBezTo>
                  <a:pt x="12641" y="84"/>
                  <a:pt x="12718" y="167"/>
                  <a:pt x="12794" y="251"/>
                </a:cubicBezTo>
                <a:cubicBezTo>
                  <a:pt x="12810" y="268"/>
                  <a:pt x="12829" y="286"/>
                  <a:pt x="12852" y="286"/>
                </a:cubicBezTo>
                <a:cubicBezTo>
                  <a:pt x="12872" y="285"/>
                  <a:pt x="12888" y="271"/>
                  <a:pt x="12906" y="265"/>
                </a:cubicBezTo>
                <a:cubicBezTo>
                  <a:pt x="12965" y="243"/>
                  <a:pt x="13021" y="300"/>
                  <a:pt x="13058" y="350"/>
                </a:cubicBezTo>
                <a:cubicBezTo>
                  <a:pt x="13506" y="952"/>
                  <a:pt x="13954" y="1554"/>
                  <a:pt x="14402" y="2156"/>
                </a:cubicBezTo>
                <a:cubicBezTo>
                  <a:pt x="14557" y="1995"/>
                  <a:pt x="14736" y="1857"/>
                  <a:pt x="14931" y="1747"/>
                </a:cubicBezTo>
                <a:cubicBezTo>
                  <a:pt x="15106" y="1909"/>
                  <a:pt x="15258" y="2096"/>
                  <a:pt x="15382" y="2299"/>
                </a:cubicBezTo>
                <a:cubicBezTo>
                  <a:pt x="15407" y="2340"/>
                  <a:pt x="15448" y="2388"/>
                  <a:pt x="15493" y="2372"/>
                </a:cubicBezTo>
                <a:cubicBezTo>
                  <a:pt x="15512" y="2365"/>
                  <a:pt x="15525" y="2347"/>
                  <a:pt x="15537" y="2331"/>
                </a:cubicBezTo>
                <a:cubicBezTo>
                  <a:pt x="15688" y="2123"/>
                  <a:pt x="15891" y="1937"/>
                  <a:pt x="16061" y="1739"/>
                </a:cubicBezTo>
                <a:close/>
              </a:path>
            </a:pathLst>
          </a:custGeom>
          <a:solidFill>
            <a:srgbClr val="A1C8FF">
              <a:alpha val="177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9" name="Google Shape;359;p11"/>
          <p:cNvSpPr/>
          <p:nvPr/>
        </p:nvSpPr>
        <p:spPr>
          <a:xfrm>
            <a:off x="-522465" y="4077024"/>
            <a:ext cx="2636358" cy="1724104"/>
          </a:xfrm>
          <a:custGeom>
            <a:avLst/>
            <a:gdLst/>
            <a:ahLst/>
            <a:cxnLst/>
            <a:rect l="l" t="t" r="r" b="b"/>
            <a:pathLst>
              <a:path w="4745" h="3103" extrusionOk="0">
                <a:moveTo>
                  <a:pt x="542" y="9"/>
                </a:moveTo>
                <a:cubicBezTo>
                  <a:pt x="532" y="11"/>
                  <a:pt x="521" y="14"/>
                  <a:pt x="511" y="16"/>
                </a:cubicBezTo>
                <a:cubicBezTo>
                  <a:pt x="311" y="67"/>
                  <a:pt x="104" y="246"/>
                  <a:pt x="93" y="461"/>
                </a:cubicBezTo>
                <a:cubicBezTo>
                  <a:pt x="81" y="727"/>
                  <a:pt x="57" y="993"/>
                  <a:pt x="32" y="1259"/>
                </a:cubicBezTo>
                <a:cubicBezTo>
                  <a:pt x="4" y="1539"/>
                  <a:pt x="-23" y="1825"/>
                  <a:pt x="31" y="2104"/>
                </a:cubicBezTo>
                <a:cubicBezTo>
                  <a:pt x="87" y="2394"/>
                  <a:pt x="229" y="2561"/>
                  <a:pt x="478" y="2721"/>
                </a:cubicBezTo>
                <a:cubicBezTo>
                  <a:pt x="915" y="3001"/>
                  <a:pt x="1450" y="3085"/>
                  <a:pt x="1969" y="3100"/>
                </a:cubicBezTo>
                <a:cubicBezTo>
                  <a:pt x="2268" y="3109"/>
                  <a:pt x="2568" y="3097"/>
                  <a:pt x="2868" y="3072"/>
                </a:cubicBezTo>
                <a:cubicBezTo>
                  <a:pt x="3187" y="3046"/>
                  <a:pt x="3506" y="3003"/>
                  <a:pt x="3815" y="2914"/>
                </a:cubicBezTo>
                <a:cubicBezTo>
                  <a:pt x="3959" y="2872"/>
                  <a:pt x="4097" y="2795"/>
                  <a:pt x="4241" y="2759"/>
                </a:cubicBezTo>
                <a:cubicBezTo>
                  <a:pt x="4367" y="2728"/>
                  <a:pt x="4485" y="2725"/>
                  <a:pt x="4598" y="2646"/>
                </a:cubicBezTo>
                <a:cubicBezTo>
                  <a:pt x="4693" y="2580"/>
                  <a:pt x="4763" y="2465"/>
                  <a:pt x="4741" y="2351"/>
                </a:cubicBezTo>
                <a:cubicBezTo>
                  <a:pt x="4720" y="2238"/>
                  <a:pt x="4580" y="2153"/>
                  <a:pt x="4480" y="2211"/>
                </a:cubicBezTo>
                <a:cubicBezTo>
                  <a:pt x="4496" y="2142"/>
                  <a:pt x="4513" y="2072"/>
                  <a:pt x="4506" y="2001"/>
                </a:cubicBezTo>
                <a:cubicBezTo>
                  <a:pt x="4500" y="1930"/>
                  <a:pt x="4466" y="1858"/>
                  <a:pt x="4405" y="1822"/>
                </a:cubicBezTo>
                <a:cubicBezTo>
                  <a:pt x="4291" y="1757"/>
                  <a:pt x="4152" y="1839"/>
                  <a:pt x="4047" y="1918"/>
                </a:cubicBezTo>
                <a:cubicBezTo>
                  <a:pt x="4095" y="1754"/>
                  <a:pt x="3967" y="1568"/>
                  <a:pt x="3799" y="1539"/>
                </a:cubicBezTo>
                <a:cubicBezTo>
                  <a:pt x="3631" y="1509"/>
                  <a:pt x="3455" y="1625"/>
                  <a:pt x="3401" y="1787"/>
                </a:cubicBezTo>
                <a:cubicBezTo>
                  <a:pt x="3409" y="1688"/>
                  <a:pt x="3353" y="1587"/>
                  <a:pt x="3265" y="1541"/>
                </a:cubicBezTo>
                <a:cubicBezTo>
                  <a:pt x="3114" y="1460"/>
                  <a:pt x="2878" y="1573"/>
                  <a:pt x="2876" y="1758"/>
                </a:cubicBezTo>
                <a:cubicBezTo>
                  <a:pt x="2877" y="1613"/>
                  <a:pt x="2785" y="1474"/>
                  <a:pt x="2652" y="1418"/>
                </a:cubicBezTo>
                <a:cubicBezTo>
                  <a:pt x="2519" y="1361"/>
                  <a:pt x="2354" y="1393"/>
                  <a:pt x="2252" y="1494"/>
                </a:cubicBezTo>
                <a:cubicBezTo>
                  <a:pt x="2311" y="1323"/>
                  <a:pt x="2287" y="1118"/>
                  <a:pt x="2167" y="982"/>
                </a:cubicBezTo>
                <a:cubicBezTo>
                  <a:pt x="2046" y="846"/>
                  <a:pt x="1828" y="799"/>
                  <a:pt x="1673" y="894"/>
                </a:cubicBezTo>
                <a:cubicBezTo>
                  <a:pt x="1776" y="731"/>
                  <a:pt x="1719" y="488"/>
                  <a:pt x="1554" y="388"/>
                </a:cubicBezTo>
                <a:cubicBezTo>
                  <a:pt x="1389" y="289"/>
                  <a:pt x="1147" y="351"/>
                  <a:pt x="1051" y="519"/>
                </a:cubicBezTo>
                <a:cubicBezTo>
                  <a:pt x="1059" y="358"/>
                  <a:pt x="1020" y="182"/>
                  <a:pt x="894" y="82"/>
                </a:cubicBezTo>
                <a:cubicBezTo>
                  <a:pt x="798" y="4"/>
                  <a:pt x="664" y="-14"/>
                  <a:pt x="542" y="9"/>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0" name="Google Shape;360;p11"/>
          <p:cNvSpPr txBox="1">
            <a:spLocks noGrp="1"/>
          </p:cNvSpPr>
          <p:nvPr>
            <p:ph type="title" hasCustomPrompt="1"/>
          </p:nvPr>
        </p:nvSpPr>
        <p:spPr>
          <a:xfrm>
            <a:off x="1284000" y="2105250"/>
            <a:ext cx="6576000" cy="799500"/>
          </a:xfrm>
          <a:prstGeom prst="rect">
            <a:avLst/>
          </a:prstGeom>
        </p:spPr>
        <p:txBody>
          <a:bodyPr spcFirstLastPara="1" wrap="square" lIns="91425" tIns="91425" rIns="91425" bIns="91425" anchor="ctr" anchorCtr="0">
            <a:noAutofit/>
          </a:bodyPr>
          <a:lstStyle>
            <a:lvl1pPr lvl="0" algn="ctr">
              <a:spcBef>
                <a:spcPts val="0"/>
              </a:spcBef>
              <a:spcAft>
                <a:spcPts val="0"/>
              </a:spcAft>
              <a:buSzPts val="9600"/>
              <a:buNone/>
              <a:defRPr sz="7000">
                <a:solidFill>
                  <a:schemeClr val="accent2"/>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361" name="Google Shape;361;p11"/>
          <p:cNvSpPr txBox="1">
            <a:spLocks noGrp="1"/>
          </p:cNvSpPr>
          <p:nvPr>
            <p:ph type="subTitle" idx="1"/>
          </p:nvPr>
        </p:nvSpPr>
        <p:spPr>
          <a:xfrm>
            <a:off x="1284000" y="2968650"/>
            <a:ext cx="6576000" cy="3744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362" name="Google Shape;362;p11"/>
          <p:cNvGrpSpPr/>
          <p:nvPr/>
        </p:nvGrpSpPr>
        <p:grpSpPr>
          <a:xfrm rot="1059108" flipH="1">
            <a:off x="2218065" y="4873754"/>
            <a:ext cx="480818" cy="455173"/>
            <a:chOff x="5167895" y="3317650"/>
            <a:chExt cx="649440" cy="614880"/>
          </a:xfrm>
        </p:grpSpPr>
        <p:sp>
          <p:nvSpPr>
            <p:cNvPr id="363" name="Google Shape;363;p11"/>
            <p:cNvSpPr/>
            <p:nvPr/>
          </p:nvSpPr>
          <p:spPr>
            <a:xfrm>
              <a:off x="5167895" y="331765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rgbClr val="90D16D"/>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4" name="Google Shape;364;p11"/>
            <p:cNvSpPr/>
            <p:nvPr/>
          </p:nvSpPr>
          <p:spPr>
            <a:xfrm>
              <a:off x="5167895" y="331765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5" name="Google Shape;365;p11"/>
            <p:cNvSpPr/>
            <p:nvPr/>
          </p:nvSpPr>
          <p:spPr>
            <a:xfrm>
              <a:off x="5247095" y="3381010"/>
              <a:ext cx="424080" cy="225720"/>
            </a:xfrm>
            <a:custGeom>
              <a:avLst/>
              <a:gdLst/>
              <a:ahLst/>
              <a:cxnLst/>
              <a:rect l="l" t="t" r="r" b="b"/>
              <a:pathLst>
                <a:path w="1178" h="627" fill="none" extrusionOk="0">
                  <a:moveTo>
                    <a:pt x="1178" y="0"/>
                  </a:moveTo>
                  <a:cubicBezTo>
                    <a:pt x="1020" y="203"/>
                    <a:pt x="870" y="412"/>
                    <a:pt x="729" y="627"/>
                  </a:cubicBezTo>
                  <a:cubicBezTo>
                    <a:pt x="502" y="418"/>
                    <a:pt x="258" y="229"/>
                    <a:pt x="0" y="61"/>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6" name="Google Shape;366;p11"/>
            <p:cNvSpPr/>
            <p:nvPr/>
          </p:nvSpPr>
          <p:spPr>
            <a:xfrm>
              <a:off x="5189495" y="3454450"/>
              <a:ext cx="557640" cy="253440"/>
            </a:xfrm>
            <a:custGeom>
              <a:avLst/>
              <a:gdLst/>
              <a:ahLst/>
              <a:cxnLst/>
              <a:rect l="l" t="t" r="r" b="b"/>
              <a:pathLst>
                <a:path w="1549" h="704" fill="none" extrusionOk="0">
                  <a:moveTo>
                    <a:pt x="0" y="75"/>
                  </a:moveTo>
                  <a:cubicBezTo>
                    <a:pt x="311" y="280"/>
                    <a:pt x="619" y="490"/>
                    <a:pt x="925" y="704"/>
                  </a:cubicBezTo>
                  <a:cubicBezTo>
                    <a:pt x="1114" y="454"/>
                    <a:pt x="1323" y="218"/>
                    <a:pt x="1549"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7" name="Google Shape;367;p11"/>
            <p:cNvSpPr/>
            <p:nvPr/>
          </p:nvSpPr>
          <p:spPr>
            <a:xfrm>
              <a:off x="5167895" y="3564970"/>
              <a:ext cx="634680" cy="224640"/>
            </a:xfrm>
            <a:custGeom>
              <a:avLst/>
              <a:gdLst/>
              <a:ahLst/>
              <a:cxnLst/>
              <a:rect l="l" t="t" r="r" b="b"/>
              <a:pathLst>
                <a:path w="1763" h="624" fill="none" extrusionOk="0">
                  <a:moveTo>
                    <a:pt x="0" y="57"/>
                  </a:moveTo>
                  <a:cubicBezTo>
                    <a:pt x="319" y="271"/>
                    <a:pt x="655" y="461"/>
                    <a:pt x="1004" y="624"/>
                  </a:cubicBezTo>
                  <a:cubicBezTo>
                    <a:pt x="1216" y="373"/>
                    <a:pt x="1532" y="228"/>
                    <a:pt x="1763"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8" name="Google Shape;368;p11"/>
            <p:cNvSpPr/>
            <p:nvPr/>
          </p:nvSpPr>
          <p:spPr>
            <a:xfrm>
              <a:off x="5176535" y="3649210"/>
              <a:ext cx="640800" cy="204840"/>
            </a:xfrm>
            <a:custGeom>
              <a:avLst/>
              <a:gdLst/>
              <a:ahLst/>
              <a:cxnLst/>
              <a:rect l="l" t="t" r="r" b="b"/>
              <a:pathLst>
                <a:path w="1780" h="569" fill="none" extrusionOk="0">
                  <a:moveTo>
                    <a:pt x="1780" y="42"/>
                  </a:moveTo>
                  <a:cubicBezTo>
                    <a:pt x="1546" y="248"/>
                    <a:pt x="1286" y="426"/>
                    <a:pt x="1008" y="569"/>
                  </a:cubicBezTo>
                  <a:cubicBezTo>
                    <a:pt x="659" y="404"/>
                    <a:pt x="321" y="214"/>
                    <a:pt x="0"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9" name="Google Shape;369;p11"/>
            <p:cNvSpPr/>
            <p:nvPr/>
          </p:nvSpPr>
          <p:spPr>
            <a:xfrm>
              <a:off x="5433575" y="3319810"/>
              <a:ext cx="109080" cy="612720"/>
            </a:xfrm>
            <a:custGeom>
              <a:avLst/>
              <a:gdLst/>
              <a:ahLst/>
              <a:cxnLst/>
              <a:rect l="l" t="t" r="r" b="b"/>
              <a:pathLst>
                <a:path w="303" h="1702" fill="none" extrusionOk="0">
                  <a:moveTo>
                    <a:pt x="0" y="0"/>
                  </a:moveTo>
                  <a:cubicBezTo>
                    <a:pt x="179" y="549"/>
                    <a:pt x="281" y="1124"/>
                    <a:pt x="303" y="1702"/>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370" name="Google Shape;370;p11"/>
          <p:cNvGrpSpPr/>
          <p:nvPr/>
        </p:nvGrpSpPr>
        <p:grpSpPr>
          <a:xfrm flipH="1">
            <a:off x="1521677" y="4720463"/>
            <a:ext cx="596222" cy="567189"/>
            <a:chOff x="866520" y="3117600"/>
            <a:chExt cx="621000" cy="590760"/>
          </a:xfrm>
        </p:grpSpPr>
        <p:sp>
          <p:nvSpPr>
            <p:cNvPr id="371" name="Google Shape;371;p11"/>
            <p:cNvSpPr/>
            <p:nvPr/>
          </p:nvSpPr>
          <p:spPr>
            <a:xfrm>
              <a:off x="866520" y="3117600"/>
              <a:ext cx="621000" cy="590760"/>
            </a:xfrm>
            <a:custGeom>
              <a:avLst/>
              <a:gdLst/>
              <a:ahLst/>
              <a:cxnLst/>
              <a:rect l="l" t="t" r="r" b="b"/>
              <a:pathLst>
                <a:path w="1725" h="1641" extrusionOk="0">
                  <a:moveTo>
                    <a:pt x="47" y="531"/>
                  </a:moveTo>
                  <a:cubicBezTo>
                    <a:pt x="-7" y="669"/>
                    <a:pt x="-10" y="823"/>
                    <a:pt x="18" y="967"/>
                  </a:cubicBezTo>
                  <a:cubicBezTo>
                    <a:pt x="84" y="1306"/>
                    <a:pt x="360" y="1622"/>
                    <a:pt x="705" y="1640"/>
                  </a:cubicBezTo>
                  <a:cubicBezTo>
                    <a:pt x="808" y="1646"/>
                    <a:pt x="912" y="1624"/>
                    <a:pt x="1013" y="1597"/>
                  </a:cubicBezTo>
                  <a:cubicBezTo>
                    <a:pt x="1173" y="1555"/>
                    <a:pt x="1331" y="1496"/>
                    <a:pt x="1461" y="1394"/>
                  </a:cubicBezTo>
                  <a:cubicBezTo>
                    <a:pt x="1827" y="1106"/>
                    <a:pt x="1799" y="513"/>
                    <a:pt x="1458" y="215"/>
                  </a:cubicBezTo>
                  <a:cubicBezTo>
                    <a:pt x="1227" y="14"/>
                    <a:pt x="891" y="-46"/>
                    <a:pt x="597" y="34"/>
                  </a:cubicBezTo>
                  <a:cubicBezTo>
                    <a:pt x="359" y="99"/>
                    <a:pt x="136" y="301"/>
                    <a:pt x="47" y="531"/>
                  </a:cubicBezTo>
                  <a:close/>
                </a:path>
              </a:pathLst>
            </a:custGeom>
            <a:solidFill>
              <a:srgbClr val="90D16D"/>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2" name="Google Shape;372;p11"/>
            <p:cNvSpPr/>
            <p:nvPr/>
          </p:nvSpPr>
          <p:spPr>
            <a:xfrm>
              <a:off x="866520" y="3117600"/>
              <a:ext cx="621000" cy="590760"/>
            </a:xfrm>
            <a:custGeom>
              <a:avLst/>
              <a:gdLst/>
              <a:ahLst/>
              <a:cxnLst/>
              <a:rect l="l" t="t" r="r" b="b"/>
              <a:pathLst>
                <a:path w="1725" h="1641" extrusionOk="0">
                  <a:moveTo>
                    <a:pt x="47" y="531"/>
                  </a:moveTo>
                  <a:cubicBezTo>
                    <a:pt x="-7" y="669"/>
                    <a:pt x="-10" y="823"/>
                    <a:pt x="18" y="967"/>
                  </a:cubicBezTo>
                  <a:cubicBezTo>
                    <a:pt x="84" y="1306"/>
                    <a:pt x="360" y="1622"/>
                    <a:pt x="705" y="1640"/>
                  </a:cubicBezTo>
                  <a:cubicBezTo>
                    <a:pt x="808" y="1646"/>
                    <a:pt x="912" y="1624"/>
                    <a:pt x="1013" y="1597"/>
                  </a:cubicBezTo>
                  <a:cubicBezTo>
                    <a:pt x="1173" y="1555"/>
                    <a:pt x="1331" y="1496"/>
                    <a:pt x="1461" y="1394"/>
                  </a:cubicBezTo>
                  <a:cubicBezTo>
                    <a:pt x="1827" y="1106"/>
                    <a:pt x="1799" y="513"/>
                    <a:pt x="1458" y="215"/>
                  </a:cubicBezTo>
                  <a:cubicBezTo>
                    <a:pt x="1227" y="14"/>
                    <a:pt x="891" y="-46"/>
                    <a:pt x="597" y="34"/>
                  </a:cubicBezTo>
                  <a:cubicBezTo>
                    <a:pt x="359" y="99"/>
                    <a:pt x="136" y="301"/>
                    <a:pt x="47" y="53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3" name="Google Shape;373;p11"/>
            <p:cNvSpPr/>
            <p:nvPr/>
          </p:nvSpPr>
          <p:spPr>
            <a:xfrm>
              <a:off x="1017720" y="3163320"/>
              <a:ext cx="327240" cy="513720"/>
            </a:xfrm>
            <a:custGeom>
              <a:avLst/>
              <a:gdLst/>
              <a:ahLst/>
              <a:cxnLst/>
              <a:rect l="l" t="t" r="r" b="b"/>
              <a:pathLst>
                <a:path w="909" h="1427" fill="none" extrusionOk="0">
                  <a:moveTo>
                    <a:pt x="909" y="0"/>
                  </a:moveTo>
                  <a:cubicBezTo>
                    <a:pt x="572" y="452"/>
                    <a:pt x="268" y="929"/>
                    <a:pt x="0" y="1427"/>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4" name="Google Shape;374;p11"/>
            <p:cNvSpPr/>
            <p:nvPr/>
          </p:nvSpPr>
          <p:spPr>
            <a:xfrm>
              <a:off x="1132560" y="3120120"/>
              <a:ext cx="325080" cy="210960"/>
            </a:xfrm>
            <a:custGeom>
              <a:avLst/>
              <a:gdLst/>
              <a:ahLst/>
              <a:cxnLst/>
              <a:rect l="l" t="t" r="r" b="b"/>
              <a:pathLst>
                <a:path w="903" h="586" fill="none" extrusionOk="0">
                  <a:moveTo>
                    <a:pt x="903" y="452"/>
                  </a:moveTo>
                  <a:cubicBezTo>
                    <a:pt x="691" y="501"/>
                    <a:pt x="477" y="546"/>
                    <a:pt x="262" y="586"/>
                  </a:cubicBezTo>
                  <a:cubicBezTo>
                    <a:pt x="190" y="384"/>
                    <a:pt x="102" y="188"/>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5" name="Google Shape;375;p11"/>
            <p:cNvSpPr/>
            <p:nvPr/>
          </p:nvSpPr>
          <p:spPr>
            <a:xfrm>
              <a:off x="1020240" y="3155040"/>
              <a:ext cx="464040" cy="270000"/>
            </a:xfrm>
            <a:custGeom>
              <a:avLst/>
              <a:gdLst/>
              <a:ahLst/>
              <a:cxnLst/>
              <a:rect l="l" t="t" r="r" b="b"/>
              <a:pathLst>
                <a:path w="1289" h="750" fill="none" extrusionOk="0">
                  <a:moveTo>
                    <a:pt x="1289" y="599"/>
                  </a:moveTo>
                  <a:cubicBezTo>
                    <a:pt x="989" y="646"/>
                    <a:pt x="689" y="696"/>
                    <a:pt x="390" y="750"/>
                  </a:cubicBezTo>
                  <a:cubicBezTo>
                    <a:pt x="287" y="487"/>
                    <a:pt x="156" y="235"/>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6" name="Google Shape;376;p11"/>
            <p:cNvSpPr/>
            <p:nvPr/>
          </p:nvSpPr>
          <p:spPr>
            <a:xfrm>
              <a:off x="946440" y="3212280"/>
              <a:ext cx="534240" cy="315720"/>
            </a:xfrm>
            <a:custGeom>
              <a:avLst/>
              <a:gdLst/>
              <a:ahLst/>
              <a:cxnLst/>
              <a:rect l="l" t="t" r="r" b="b"/>
              <a:pathLst>
                <a:path w="1484" h="877" fill="none" extrusionOk="0">
                  <a:moveTo>
                    <a:pt x="1484" y="736"/>
                  </a:moveTo>
                  <a:cubicBezTo>
                    <a:pt x="1130" y="755"/>
                    <a:pt x="777" y="802"/>
                    <a:pt x="432" y="877"/>
                  </a:cubicBezTo>
                  <a:cubicBezTo>
                    <a:pt x="329" y="567"/>
                    <a:pt x="183" y="271"/>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7" name="Google Shape;377;p11"/>
            <p:cNvSpPr/>
            <p:nvPr/>
          </p:nvSpPr>
          <p:spPr>
            <a:xfrm>
              <a:off x="883080" y="3309120"/>
              <a:ext cx="563400" cy="297360"/>
            </a:xfrm>
            <a:custGeom>
              <a:avLst/>
              <a:gdLst/>
              <a:ahLst/>
              <a:cxnLst/>
              <a:rect l="l" t="t" r="r" b="b"/>
              <a:pathLst>
                <a:path w="1565" h="826" fill="none" extrusionOk="0">
                  <a:moveTo>
                    <a:pt x="1565" y="698"/>
                  </a:moveTo>
                  <a:cubicBezTo>
                    <a:pt x="1315" y="693"/>
                    <a:pt x="1065" y="700"/>
                    <a:pt x="818" y="736"/>
                  </a:cubicBezTo>
                  <a:cubicBezTo>
                    <a:pt x="702" y="754"/>
                    <a:pt x="586" y="778"/>
                    <a:pt x="478" y="826"/>
                  </a:cubicBezTo>
                  <a:cubicBezTo>
                    <a:pt x="484" y="739"/>
                    <a:pt x="437" y="658"/>
                    <a:pt x="390" y="583"/>
                  </a:cubicBezTo>
                  <a:cubicBezTo>
                    <a:pt x="317" y="465"/>
                    <a:pt x="241" y="347"/>
                    <a:pt x="164" y="231"/>
                  </a:cubicBezTo>
                  <a:cubicBezTo>
                    <a:pt x="112" y="153"/>
                    <a:pt x="59" y="74"/>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378" name="Google Shape;378;p11"/>
          <p:cNvSpPr/>
          <p:nvPr/>
        </p:nvSpPr>
        <p:spPr>
          <a:xfrm rot="758062" flipH="1">
            <a:off x="7058224" y="4056721"/>
            <a:ext cx="2636363" cy="1724108"/>
          </a:xfrm>
          <a:custGeom>
            <a:avLst/>
            <a:gdLst/>
            <a:ahLst/>
            <a:cxnLst/>
            <a:rect l="l" t="t" r="r" b="b"/>
            <a:pathLst>
              <a:path w="4745" h="3103" extrusionOk="0">
                <a:moveTo>
                  <a:pt x="542" y="9"/>
                </a:moveTo>
                <a:cubicBezTo>
                  <a:pt x="532" y="11"/>
                  <a:pt x="521" y="14"/>
                  <a:pt x="511" y="16"/>
                </a:cubicBezTo>
                <a:cubicBezTo>
                  <a:pt x="311" y="67"/>
                  <a:pt x="104" y="246"/>
                  <a:pt x="93" y="461"/>
                </a:cubicBezTo>
                <a:cubicBezTo>
                  <a:pt x="81" y="727"/>
                  <a:pt x="57" y="993"/>
                  <a:pt x="32" y="1259"/>
                </a:cubicBezTo>
                <a:cubicBezTo>
                  <a:pt x="4" y="1539"/>
                  <a:pt x="-23" y="1825"/>
                  <a:pt x="31" y="2104"/>
                </a:cubicBezTo>
                <a:cubicBezTo>
                  <a:pt x="87" y="2394"/>
                  <a:pt x="229" y="2561"/>
                  <a:pt x="478" y="2721"/>
                </a:cubicBezTo>
                <a:cubicBezTo>
                  <a:pt x="915" y="3001"/>
                  <a:pt x="1450" y="3085"/>
                  <a:pt x="1969" y="3100"/>
                </a:cubicBezTo>
                <a:cubicBezTo>
                  <a:pt x="2268" y="3109"/>
                  <a:pt x="2568" y="3097"/>
                  <a:pt x="2868" y="3072"/>
                </a:cubicBezTo>
                <a:cubicBezTo>
                  <a:pt x="3187" y="3046"/>
                  <a:pt x="3506" y="3003"/>
                  <a:pt x="3815" y="2914"/>
                </a:cubicBezTo>
                <a:cubicBezTo>
                  <a:pt x="3959" y="2872"/>
                  <a:pt x="4097" y="2795"/>
                  <a:pt x="4241" y="2759"/>
                </a:cubicBezTo>
                <a:cubicBezTo>
                  <a:pt x="4367" y="2728"/>
                  <a:pt x="4485" y="2725"/>
                  <a:pt x="4598" y="2646"/>
                </a:cubicBezTo>
                <a:cubicBezTo>
                  <a:pt x="4693" y="2580"/>
                  <a:pt x="4763" y="2465"/>
                  <a:pt x="4741" y="2351"/>
                </a:cubicBezTo>
                <a:cubicBezTo>
                  <a:pt x="4720" y="2238"/>
                  <a:pt x="4580" y="2153"/>
                  <a:pt x="4480" y="2211"/>
                </a:cubicBezTo>
                <a:cubicBezTo>
                  <a:pt x="4496" y="2142"/>
                  <a:pt x="4513" y="2072"/>
                  <a:pt x="4506" y="2001"/>
                </a:cubicBezTo>
                <a:cubicBezTo>
                  <a:pt x="4500" y="1930"/>
                  <a:pt x="4466" y="1858"/>
                  <a:pt x="4405" y="1822"/>
                </a:cubicBezTo>
                <a:cubicBezTo>
                  <a:pt x="4291" y="1757"/>
                  <a:pt x="4152" y="1839"/>
                  <a:pt x="4047" y="1918"/>
                </a:cubicBezTo>
                <a:cubicBezTo>
                  <a:pt x="4095" y="1754"/>
                  <a:pt x="3967" y="1568"/>
                  <a:pt x="3799" y="1539"/>
                </a:cubicBezTo>
                <a:cubicBezTo>
                  <a:pt x="3631" y="1509"/>
                  <a:pt x="3455" y="1625"/>
                  <a:pt x="3401" y="1787"/>
                </a:cubicBezTo>
                <a:cubicBezTo>
                  <a:pt x="3409" y="1688"/>
                  <a:pt x="3353" y="1587"/>
                  <a:pt x="3265" y="1541"/>
                </a:cubicBezTo>
                <a:cubicBezTo>
                  <a:pt x="3114" y="1460"/>
                  <a:pt x="2878" y="1573"/>
                  <a:pt x="2876" y="1758"/>
                </a:cubicBezTo>
                <a:cubicBezTo>
                  <a:pt x="2877" y="1613"/>
                  <a:pt x="2785" y="1474"/>
                  <a:pt x="2652" y="1418"/>
                </a:cubicBezTo>
                <a:cubicBezTo>
                  <a:pt x="2519" y="1361"/>
                  <a:pt x="2354" y="1393"/>
                  <a:pt x="2252" y="1494"/>
                </a:cubicBezTo>
                <a:cubicBezTo>
                  <a:pt x="2311" y="1323"/>
                  <a:pt x="2287" y="1118"/>
                  <a:pt x="2167" y="982"/>
                </a:cubicBezTo>
                <a:cubicBezTo>
                  <a:pt x="2046" y="846"/>
                  <a:pt x="1828" y="799"/>
                  <a:pt x="1673" y="894"/>
                </a:cubicBezTo>
                <a:cubicBezTo>
                  <a:pt x="1776" y="731"/>
                  <a:pt x="1719" y="488"/>
                  <a:pt x="1554" y="388"/>
                </a:cubicBezTo>
                <a:cubicBezTo>
                  <a:pt x="1389" y="289"/>
                  <a:pt x="1147" y="351"/>
                  <a:pt x="1051" y="519"/>
                </a:cubicBezTo>
                <a:cubicBezTo>
                  <a:pt x="1059" y="358"/>
                  <a:pt x="1020" y="182"/>
                  <a:pt x="894" y="82"/>
                </a:cubicBezTo>
                <a:cubicBezTo>
                  <a:pt x="798" y="4"/>
                  <a:pt x="664" y="-14"/>
                  <a:pt x="542" y="9"/>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379" name="Google Shape;379;p11"/>
          <p:cNvGrpSpPr/>
          <p:nvPr/>
        </p:nvGrpSpPr>
        <p:grpSpPr>
          <a:xfrm flipH="1">
            <a:off x="5" y="2300311"/>
            <a:ext cx="773611" cy="383998"/>
            <a:chOff x="7258680" y="3196080"/>
            <a:chExt cx="892800" cy="443160"/>
          </a:xfrm>
        </p:grpSpPr>
        <p:sp>
          <p:nvSpPr>
            <p:cNvPr id="380" name="Google Shape;380;p11"/>
            <p:cNvSpPr/>
            <p:nvPr/>
          </p:nvSpPr>
          <p:spPr>
            <a:xfrm>
              <a:off x="7258680" y="3196080"/>
              <a:ext cx="892800" cy="443160"/>
            </a:xfrm>
            <a:custGeom>
              <a:avLst/>
              <a:gdLst/>
              <a:ahLst/>
              <a:cxnLst/>
              <a:rect l="l" t="t" r="r" b="b"/>
              <a:pathLst>
                <a:path w="2480" h="1231" extrusionOk="0">
                  <a:moveTo>
                    <a:pt x="2479" y="650"/>
                  </a:moveTo>
                  <a:cubicBezTo>
                    <a:pt x="2474" y="589"/>
                    <a:pt x="2434" y="544"/>
                    <a:pt x="2393" y="512"/>
                  </a:cubicBezTo>
                  <a:cubicBezTo>
                    <a:pt x="2270" y="416"/>
                    <a:pt x="2114" y="382"/>
                    <a:pt x="1965" y="419"/>
                  </a:cubicBezTo>
                  <a:cubicBezTo>
                    <a:pt x="1972" y="371"/>
                    <a:pt x="1973" y="323"/>
                    <a:pt x="1963" y="275"/>
                  </a:cubicBezTo>
                  <a:cubicBezTo>
                    <a:pt x="1947" y="196"/>
                    <a:pt x="1908" y="129"/>
                    <a:pt x="1857" y="81"/>
                  </a:cubicBezTo>
                  <a:cubicBezTo>
                    <a:pt x="1746" y="-25"/>
                    <a:pt x="1594" y="-21"/>
                    <a:pt x="1464" y="63"/>
                  </a:cubicBezTo>
                  <a:cubicBezTo>
                    <a:pt x="1407" y="99"/>
                    <a:pt x="1355" y="150"/>
                    <a:pt x="1311" y="209"/>
                  </a:cubicBezTo>
                  <a:cubicBezTo>
                    <a:pt x="1187" y="60"/>
                    <a:pt x="1013" y="-8"/>
                    <a:pt x="830" y="51"/>
                  </a:cubicBezTo>
                  <a:cubicBezTo>
                    <a:pt x="646" y="111"/>
                    <a:pt x="503" y="284"/>
                    <a:pt x="437" y="481"/>
                  </a:cubicBezTo>
                  <a:cubicBezTo>
                    <a:pt x="306" y="483"/>
                    <a:pt x="168" y="495"/>
                    <a:pt x="63" y="587"/>
                  </a:cubicBezTo>
                  <a:cubicBezTo>
                    <a:pt x="33" y="612"/>
                    <a:pt x="6" y="646"/>
                    <a:pt x="1" y="686"/>
                  </a:cubicBezTo>
                  <a:cubicBezTo>
                    <a:pt x="-8" y="753"/>
                    <a:pt x="46" y="803"/>
                    <a:pt x="98" y="833"/>
                  </a:cubicBezTo>
                  <a:cubicBezTo>
                    <a:pt x="229" y="906"/>
                    <a:pt x="384" y="928"/>
                    <a:pt x="533" y="896"/>
                  </a:cubicBezTo>
                  <a:cubicBezTo>
                    <a:pt x="520" y="1065"/>
                    <a:pt x="695" y="1161"/>
                    <a:pt x="830" y="1167"/>
                  </a:cubicBezTo>
                  <a:cubicBezTo>
                    <a:pt x="858" y="1168"/>
                    <a:pt x="886" y="1166"/>
                    <a:pt x="913" y="1162"/>
                  </a:cubicBezTo>
                  <a:cubicBezTo>
                    <a:pt x="1028" y="1151"/>
                    <a:pt x="1143" y="1090"/>
                    <a:pt x="1221" y="990"/>
                  </a:cubicBezTo>
                  <a:cubicBezTo>
                    <a:pt x="1266" y="1145"/>
                    <a:pt x="1402" y="1228"/>
                    <a:pt x="1533" y="1231"/>
                  </a:cubicBezTo>
                  <a:cubicBezTo>
                    <a:pt x="1661" y="1233"/>
                    <a:pt x="1792" y="1165"/>
                    <a:pt x="1889" y="1053"/>
                  </a:cubicBezTo>
                  <a:cubicBezTo>
                    <a:pt x="1933" y="1002"/>
                    <a:pt x="1970" y="943"/>
                    <a:pt x="1996" y="878"/>
                  </a:cubicBezTo>
                  <a:cubicBezTo>
                    <a:pt x="2124" y="905"/>
                    <a:pt x="2260" y="919"/>
                    <a:pt x="2377" y="838"/>
                  </a:cubicBezTo>
                  <a:cubicBezTo>
                    <a:pt x="2433" y="799"/>
                    <a:pt x="2485" y="727"/>
                    <a:pt x="2479" y="65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1" name="Google Shape;381;p11"/>
            <p:cNvSpPr/>
            <p:nvPr/>
          </p:nvSpPr>
          <p:spPr>
            <a:xfrm>
              <a:off x="7965360" y="3295080"/>
              <a:ext cx="2880" cy="51840"/>
            </a:xfrm>
            <a:custGeom>
              <a:avLst/>
              <a:gdLst/>
              <a:ahLst/>
              <a:cxnLst/>
              <a:rect l="l" t="t" r="r" b="b"/>
              <a:pathLst>
                <a:path w="8" h="144" fill="none" extrusionOk="0">
                  <a:moveTo>
                    <a:pt x="2" y="144"/>
                  </a:moveTo>
                  <a:cubicBezTo>
                    <a:pt x="9" y="96"/>
                    <a:pt x="10" y="48"/>
                    <a:pt x="0" y="0"/>
                  </a:cubicBezTo>
                </a:path>
              </a:pathLst>
            </a:custGeom>
            <a:noFill/>
            <a:ln w="11500" cap="rnd" cmpd="sng">
              <a:solidFill>
                <a:schemeClr val="dk1"/>
              </a:solidFill>
              <a:prstDash val="solid"/>
              <a:round/>
              <a:headEnd type="none" w="sm" len="sm"/>
              <a:tailEnd type="none" w="sm" len="sm"/>
            </a:ln>
          </p:spPr>
          <p:txBody>
            <a:bodyPr spcFirstLastPara="1" wrap="square" lIns="95750" tIns="1075" rIns="95750" bIns="1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2" name="Google Shape;382;p11"/>
            <p:cNvSpPr/>
            <p:nvPr/>
          </p:nvSpPr>
          <p:spPr>
            <a:xfrm>
              <a:off x="7977240" y="3430080"/>
              <a:ext cx="174240" cy="89640"/>
            </a:xfrm>
            <a:custGeom>
              <a:avLst/>
              <a:gdLst/>
              <a:ahLst/>
              <a:cxnLst/>
              <a:rect l="l" t="t" r="r" b="b"/>
              <a:pathLst>
                <a:path w="484" h="249" fill="none" extrusionOk="0">
                  <a:moveTo>
                    <a:pt x="0" y="227"/>
                  </a:moveTo>
                  <a:cubicBezTo>
                    <a:pt x="128" y="255"/>
                    <a:pt x="264" y="269"/>
                    <a:pt x="381" y="188"/>
                  </a:cubicBezTo>
                  <a:cubicBezTo>
                    <a:pt x="437" y="149"/>
                    <a:pt x="489" y="77"/>
                    <a:pt x="483" y="0"/>
                  </a:cubicBezTo>
                </a:path>
              </a:pathLst>
            </a:custGeom>
            <a:noFill/>
            <a:ln w="11500" cap="rnd" cmpd="sng">
              <a:solidFill>
                <a:schemeClr val="dk1"/>
              </a:solidFill>
              <a:prstDash val="solid"/>
              <a:round/>
              <a:headEnd type="none" w="sm" len="sm"/>
              <a:tailEnd type="none" w="sm" len="sm"/>
            </a:ln>
          </p:spPr>
          <p:txBody>
            <a:bodyPr spcFirstLastPara="1" wrap="square" lIns="95750" tIns="38875" rIns="95750" bIns="38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3" name="Google Shape;383;p11"/>
            <p:cNvSpPr/>
            <p:nvPr/>
          </p:nvSpPr>
          <p:spPr>
            <a:xfrm>
              <a:off x="7557480" y="3552480"/>
              <a:ext cx="253080" cy="86760"/>
            </a:xfrm>
            <a:custGeom>
              <a:avLst/>
              <a:gdLst/>
              <a:ahLst/>
              <a:cxnLst/>
              <a:rect l="l" t="t" r="r" b="b"/>
              <a:pathLst>
                <a:path w="703" h="241" fill="none" extrusionOk="0">
                  <a:moveTo>
                    <a:pt x="0" y="177"/>
                  </a:moveTo>
                  <a:cubicBezTo>
                    <a:pt x="28" y="178"/>
                    <a:pt x="56" y="176"/>
                    <a:pt x="83" y="172"/>
                  </a:cubicBezTo>
                  <a:cubicBezTo>
                    <a:pt x="198" y="161"/>
                    <a:pt x="313" y="100"/>
                    <a:pt x="391" y="0"/>
                  </a:cubicBezTo>
                  <a:cubicBezTo>
                    <a:pt x="436" y="155"/>
                    <a:pt x="572" y="238"/>
                    <a:pt x="703" y="241"/>
                  </a:cubicBezTo>
                </a:path>
              </a:pathLst>
            </a:custGeom>
            <a:noFill/>
            <a:ln w="11500" cap="rnd" cmpd="sng">
              <a:solidFill>
                <a:schemeClr val="dk1"/>
              </a:solidFill>
              <a:prstDash val="solid"/>
              <a:round/>
              <a:headEnd type="none" w="sm" len="sm"/>
              <a:tailEnd type="none" w="sm" len="sm"/>
            </a:ln>
          </p:spPr>
          <p:txBody>
            <a:bodyPr spcFirstLastPara="1" wrap="square" lIns="95750" tIns="36000" rIns="95750" bIns="36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4" name="Google Shape;384;p11"/>
            <p:cNvSpPr/>
            <p:nvPr/>
          </p:nvSpPr>
          <p:spPr>
            <a:xfrm>
              <a:off x="7258680" y="3407400"/>
              <a:ext cx="35280" cy="88200"/>
            </a:xfrm>
            <a:custGeom>
              <a:avLst/>
              <a:gdLst/>
              <a:ahLst/>
              <a:cxnLst/>
              <a:rect l="l" t="t" r="r" b="b"/>
              <a:pathLst>
                <a:path w="98" h="245" fill="none" extrusionOk="0">
                  <a:moveTo>
                    <a:pt x="62" y="0"/>
                  </a:moveTo>
                  <a:cubicBezTo>
                    <a:pt x="33" y="25"/>
                    <a:pt x="6" y="59"/>
                    <a:pt x="1" y="99"/>
                  </a:cubicBezTo>
                  <a:cubicBezTo>
                    <a:pt x="-8" y="166"/>
                    <a:pt x="46" y="216"/>
                    <a:pt x="98" y="245"/>
                  </a:cubicBezTo>
                </a:path>
              </a:pathLst>
            </a:custGeom>
            <a:noFill/>
            <a:ln w="11500" cap="rnd" cmpd="sng">
              <a:solidFill>
                <a:schemeClr val="dk1"/>
              </a:solidFill>
              <a:prstDash val="solid"/>
              <a:round/>
              <a:headEnd type="none" w="sm" len="sm"/>
              <a:tailEnd type="none" w="sm" len="sm"/>
            </a:ln>
          </p:spPr>
          <p:txBody>
            <a:bodyPr spcFirstLastPara="1" wrap="square" lIns="95750" tIns="37425" rIns="95750" bIns="37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385" name="Google Shape;385;p11"/>
          <p:cNvGrpSpPr/>
          <p:nvPr/>
        </p:nvGrpSpPr>
        <p:grpSpPr>
          <a:xfrm rot="-1059108">
            <a:off x="8056590" y="4797854"/>
            <a:ext cx="480818" cy="455173"/>
            <a:chOff x="5167895" y="3317650"/>
            <a:chExt cx="649440" cy="614880"/>
          </a:xfrm>
        </p:grpSpPr>
        <p:sp>
          <p:nvSpPr>
            <p:cNvPr id="386" name="Google Shape;386;p11"/>
            <p:cNvSpPr/>
            <p:nvPr/>
          </p:nvSpPr>
          <p:spPr>
            <a:xfrm>
              <a:off x="5167895" y="331765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rgbClr val="90D16D"/>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7" name="Google Shape;387;p11"/>
            <p:cNvSpPr/>
            <p:nvPr/>
          </p:nvSpPr>
          <p:spPr>
            <a:xfrm>
              <a:off x="5167895" y="331765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8" name="Google Shape;388;p11"/>
            <p:cNvSpPr/>
            <p:nvPr/>
          </p:nvSpPr>
          <p:spPr>
            <a:xfrm>
              <a:off x="5247095" y="3381010"/>
              <a:ext cx="424080" cy="225720"/>
            </a:xfrm>
            <a:custGeom>
              <a:avLst/>
              <a:gdLst/>
              <a:ahLst/>
              <a:cxnLst/>
              <a:rect l="l" t="t" r="r" b="b"/>
              <a:pathLst>
                <a:path w="1178" h="627" fill="none" extrusionOk="0">
                  <a:moveTo>
                    <a:pt x="1178" y="0"/>
                  </a:moveTo>
                  <a:cubicBezTo>
                    <a:pt x="1020" y="203"/>
                    <a:pt x="870" y="412"/>
                    <a:pt x="729" y="627"/>
                  </a:cubicBezTo>
                  <a:cubicBezTo>
                    <a:pt x="502" y="418"/>
                    <a:pt x="258" y="229"/>
                    <a:pt x="0" y="61"/>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9" name="Google Shape;389;p11"/>
            <p:cNvSpPr/>
            <p:nvPr/>
          </p:nvSpPr>
          <p:spPr>
            <a:xfrm>
              <a:off x="5189495" y="3454450"/>
              <a:ext cx="557640" cy="253440"/>
            </a:xfrm>
            <a:custGeom>
              <a:avLst/>
              <a:gdLst/>
              <a:ahLst/>
              <a:cxnLst/>
              <a:rect l="l" t="t" r="r" b="b"/>
              <a:pathLst>
                <a:path w="1549" h="704" fill="none" extrusionOk="0">
                  <a:moveTo>
                    <a:pt x="0" y="75"/>
                  </a:moveTo>
                  <a:cubicBezTo>
                    <a:pt x="311" y="280"/>
                    <a:pt x="619" y="490"/>
                    <a:pt x="925" y="704"/>
                  </a:cubicBezTo>
                  <a:cubicBezTo>
                    <a:pt x="1114" y="454"/>
                    <a:pt x="1323" y="218"/>
                    <a:pt x="1549"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0" name="Google Shape;390;p11"/>
            <p:cNvSpPr/>
            <p:nvPr/>
          </p:nvSpPr>
          <p:spPr>
            <a:xfrm>
              <a:off x="5167895" y="3564970"/>
              <a:ext cx="634680" cy="224640"/>
            </a:xfrm>
            <a:custGeom>
              <a:avLst/>
              <a:gdLst/>
              <a:ahLst/>
              <a:cxnLst/>
              <a:rect l="l" t="t" r="r" b="b"/>
              <a:pathLst>
                <a:path w="1763" h="624" fill="none" extrusionOk="0">
                  <a:moveTo>
                    <a:pt x="0" y="57"/>
                  </a:moveTo>
                  <a:cubicBezTo>
                    <a:pt x="319" y="271"/>
                    <a:pt x="655" y="461"/>
                    <a:pt x="1004" y="624"/>
                  </a:cubicBezTo>
                  <a:cubicBezTo>
                    <a:pt x="1216" y="373"/>
                    <a:pt x="1532" y="228"/>
                    <a:pt x="1763"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1" name="Google Shape;391;p11"/>
            <p:cNvSpPr/>
            <p:nvPr/>
          </p:nvSpPr>
          <p:spPr>
            <a:xfrm>
              <a:off x="5176535" y="3649210"/>
              <a:ext cx="640800" cy="204840"/>
            </a:xfrm>
            <a:custGeom>
              <a:avLst/>
              <a:gdLst/>
              <a:ahLst/>
              <a:cxnLst/>
              <a:rect l="l" t="t" r="r" b="b"/>
              <a:pathLst>
                <a:path w="1780" h="569" fill="none" extrusionOk="0">
                  <a:moveTo>
                    <a:pt x="1780" y="42"/>
                  </a:moveTo>
                  <a:cubicBezTo>
                    <a:pt x="1546" y="248"/>
                    <a:pt x="1286" y="426"/>
                    <a:pt x="1008" y="569"/>
                  </a:cubicBezTo>
                  <a:cubicBezTo>
                    <a:pt x="659" y="404"/>
                    <a:pt x="321" y="214"/>
                    <a:pt x="0"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2" name="Google Shape;392;p11"/>
            <p:cNvSpPr/>
            <p:nvPr/>
          </p:nvSpPr>
          <p:spPr>
            <a:xfrm>
              <a:off x="5433575" y="3319810"/>
              <a:ext cx="109080" cy="612720"/>
            </a:xfrm>
            <a:custGeom>
              <a:avLst/>
              <a:gdLst/>
              <a:ahLst/>
              <a:cxnLst/>
              <a:rect l="l" t="t" r="r" b="b"/>
              <a:pathLst>
                <a:path w="303" h="1702" fill="none" extrusionOk="0">
                  <a:moveTo>
                    <a:pt x="0" y="0"/>
                  </a:moveTo>
                  <a:cubicBezTo>
                    <a:pt x="179" y="549"/>
                    <a:pt x="281" y="1124"/>
                    <a:pt x="303" y="1702"/>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1pPr>
            <a:lvl2pPr lvl="1"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2pPr>
            <a:lvl3pPr lvl="2"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3pPr>
            <a:lvl4pPr lvl="3"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4pPr>
            <a:lvl5pPr lvl="4"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5pPr>
            <a:lvl6pPr lvl="5"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6pPr>
            <a:lvl7pPr lvl="6"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7pPr>
            <a:lvl8pPr lvl="7"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8pPr>
            <a:lvl9pPr lvl="8"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1pPr>
            <a:lvl2pPr marL="914400" lvl="1"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7" r:id="rId9"/>
    <p:sldLayoutId id="2147483658" r:id="rId10"/>
    <p:sldLayoutId id="2147483661" r:id="rId11"/>
    <p:sldLayoutId id="2147483662" r:id="rId12"/>
    <p:sldLayoutId id="2147483664" r:id="rId13"/>
    <p:sldLayoutId id="2147483666" r:id="rId14"/>
    <p:sldLayoutId id="2147483669" r:id="rId15"/>
    <p:sldLayoutId id="2147483670"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5"/>
        <p:cNvGrpSpPr/>
        <p:nvPr/>
      </p:nvGrpSpPr>
      <p:grpSpPr>
        <a:xfrm>
          <a:off x="0" y="0"/>
          <a:ext cx="0" cy="0"/>
          <a:chOff x="0" y="0"/>
          <a:chExt cx="0" cy="0"/>
        </a:xfrm>
      </p:grpSpPr>
      <p:grpSp>
        <p:nvGrpSpPr>
          <p:cNvPr id="926" name="Google Shape;926;p28"/>
          <p:cNvGrpSpPr/>
          <p:nvPr/>
        </p:nvGrpSpPr>
        <p:grpSpPr>
          <a:xfrm>
            <a:off x="6483510" y="405675"/>
            <a:ext cx="774236" cy="383996"/>
            <a:chOff x="7281000" y="4176000"/>
            <a:chExt cx="892800" cy="442800"/>
          </a:xfrm>
        </p:grpSpPr>
        <p:sp>
          <p:nvSpPr>
            <p:cNvPr id="927" name="Google Shape;927;p28"/>
            <p:cNvSpPr/>
            <p:nvPr/>
          </p:nvSpPr>
          <p:spPr>
            <a:xfrm>
              <a:off x="7281000" y="4176000"/>
              <a:ext cx="892800" cy="442800"/>
            </a:xfrm>
            <a:custGeom>
              <a:avLst/>
              <a:gdLst/>
              <a:ahLst/>
              <a:cxnLst/>
              <a:rect l="l" t="t" r="r" b="b"/>
              <a:pathLst>
                <a:path w="2480" h="1230" extrusionOk="0">
                  <a:moveTo>
                    <a:pt x="2479" y="649"/>
                  </a:moveTo>
                  <a:cubicBezTo>
                    <a:pt x="2474" y="588"/>
                    <a:pt x="2434" y="543"/>
                    <a:pt x="2393" y="511"/>
                  </a:cubicBezTo>
                  <a:cubicBezTo>
                    <a:pt x="2270" y="415"/>
                    <a:pt x="2114" y="382"/>
                    <a:pt x="1965" y="418"/>
                  </a:cubicBezTo>
                  <a:cubicBezTo>
                    <a:pt x="1972" y="370"/>
                    <a:pt x="1972" y="322"/>
                    <a:pt x="1963" y="274"/>
                  </a:cubicBezTo>
                  <a:cubicBezTo>
                    <a:pt x="1947" y="195"/>
                    <a:pt x="1908" y="129"/>
                    <a:pt x="1857" y="80"/>
                  </a:cubicBezTo>
                  <a:cubicBezTo>
                    <a:pt x="1746" y="-26"/>
                    <a:pt x="1594" y="-22"/>
                    <a:pt x="1463" y="62"/>
                  </a:cubicBezTo>
                  <a:cubicBezTo>
                    <a:pt x="1406" y="99"/>
                    <a:pt x="1355" y="149"/>
                    <a:pt x="1311" y="208"/>
                  </a:cubicBezTo>
                  <a:cubicBezTo>
                    <a:pt x="1186" y="59"/>
                    <a:pt x="1013" y="-9"/>
                    <a:pt x="830" y="51"/>
                  </a:cubicBezTo>
                  <a:cubicBezTo>
                    <a:pt x="646" y="110"/>
                    <a:pt x="503" y="283"/>
                    <a:pt x="437" y="481"/>
                  </a:cubicBezTo>
                  <a:cubicBezTo>
                    <a:pt x="306" y="482"/>
                    <a:pt x="168" y="495"/>
                    <a:pt x="63" y="586"/>
                  </a:cubicBezTo>
                  <a:cubicBezTo>
                    <a:pt x="33" y="612"/>
                    <a:pt x="6" y="646"/>
                    <a:pt x="1" y="686"/>
                  </a:cubicBezTo>
                  <a:cubicBezTo>
                    <a:pt x="-8" y="752"/>
                    <a:pt x="46" y="803"/>
                    <a:pt x="98" y="832"/>
                  </a:cubicBezTo>
                  <a:cubicBezTo>
                    <a:pt x="228" y="905"/>
                    <a:pt x="384" y="927"/>
                    <a:pt x="533" y="896"/>
                  </a:cubicBezTo>
                  <a:cubicBezTo>
                    <a:pt x="520" y="1064"/>
                    <a:pt x="694" y="1160"/>
                    <a:pt x="830" y="1166"/>
                  </a:cubicBezTo>
                  <a:cubicBezTo>
                    <a:pt x="858" y="1168"/>
                    <a:pt x="886" y="1166"/>
                    <a:pt x="913" y="1161"/>
                  </a:cubicBezTo>
                  <a:cubicBezTo>
                    <a:pt x="1028" y="1150"/>
                    <a:pt x="1143" y="1089"/>
                    <a:pt x="1220" y="989"/>
                  </a:cubicBezTo>
                  <a:cubicBezTo>
                    <a:pt x="1266" y="1144"/>
                    <a:pt x="1402" y="1227"/>
                    <a:pt x="1533" y="1230"/>
                  </a:cubicBezTo>
                  <a:cubicBezTo>
                    <a:pt x="1661" y="1233"/>
                    <a:pt x="1792" y="1164"/>
                    <a:pt x="1889" y="1052"/>
                  </a:cubicBezTo>
                  <a:cubicBezTo>
                    <a:pt x="1933" y="1002"/>
                    <a:pt x="1970" y="942"/>
                    <a:pt x="1996" y="877"/>
                  </a:cubicBezTo>
                  <a:cubicBezTo>
                    <a:pt x="2124" y="905"/>
                    <a:pt x="2260" y="919"/>
                    <a:pt x="2377" y="838"/>
                  </a:cubicBezTo>
                  <a:cubicBezTo>
                    <a:pt x="2433" y="798"/>
                    <a:pt x="2485" y="726"/>
                    <a:pt x="2479" y="649"/>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8" name="Google Shape;928;p28"/>
            <p:cNvSpPr/>
            <p:nvPr/>
          </p:nvSpPr>
          <p:spPr>
            <a:xfrm>
              <a:off x="7987680" y="4274640"/>
              <a:ext cx="2520" cy="51840"/>
            </a:xfrm>
            <a:custGeom>
              <a:avLst/>
              <a:gdLst/>
              <a:ahLst/>
              <a:cxnLst/>
              <a:rect l="l" t="t" r="r" b="b"/>
              <a:pathLst>
                <a:path w="7" h="144" fill="none" extrusionOk="0">
                  <a:moveTo>
                    <a:pt x="2" y="144"/>
                  </a:moveTo>
                  <a:cubicBezTo>
                    <a:pt x="9" y="96"/>
                    <a:pt x="9" y="48"/>
                    <a:pt x="0" y="0"/>
                  </a:cubicBezTo>
                </a:path>
              </a:pathLst>
            </a:custGeom>
            <a:noFill/>
            <a:ln w="11500" cap="rnd" cmpd="sng">
              <a:solidFill>
                <a:schemeClr val="dk1"/>
              </a:solidFill>
              <a:prstDash val="solid"/>
              <a:round/>
              <a:headEnd type="none" w="sm" len="sm"/>
              <a:tailEnd type="none" w="sm" len="sm"/>
            </a:ln>
          </p:spPr>
          <p:txBody>
            <a:bodyPr spcFirstLastPara="1" wrap="square" lIns="95750" tIns="1075" rIns="95750" bIns="1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9" name="Google Shape;929;p28"/>
            <p:cNvSpPr/>
            <p:nvPr/>
          </p:nvSpPr>
          <p:spPr>
            <a:xfrm>
              <a:off x="7999560" y="4409640"/>
              <a:ext cx="174240" cy="90000"/>
            </a:xfrm>
            <a:custGeom>
              <a:avLst/>
              <a:gdLst/>
              <a:ahLst/>
              <a:cxnLst/>
              <a:rect l="l" t="t" r="r" b="b"/>
              <a:pathLst>
                <a:path w="484" h="250" fill="none" extrusionOk="0">
                  <a:moveTo>
                    <a:pt x="0" y="228"/>
                  </a:moveTo>
                  <a:cubicBezTo>
                    <a:pt x="128" y="256"/>
                    <a:pt x="264" y="270"/>
                    <a:pt x="381" y="189"/>
                  </a:cubicBezTo>
                  <a:cubicBezTo>
                    <a:pt x="437" y="149"/>
                    <a:pt x="489" y="77"/>
                    <a:pt x="483" y="0"/>
                  </a:cubicBezTo>
                </a:path>
              </a:pathLst>
            </a:custGeom>
            <a:noFill/>
            <a:ln w="11500" cap="rnd" cmpd="sng">
              <a:solidFill>
                <a:schemeClr val="dk1"/>
              </a:solidFill>
              <a:prstDash val="solid"/>
              <a:round/>
              <a:headEnd type="none" w="sm" len="sm"/>
              <a:tailEnd type="none" w="sm" len="sm"/>
            </a:ln>
          </p:spPr>
          <p:txBody>
            <a:bodyPr spcFirstLastPara="1" wrap="square" lIns="95750" tIns="39225" rIns="95750" bIns="392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30" name="Google Shape;930;p28"/>
            <p:cNvSpPr/>
            <p:nvPr/>
          </p:nvSpPr>
          <p:spPr>
            <a:xfrm>
              <a:off x="7579800" y="4532040"/>
              <a:ext cx="253080" cy="86760"/>
            </a:xfrm>
            <a:custGeom>
              <a:avLst/>
              <a:gdLst/>
              <a:ahLst/>
              <a:cxnLst/>
              <a:rect l="l" t="t" r="r" b="b"/>
              <a:pathLst>
                <a:path w="703" h="241" fill="none" extrusionOk="0">
                  <a:moveTo>
                    <a:pt x="0" y="177"/>
                  </a:moveTo>
                  <a:cubicBezTo>
                    <a:pt x="28" y="179"/>
                    <a:pt x="56" y="177"/>
                    <a:pt x="83" y="172"/>
                  </a:cubicBezTo>
                  <a:cubicBezTo>
                    <a:pt x="198" y="161"/>
                    <a:pt x="313" y="100"/>
                    <a:pt x="390" y="0"/>
                  </a:cubicBezTo>
                  <a:cubicBezTo>
                    <a:pt x="436" y="155"/>
                    <a:pt x="572" y="238"/>
                    <a:pt x="703" y="241"/>
                  </a:cubicBezTo>
                </a:path>
              </a:pathLst>
            </a:custGeom>
            <a:noFill/>
            <a:ln w="11500" cap="rnd" cmpd="sng">
              <a:solidFill>
                <a:schemeClr val="dk1"/>
              </a:solidFill>
              <a:prstDash val="solid"/>
              <a:round/>
              <a:headEnd type="none" w="sm" len="sm"/>
              <a:tailEnd type="none" w="sm" len="sm"/>
            </a:ln>
          </p:spPr>
          <p:txBody>
            <a:bodyPr spcFirstLastPara="1" wrap="square" lIns="95750" tIns="36000" rIns="95750" bIns="36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31" name="Google Shape;931;p28"/>
            <p:cNvSpPr/>
            <p:nvPr/>
          </p:nvSpPr>
          <p:spPr>
            <a:xfrm>
              <a:off x="7281000" y="4386960"/>
              <a:ext cx="35280" cy="88560"/>
            </a:xfrm>
            <a:custGeom>
              <a:avLst/>
              <a:gdLst/>
              <a:ahLst/>
              <a:cxnLst/>
              <a:rect l="l" t="t" r="r" b="b"/>
              <a:pathLst>
                <a:path w="98" h="246" fill="none" extrusionOk="0">
                  <a:moveTo>
                    <a:pt x="63" y="0"/>
                  </a:moveTo>
                  <a:cubicBezTo>
                    <a:pt x="33" y="26"/>
                    <a:pt x="6" y="60"/>
                    <a:pt x="1" y="100"/>
                  </a:cubicBezTo>
                  <a:cubicBezTo>
                    <a:pt x="-8" y="166"/>
                    <a:pt x="46" y="217"/>
                    <a:pt x="98" y="246"/>
                  </a:cubicBezTo>
                </a:path>
              </a:pathLst>
            </a:custGeom>
            <a:noFill/>
            <a:ln w="11500" cap="rnd" cmpd="sng">
              <a:solidFill>
                <a:schemeClr val="dk1"/>
              </a:solidFill>
              <a:prstDash val="solid"/>
              <a:round/>
              <a:headEnd type="none" w="sm" len="sm"/>
              <a:tailEnd type="none" w="sm" len="sm"/>
            </a:ln>
          </p:spPr>
          <p:txBody>
            <a:bodyPr spcFirstLastPara="1" wrap="square" lIns="95750" tIns="37800" rIns="95750" bIns="37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932" name="Google Shape;932;p28"/>
          <p:cNvGrpSpPr/>
          <p:nvPr/>
        </p:nvGrpSpPr>
        <p:grpSpPr>
          <a:xfrm>
            <a:off x="1648115" y="971936"/>
            <a:ext cx="773611" cy="383998"/>
            <a:chOff x="7258680" y="3196080"/>
            <a:chExt cx="892800" cy="443160"/>
          </a:xfrm>
        </p:grpSpPr>
        <p:sp>
          <p:nvSpPr>
            <p:cNvPr id="933" name="Google Shape;933;p28"/>
            <p:cNvSpPr/>
            <p:nvPr/>
          </p:nvSpPr>
          <p:spPr>
            <a:xfrm>
              <a:off x="7258680" y="3196080"/>
              <a:ext cx="892800" cy="443160"/>
            </a:xfrm>
            <a:custGeom>
              <a:avLst/>
              <a:gdLst/>
              <a:ahLst/>
              <a:cxnLst/>
              <a:rect l="l" t="t" r="r" b="b"/>
              <a:pathLst>
                <a:path w="2480" h="1231" extrusionOk="0">
                  <a:moveTo>
                    <a:pt x="2479" y="650"/>
                  </a:moveTo>
                  <a:cubicBezTo>
                    <a:pt x="2474" y="589"/>
                    <a:pt x="2434" y="544"/>
                    <a:pt x="2393" y="512"/>
                  </a:cubicBezTo>
                  <a:cubicBezTo>
                    <a:pt x="2270" y="416"/>
                    <a:pt x="2114" y="382"/>
                    <a:pt x="1965" y="419"/>
                  </a:cubicBezTo>
                  <a:cubicBezTo>
                    <a:pt x="1972" y="371"/>
                    <a:pt x="1973" y="323"/>
                    <a:pt x="1963" y="275"/>
                  </a:cubicBezTo>
                  <a:cubicBezTo>
                    <a:pt x="1947" y="196"/>
                    <a:pt x="1908" y="129"/>
                    <a:pt x="1857" y="81"/>
                  </a:cubicBezTo>
                  <a:cubicBezTo>
                    <a:pt x="1746" y="-25"/>
                    <a:pt x="1594" y="-21"/>
                    <a:pt x="1464" y="63"/>
                  </a:cubicBezTo>
                  <a:cubicBezTo>
                    <a:pt x="1407" y="99"/>
                    <a:pt x="1355" y="150"/>
                    <a:pt x="1311" y="209"/>
                  </a:cubicBezTo>
                  <a:cubicBezTo>
                    <a:pt x="1187" y="60"/>
                    <a:pt x="1013" y="-8"/>
                    <a:pt x="830" y="51"/>
                  </a:cubicBezTo>
                  <a:cubicBezTo>
                    <a:pt x="646" y="111"/>
                    <a:pt x="503" y="284"/>
                    <a:pt x="437" y="481"/>
                  </a:cubicBezTo>
                  <a:cubicBezTo>
                    <a:pt x="306" y="483"/>
                    <a:pt x="168" y="495"/>
                    <a:pt x="63" y="587"/>
                  </a:cubicBezTo>
                  <a:cubicBezTo>
                    <a:pt x="33" y="612"/>
                    <a:pt x="6" y="646"/>
                    <a:pt x="1" y="686"/>
                  </a:cubicBezTo>
                  <a:cubicBezTo>
                    <a:pt x="-8" y="753"/>
                    <a:pt x="46" y="803"/>
                    <a:pt x="98" y="833"/>
                  </a:cubicBezTo>
                  <a:cubicBezTo>
                    <a:pt x="229" y="906"/>
                    <a:pt x="384" y="928"/>
                    <a:pt x="533" y="896"/>
                  </a:cubicBezTo>
                  <a:cubicBezTo>
                    <a:pt x="520" y="1065"/>
                    <a:pt x="695" y="1161"/>
                    <a:pt x="830" y="1167"/>
                  </a:cubicBezTo>
                  <a:cubicBezTo>
                    <a:pt x="858" y="1168"/>
                    <a:pt x="886" y="1166"/>
                    <a:pt x="913" y="1162"/>
                  </a:cubicBezTo>
                  <a:cubicBezTo>
                    <a:pt x="1028" y="1151"/>
                    <a:pt x="1143" y="1090"/>
                    <a:pt x="1221" y="990"/>
                  </a:cubicBezTo>
                  <a:cubicBezTo>
                    <a:pt x="1266" y="1145"/>
                    <a:pt x="1402" y="1228"/>
                    <a:pt x="1533" y="1231"/>
                  </a:cubicBezTo>
                  <a:cubicBezTo>
                    <a:pt x="1661" y="1233"/>
                    <a:pt x="1792" y="1165"/>
                    <a:pt x="1889" y="1053"/>
                  </a:cubicBezTo>
                  <a:cubicBezTo>
                    <a:pt x="1933" y="1002"/>
                    <a:pt x="1970" y="943"/>
                    <a:pt x="1996" y="878"/>
                  </a:cubicBezTo>
                  <a:cubicBezTo>
                    <a:pt x="2124" y="905"/>
                    <a:pt x="2260" y="919"/>
                    <a:pt x="2377" y="838"/>
                  </a:cubicBezTo>
                  <a:cubicBezTo>
                    <a:pt x="2433" y="799"/>
                    <a:pt x="2485" y="727"/>
                    <a:pt x="2479" y="65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34" name="Google Shape;934;p28"/>
            <p:cNvSpPr/>
            <p:nvPr/>
          </p:nvSpPr>
          <p:spPr>
            <a:xfrm>
              <a:off x="7965360" y="3295080"/>
              <a:ext cx="2880" cy="51840"/>
            </a:xfrm>
            <a:custGeom>
              <a:avLst/>
              <a:gdLst/>
              <a:ahLst/>
              <a:cxnLst/>
              <a:rect l="l" t="t" r="r" b="b"/>
              <a:pathLst>
                <a:path w="8" h="144" fill="none" extrusionOk="0">
                  <a:moveTo>
                    <a:pt x="2" y="144"/>
                  </a:moveTo>
                  <a:cubicBezTo>
                    <a:pt x="9" y="96"/>
                    <a:pt x="10" y="48"/>
                    <a:pt x="0" y="0"/>
                  </a:cubicBezTo>
                </a:path>
              </a:pathLst>
            </a:custGeom>
            <a:noFill/>
            <a:ln w="11500" cap="rnd" cmpd="sng">
              <a:solidFill>
                <a:schemeClr val="dk1"/>
              </a:solidFill>
              <a:prstDash val="solid"/>
              <a:round/>
              <a:headEnd type="none" w="sm" len="sm"/>
              <a:tailEnd type="none" w="sm" len="sm"/>
            </a:ln>
          </p:spPr>
          <p:txBody>
            <a:bodyPr spcFirstLastPara="1" wrap="square" lIns="95750" tIns="1075" rIns="95750" bIns="1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35" name="Google Shape;935;p28"/>
            <p:cNvSpPr/>
            <p:nvPr/>
          </p:nvSpPr>
          <p:spPr>
            <a:xfrm>
              <a:off x="7977240" y="3430080"/>
              <a:ext cx="174240" cy="89640"/>
            </a:xfrm>
            <a:custGeom>
              <a:avLst/>
              <a:gdLst/>
              <a:ahLst/>
              <a:cxnLst/>
              <a:rect l="l" t="t" r="r" b="b"/>
              <a:pathLst>
                <a:path w="484" h="249" fill="none" extrusionOk="0">
                  <a:moveTo>
                    <a:pt x="0" y="227"/>
                  </a:moveTo>
                  <a:cubicBezTo>
                    <a:pt x="128" y="255"/>
                    <a:pt x="264" y="269"/>
                    <a:pt x="381" y="188"/>
                  </a:cubicBezTo>
                  <a:cubicBezTo>
                    <a:pt x="437" y="149"/>
                    <a:pt x="489" y="77"/>
                    <a:pt x="483" y="0"/>
                  </a:cubicBezTo>
                </a:path>
              </a:pathLst>
            </a:custGeom>
            <a:noFill/>
            <a:ln w="11500" cap="rnd" cmpd="sng">
              <a:solidFill>
                <a:schemeClr val="dk1"/>
              </a:solidFill>
              <a:prstDash val="solid"/>
              <a:round/>
              <a:headEnd type="none" w="sm" len="sm"/>
              <a:tailEnd type="none" w="sm" len="sm"/>
            </a:ln>
          </p:spPr>
          <p:txBody>
            <a:bodyPr spcFirstLastPara="1" wrap="square" lIns="95750" tIns="38875" rIns="95750" bIns="38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36" name="Google Shape;936;p28"/>
            <p:cNvSpPr/>
            <p:nvPr/>
          </p:nvSpPr>
          <p:spPr>
            <a:xfrm>
              <a:off x="7557480" y="3552480"/>
              <a:ext cx="253080" cy="86760"/>
            </a:xfrm>
            <a:custGeom>
              <a:avLst/>
              <a:gdLst/>
              <a:ahLst/>
              <a:cxnLst/>
              <a:rect l="l" t="t" r="r" b="b"/>
              <a:pathLst>
                <a:path w="703" h="241" fill="none" extrusionOk="0">
                  <a:moveTo>
                    <a:pt x="0" y="177"/>
                  </a:moveTo>
                  <a:cubicBezTo>
                    <a:pt x="28" y="178"/>
                    <a:pt x="56" y="176"/>
                    <a:pt x="83" y="172"/>
                  </a:cubicBezTo>
                  <a:cubicBezTo>
                    <a:pt x="198" y="161"/>
                    <a:pt x="313" y="100"/>
                    <a:pt x="391" y="0"/>
                  </a:cubicBezTo>
                  <a:cubicBezTo>
                    <a:pt x="436" y="155"/>
                    <a:pt x="572" y="238"/>
                    <a:pt x="703" y="241"/>
                  </a:cubicBezTo>
                </a:path>
              </a:pathLst>
            </a:custGeom>
            <a:noFill/>
            <a:ln w="11500" cap="rnd" cmpd="sng">
              <a:solidFill>
                <a:schemeClr val="dk1"/>
              </a:solidFill>
              <a:prstDash val="solid"/>
              <a:round/>
              <a:headEnd type="none" w="sm" len="sm"/>
              <a:tailEnd type="none" w="sm" len="sm"/>
            </a:ln>
          </p:spPr>
          <p:txBody>
            <a:bodyPr spcFirstLastPara="1" wrap="square" lIns="95750" tIns="36000" rIns="95750" bIns="36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37" name="Google Shape;937;p28"/>
            <p:cNvSpPr/>
            <p:nvPr/>
          </p:nvSpPr>
          <p:spPr>
            <a:xfrm>
              <a:off x="7258680" y="3407400"/>
              <a:ext cx="35280" cy="88200"/>
            </a:xfrm>
            <a:custGeom>
              <a:avLst/>
              <a:gdLst/>
              <a:ahLst/>
              <a:cxnLst/>
              <a:rect l="l" t="t" r="r" b="b"/>
              <a:pathLst>
                <a:path w="98" h="245" fill="none" extrusionOk="0">
                  <a:moveTo>
                    <a:pt x="62" y="0"/>
                  </a:moveTo>
                  <a:cubicBezTo>
                    <a:pt x="33" y="25"/>
                    <a:pt x="6" y="59"/>
                    <a:pt x="1" y="99"/>
                  </a:cubicBezTo>
                  <a:cubicBezTo>
                    <a:pt x="-8" y="166"/>
                    <a:pt x="46" y="216"/>
                    <a:pt x="98" y="245"/>
                  </a:cubicBezTo>
                </a:path>
              </a:pathLst>
            </a:custGeom>
            <a:noFill/>
            <a:ln w="11500" cap="rnd" cmpd="sng">
              <a:solidFill>
                <a:schemeClr val="dk1"/>
              </a:solidFill>
              <a:prstDash val="solid"/>
              <a:round/>
              <a:headEnd type="none" w="sm" len="sm"/>
              <a:tailEnd type="none" w="sm" len="sm"/>
            </a:ln>
          </p:spPr>
          <p:txBody>
            <a:bodyPr spcFirstLastPara="1" wrap="square" lIns="95750" tIns="37425" rIns="95750" bIns="37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938" name="Google Shape;938;p28"/>
          <p:cNvGrpSpPr/>
          <p:nvPr/>
        </p:nvGrpSpPr>
        <p:grpSpPr>
          <a:xfrm rot="-472872">
            <a:off x="-271593" y="2270129"/>
            <a:ext cx="982010" cy="3258733"/>
            <a:chOff x="6870960" y="509040"/>
            <a:chExt cx="728640" cy="2418120"/>
          </a:xfrm>
        </p:grpSpPr>
        <p:sp>
          <p:nvSpPr>
            <p:cNvPr id="939" name="Google Shape;939;p28"/>
            <p:cNvSpPr/>
            <p:nvPr/>
          </p:nvSpPr>
          <p:spPr>
            <a:xfrm>
              <a:off x="7007400" y="1028520"/>
              <a:ext cx="449280" cy="738000"/>
            </a:xfrm>
            <a:custGeom>
              <a:avLst/>
              <a:gdLst/>
              <a:ahLst/>
              <a:cxnLst/>
              <a:rect l="l" t="t" r="r" b="b"/>
              <a:pathLst>
                <a:path w="1248" h="2050" extrusionOk="0">
                  <a:moveTo>
                    <a:pt x="1044" y="1104"/>
                  </a:moveTo>
                  <a:cubicBezTo>
                    <a:pt x="959" y="1007"/>
                    <a:pt x="851" y="932"/>
                    <a:pt x="789" y="817"/>
                  </a:cubicBezTo>
                  <a:cubicBezTo>
                    <a:pt x="724" y="697"/>
                    <a:pt x="711" y="543"/>
                    <a:pt x="620" y="448"/>
                  </a:cubicBezTo>
                  <a:cubicBezTo>
                    <a:pt x="555" y="382"/>
                    <a:pt x="465" y="358"/>
                    <a:pt x="403" y="289"/>
                  </a:cubicBezTo>
                  <a:cubicBezTo>
                    <a:pt x="323" y="200"/>
                    <a:pt x="297" y="41"/>
                    <a:pt x="190" y="6"/>
                  </a:cubicBezTo>
                  <a:cubicBezTo>
                    <a:pt x="82" y="-30"/>
                    <a:pt x="-4" y="108"/>
                    <a:pt x="1" y="233"/>
                  </a:cubicBezTo>
                  <a:cubicBezTo>
                    <a:pt x="7" y="420"/>
                    <a:pt x="162" y="640"/>
                    <a:pt x="84" y="811"/>
                  </a:cubicBezTo>
                  <a:cubicBezTo>
                    <a:pt x="58" y="868"/>
                    <a:pt x="24" y="925"/>
                    <a:pt x="27" y="991"/>
                  </a:cubicBezTo>
                  <a:cubicBezTo>
                    <a:pt x="31" y="1064"/>
                    <a:pt x="80" y="1133"/>
                    <a:pt x="72" y="1205"/>
                  </a:cubicBezTo>
                  <a:cubicBezTo>
                    <a:pt x="68" y="1243"/>
                    <a:pt x="49" y="1275"/>
                    <a:pt x="36" y="1310"/>
                  </a:cubicBezTo>
                  <a:cubicBezTo>
                    <a:pt x="4" y="1397"/>
                    <a:pt x="14" y="1499"/>
                    <a:pt x="38" y="1594"/>
                  </a:cubicBezTo>
                  <a:cubicBezTo>
                    <a:pt x="70" y="1724"/>
                    <a:pt x="132" y="1852"/>
                    <a:pt x="229" y="1935"/>
                  </a:cubicBezTo>
                  <a:cubicBezTo>
                    <a:pt x="352" y="2041"/>
                    <a:pt x="513" y="2061"/>
                    <a:pt x="660" y="2046"/>
                  </a:cubicBezTo>
                  <a:cubicBezTo>
                    <a:pt x="868" y="2025"/>
                    <a:pt x="1234" y="2018"/>
                    <a:pt x="1247" y="1713"/>
                  </a:cubicBezTo>
                  <a:cubicBezTo>
                    <a:pt x="1256" y="1497"/>
                    <a:pt x="1184" y="1266"/>
                    <a:pt x="1044" y="1104"/>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40" name="Google Shape;940;p28"/>
            <p:cNvSpPr/>
            <p:nvPr/>
          </p:nvSpPr>
          <p:spPr>
            <a:xfrm>
              <a:off x="7122600" y="1219680"/>
              <a:ext cx="198360" cy="734040"/>
            </a:xfrm>
            <a:custGeom>
              <a:avLst/>
              <a:gdLst/>
              <a:ahLst/>
              <a:cxnLst/>
              <a:rect l="l" t="t" r="r" b="b"/>
              <a:pathLst>
                <a:path w="551" h="2039" fill="none" extrusionOk="0">
                  <a:moveTo>
                    <a:pt x="0" y="0"/>
                  </a:moveTo>
                  <a:cubicBezTo>
                    <a:pt x="187" y="683"/>
                    <a:pt x="537" y="1338"/>
                    <a:pt x="551" y="2039"/>
                  </a:cubicBezTo>
                </a:path>
              </a:pathLst>
            </a:custGeom>
            <a:noFill/>
            <a:ln w="9700" cap="rnd" cmpd="sng">
              <a:solidFill>
                <a:schemeClr val="dk1"/>
              </a:solidFill>
              <a:prstDash val="solid"/>
              <a:round/>
              <a:headEnd type="none" w="sm" len="sm"/>
              <a:tailEnd type="none" w="sm" len="sm"/>
            </a:ln>
          </p:spPr>
          <p:txBody>
            <a:bodyPr spcFirstLastPara="1" wrap="square" lIns="94675" tIns="49675" rIns="94675" bIns="49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41" name="Google Shape;941;p28"/>
            <p:cNvSpPr/>
            <p:nvPr/>
          </p:nvSpPr>
          <p:spPr>
            <a:xfrm>
              <a:off x="6870960" y="1891440"/>
              <a:ext cx="502560" cy="825840"/>
            </a:xfrm>
            <a:custGeom>
              <a:avLst/>
              <a:gdLst/>
              <a:ahLst/>
              <a:cxnLst/>
              <a:rect l="l" t="t" r="r" b="b"/>
              <a:pathLst>
                <a:path w="1396" h="2294" extrusionOk="0">
                  <a:moveTo>
                    <a:pt x="1168" y="1236"/>
                  </a:moveTo>
                  <a:cubicBezTo>
                    <a:pt x="1073" y="1127"/>
                    <a:pt x="953" y="1043"/>
                    <a:pt x="883" y="914"/>
                  </a:cubicBezTo>
                  <a:cubicBezTo>
                    <a:pt x="811" y="780"/>
                    <a:pt x="797" y="607"/>
                    <a:pt x="694" y="501"/>
                  </a:cubicBezTo>
                  <a:cubicBezTo>
                    <a:pt x="622" y="427"/>
                    <a:pt x="520" y="400"/>
                    <a:pt x="451" y="323"/>
                  </a:cubicBezTo>
                  <a:cubicBezTo>
                    <a:pt x="361" y="223"/>
                    <a:pt x="332" y="45"/>
                    <a:pt x="213" y="6"/>
                  </a:cubicBezTo>
                  <a:cubicBezTo>
                    <a:pt x="92" y="-34"/>
                    <a:pt x="-5" y="121"/>
                    <a:pt x="0" y="260"/>
                  </a:cubicBezTo>
                  <a:cubicBezTo>
                    <a:pt x="8" y="470"/>
                    <a:pt x="181" y="716"/>
                    <a:pt x="94" y="907"/>
                  </a:cubicBezTo>
                  <a:cubicBezTo>
                    <a:pt x="65" y="971"/>
                    <a:pt x="27" y="1035"/>
                    <a:pt x="30" y="1109"/>
                  </a:cubicBezTo>
                  <a:cubicBezTo>
                    <a:pt x="34" y="1191"/>
                    <a:pt x="89" y="1268"/>
                    <a:pt x="81" y="1348"/>
                  </a:cubicBezTo>
                  <a:cubicBezTo>
                    <a:pt x="76" y="1391"/>
                    <a:pt x="55" y="1427"/>
                    <a:pt x="40" y="1465"/>
                  </a:cubicBezTo>
                  <a:cubicBezTo>
                    <a:pt x="4" y="1563"/>
                    <a:pt x="15" y="1678"/>
                    <a:pt x="42" y="1784"/>
                  </a:cubicBezTo>
                  <a:cubicBezTo>
                    <a:pt x="79" y="1929"/>
                    <a:pt x="147" y="2072"/>
                    <a:pt x="256" y="2166"/>
                  </a:cubicBezTo>
                  <a:cubicBezTo>
                    <a:pt x="394" y="2283"/>
                    <a:pt x="574" y="2306"/>
                    <a:pt x="739" y="2289"/>
                  </a:cubicBezTo>
                  <a:cubicBezTo>
                    <a:pt x="971" y="2266"/>
                    <a:pt x="1381" y="2258"/>
                    <a:pt x="1395" y="1916"/>
                  </a:cubicBezTo>
                  <a:cubicBezTo>
                    <a:pt x="1405" y="1675"/>
                    <a:pt x="1325" y="1416"/>
                    <a:pt x="1168" y="1236"/>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42" name="Google Shape;942;p28"/>
            <p:cNvSpPr/>
            <p:nvPr/>
          </p:nvSpPr>
          <p:spPr>
            <a:xfrm>
              <a:off x="6999480" y="2105280"/>
              <a:ext cx="222480" cy="821880"/>
            </a:xfrm>
            <a:custGeom>
              <a:avLst/>
              <a:gdLst/>
              <a:ahLst/>
              <a:cxnLst/>
              <a:rect l="l" t="t" r="r" b="b"/>
              <a:pathLst>
                <a:path w="618" h="2283" fill="none" extrusionOk="0">
                  <a:moveTo>
                    <a:pt x="0" y="0"/>
                  </a:moveTo>
                  <a:cubicBezTo>
                    <a:pt x="210" y="764"/>
                    <a:pt x="602" y="1498"/>
                    <a:pt x="618" y="2283"/>
                  </a:cubicBezTo>
                </a:path>
              </a:pathLst>
            </a:custGeom>
            <a:noFill/>
            <a:ln w="10800" cap="rnd" cmpd="sng">
              <a:solidFill>
                <a:schemeClr val="dk1"/>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43" name="Google Shape;943;p28"/>
            <p:cNvSpPr/>
            <p:nvPr/>
          </p:nvSpPr>
          <p:spPr>
            <a:xfrm>
              <a:off x="6966720" y="1331640"/>
              <a:ext cx="406440" cy="932400"/>
            </a:xfrm>
            <a:custGeom>
              <a:avLst/>
              <a:gdLst/>
              <a:ahLst/>
              <a:cxnLst/>
              <a:rect l="l" t="t" r="r" b="b"/>
              <a:pathLst>
                <a:path w="1129" h="2590" extrusionOk="0">
                  <a:moveTo>
                    <a:pt x="1040" y="1264"/>
                  </a:moveTo>
                  <a:cubicBezTo>
                    <a:pt x="1040" y="1169"/>
                    <a:pt x="1063" y="1068"/>
                    <a:pt x="1007" y="994"/>
                  </a:cubicBezTo>
                  <a:cubicBezTo>
                    <a:pt x="951" y="919"/>
                    <a:pt x="836" y="907"/>
                    <a:pt x="779" y="833"/>
                  </a:cubicBezTo>
                  <a:cubicBezTo>
                    <a:pt x="728" y="767"/>
                    <a:pt x="738" y="675"/>
                    <a:pt x="727" y="592"/>
                  </a:cubicBezTo>
                  <a:cubicBezTo>
                    <a:pt x="697" y="377"/>
                    <a:pt x="506" y="328"/>
                    <a:pt x="395" y="167"/>
                  </a:cubicBezTo>
                  <a:cubicBezTo>
                    <a:pt x="353" y="105"/>
                    <a:pt x="340" y="28"/>
                    <a:pt x="260" y="6"/>
                  </a:cubicBezTo>
                  <a:cubicBezTo>
                    <a:pt x="148" y="-24"/>
                    <a:pt x="106" y="76"/>
                    <a:pt x="110" y="170"/>
                  </a:cubicBezTo>
                  <a:cubicBezTo>
                    <a:pt x="113" y="231"/>
                    <a:pt x="123" y="298"/>
                    <a:pt x="90" y="349"/>
                  </a:cubicBezTo>
                  <a:cubicBezTo>
                    <a:pt x="68" y="383"/>
                    <a:pt x="30" y="406"/>
                    <a:pt x="17" y="445"/>
                  </a:cubicBezTo>
                  <a:cubicBezTo>
                    <a:pt x="-4" y="506"/>
                    <a:pt x="53" y="572"/>
                    <a:pt x="41" y="636"/>
                  </a:cubicBezTo>
                  <a:cubicBezTo>
                    <a:pt x="26" y="714"/>
                    <a:pt x="-14" y="782"/>
                    <a:pt x="5" y="862"/>
                  </a:cubicBezTo>
                  <a:cubicBezTo>
                    <a:pt x="27" y="951"/>
                    <a:pt x="70" y="1037"/>
                    <a:pt x="93" y="1128"/>
                  </a:cubicBezTo>
                  <a:cubicBezTo>
                    <a:pt x="96" y="1144"/>
                    <a:pt x="100" y="1161"/>
                    <a:pt x="96" y="1176"/>
                  </a:cubicBezTo>
                  <a:cubicBezTo>
                    <a:pt x="84" y="1215"/>
                    <a:pt x="31" y="1227"/>
                    <a:pt x="13" y="1263"/>
                  </a:cubicBezTo>
                  <a:cubicBezTo>
                    <a:pt x="-1" y="1293"/>
                    <a:pt x="13" y="1328"/>
                    <a:pt x="32" y="1355"/>
                  </a:cubicBezTo>
                  <a:cubicBezTo>
                    <a:pt x="51" y="1383"/>
                    <a:pt x="75" y="1408"/>
                    <a:pt x="81" y="1441"/>
                  </a:cubicBezTo>
                  <a:cubicBezTo>
                    <a:pt x="89" y="1480"/>
                    <a:pt x="76" y="1518"/>
                    <a:pt x="89" y="1557"/>
                  </a:cubicBezTo>
                  <a:cubicBezTo>
                    <a:pt x="100" y="1592"/>
                    <a:pt x="128" y="1621"/>
                    <a:pt x="141" y="1655"/>
                  </a:cubicBezTo>
                  <a:cubicBezTo>
                    <a:pt x="177" y="1744"/>
                    <a:pt x="179" y="1845"/>
                    <a:pt x="214" y="1935"/>
                  </a:cubicBezTo>
                  <a:cubicBezTo>
                    <a:pt x="267" y="2070"/>
                    <a:pt x="373" y="2207"/>
                    <a:pt x="454" y="2327"/>
                  </a:cubicBezTo>
                  <a:cubicBezTo>
                    <a:pt x="532" y="2442"/>
                    <a:pt x="635" y="2552"/>
                    <a:pt x="769" y="2582"/>
                  </a:cubicBezTo>
                  <a:cubicBezTo>
                    <a:pt x="816" y="2593"/>
                    <a:pt x="866" y="2593"/>
                    <a:pt x="910" y="2573"/>
                  </a:cubicBezTo>
                  <a:cubicBezTo>
                    <a:pt x="1047" y="2509"/>
                    <a:pt x="1042" y="2351"/>
                    <a:pt x="1036" y="2227"/>
                  </a:cubicBezTo>
                  <a:cubicBezTo>
                    <a:pt x="1027" y="2046"/>
                    <a:pt x="1084" y="1856"/>
                    <a:pt x="1116" y="1677"/>
                  </a:cubicBezTo>
                  <a:cubicBezTo>
                    <a:pt x="1125" y="1628"/>
                    <a:pt x="1134" y="1578"/>
                    <a:pt x="1124" y="1529"/>
                  </a:cubicBezTo>
                  <a:cubicBezTo>
                    <a:pt x="1111" y="1465"/>
                    <a:pt x="1067" y="1410"/>
                    <a:pt x="1050" y="1347"/>
                  </a:cubicBezTo>
                  <a:cubicBezTo>
                    <a:pt x="1043" y="1320"/>
                    <a:pt x="1041" y="1293"/>
                    <a:pt x="1040" y="1264"/>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44" name="Google Shape;944;p28"/>
            <p:cNvSpPr/>
            <p:nvPr/>
          </p:nvSpPr>
          <p:spPr>
            <a:xfrm>
              <a:off x="7071120" y="1482480"/>
              <a:ext cx="258840" cy="1233000"/>
            </a:xfrm>
            <a:custGeom>
              <a:avLst/>
              <a:gdLst/>
              <a:ahLst/>
              <a:cxnLst/>
              <a:rect l="l" t="t" r="r" b="b"/>
              <a:pathLst>
                <a:path w="719" h="3425" fill="none" extrusionOk="0">
                  <a:moveTo>
                    <a:pt x="0" y="0"/>
                  </a:moveTo>
                  <a:cubicBezTo>
                    <a:pt x="90" y="279"/>
                    <a:pt x="371" y="1430"/>
                    <a:pt x="423" y="1718"/>
                  </a:cubicBezTo>
                  <a:cubicBezTo>
                    <a:pt x="474" y="2009"/>
                    <a:pt x="590" y="2283"/>
                    <a:pt x="656" y="2570"/>
                  </a:cubicBezTo>
                  <a:cubicBezTo>
                    <a:pt x="721" y="2850"/>
                    <a:pt x="736" y="3140"/>
                    <a:pt x="700" y="3425"/>
                  </a:cubicBezTo>
                </a:path>
              </a:pathLst>
            </a:custGeom>
            <a:noFill/>
            <a:ln w="9700" cap="rnd" cmpd="sng">
              <a:solidFill>
                <a:schemeClr val="dk1"/>
              </a:solidFill>
              <a:prstDash val="solid"/>
              <a:round/>
              <a:headEnd type="none" w="sm" len="sm"/>
              <a:tailEnd type="none" w="sm" len="sm"/>
            </a:ln>
          </p:spPr>
          <p:txBody>
            <a:bodyPr spcFirstLastPara="1" wrap="square" lIns="94675" tIns="49675" rIns="94675" bIns="49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45" name="Google Shape;945;p28"/>
            <p:cNvSpPr/>
            <p:nvPr/>
          </p:nvSpPr>
          <p:spPr>
            <a:xfrm>
              <a:off x="7162560" y="1784160"/>
              <a:ext cx="54360" cy="73080"/>
            </a:xfrm>
            <a:custGeom>
              <a:avLst/>
              <a:gdLst/>
              <a:ahLst/>
              <a:cxnLst/>
              <a:rect l="l" t="t" r="r" b="b"/>
              <a:pathLst>
                <a:path w="151" h="203" extrusionOk="0">
                  <a:moveTo>
                    <a:pt x="150" y="137"/>
                  </a:moveTo>
                  <a:cubicBezTo>
                    <a:pt x="149" y="155"/>
                    <a:pt x="145" y="175"/>
                    <a:pt x="132" y="188"/>
                  </a:cubicBezTo>
                  <a:cubicBezTo>
                    <a:pt x="112" y="208"/>
                    <a:pt x="78" y="207"/>
                    <a:pt x="54" y="191"/>
                  </a:cubicBezTo>
                  <a:cubicBezTo>
                    <a:pt x="31" y="176"/>
                    <a:pt x="17" y="149"/>
                    <a:pt x="9" y="122"/>
                  </a:cubicBezTo>
                  <a:cubicBezTo>
                    <a:pt x="-43" y="-47"/>
                    <a:pt x="162" y="-39"/>
                    <a:pt x="150" y="137"/>
                  </a:cubicBezTo>
                  <a:close/>
                </a:path>
              </a:pathLst>
            </a:custGeom>
            <a:solidFill>
              <a:schemeClr val="dk1"/>
            </a:solidFill>
            <a:ln>
              <a:noFill/>
            </a:ln>
          </p:spPr>
          <p:txBody>
            <a:bodyPr spcFirstLastPara="1" wrap="square" lIns="90000" tIns="28075" rIns="90000" bIns="280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46" name="Google Shape;946;p28"/>
            <p:cNvSpPr/>
            <p:nvPr/>
          </p:nvSpPr>
          <p:spPr>
            <a:xfrm>
              <a:off x="7271640" y="1902240"/>
              <a:ext cx="43920" cy="99000"/>
            </a:xfrm>
            <a:custGeom>
              <a:avLst/>
              <a:gdLst/>
              <a:ahLst/>
              <a:cxnLst/>
              <a:rect l="l" t="t" r="r" b="b"/>
              <a:pathLst>
                <a:path w="122" h="275" extrusionOk="0">
                  <a:moveTo>
                    <a:pt x="108" y="18"/>
                  </a:moveTo>
                  <a:cubicBezTo>
                    <a:pt x="101" y="10"/>
                    <a:pt x="91" y="4"/>
                    <a:pt x="81" y="1"/>
                  </a:cubicBezTo>
                  <a:cubicBezTo>
                    <a:pt x="60" y="-4"/>
                    <a:pt x="36" y="6"/>
                    <a:pt x="26" y="26"/>
                  </a:cubicBezTo>
                  <a:cubicBezTo>
                    <a:pt x="17" y="46"/>
                    <a:pt x="24" y="71"/>
                    <a:pt x="23" y="93"/>
                  </a:cubicBezTo>
                  <a:cubicBezTo>
                    <a:pt x="21" y="117"/>
                    <a:pt x="10" y="140"/>
                    <a:pt x="4" y="163"/>
                  </a:cubicBezTo>
                  <a:cubicBezTo>
                    <a:pt x="-5" y="195"/>
                    <a:pt x="-1" y="251"/>
                    <a:pt x="33" y="269"/>
                  </a:cubicBezTo>
                  <a:cubicBezTo>
                    <a:pt x="81" y="293"/>
                    <a:pt x="118" y="231"/>
                    <a:pt x="120" y="191"/>
                  </a:cubicBezTo>
                  <a:cubicBezTo>
                    <a:pt x="122" y="160"/>
                    <a:pt x="114" y="128"/>
                    <a:pt x="117" y="97"/>
                  </a:cubicBezTo>
                  <a:cubicBezTo>
                    <a:pt x="119" y="80"/>
                    <a:pt x="124" y="64"/>
                    <a:pt x="121" y="47"/>
                  </a:cubicBezTo>
                  <a:cubicBezTo>
                    <a:pt x="120" y="36"/>
                    <a:pt x="115" y="26"/>
                    <a:pt x="108" y="1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47" name="Google Shape;947;p28"/>
            <p:cNvSpPr/>
            <p:nvPr/>
          </p:nvSpPr>
          <p:spPr>
            <a:xfrm>
              <a:off x="7241040" y="1925280"/>
              <a:ext cx="20160" cy="36360"/>
            </a:xfrm>
            <a:custGeom>
              <a:avLst/>
              <a:gdLst/>
              <a:ahLst/>
              <a:cxnLst/>
              <a:rect l="l" t="t" r="r" b="b"/>
              <a:pathLst>
                <a:path w="56" h="101" extrusionOk="0">
                  <a:moveTo>
                    <a:pt x="3" y="36"/>
                  </a:moveTo>
                  <a:cubicBezTo>
                    <a:pt x="-4" y="59"/>
                    <a:pt x="-6" y="127"/>
                    <a:pt x="36" y="90"/>
                  </a:cubicBezTo>
                  <a:cubicBezTo>
                    <a:pt x="48" y="80"/>
                    <a:pt x="52" y="64"/>
                    <a:pt x="55" y="49"/>
                  </a:cubicBezTo>
                  <a:cubicBezTo>
                    <a:pt x="56" y="40"/>
                    <a:pt x="57" y="30"/>
                    <a:pt x="54" y="21"/>
                  </a:cubicBezTo>
                  <a:cubicBezTo>
                    <a:pt x="51" y="12"/>
                    <a:pt x="45" y="4"/>
                    <a:pt x="36" y="1"/>
                  </a:cubicBezTo>
                  <a:cubicBezTo>
                    <a:pt x="15" y="-6"/>
                    <a:pt x="7" y="21"/>
                    <a:pt x="3" y="3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48" name="Google Shape;948;p28"/>
            <p:cNvSpPr/>
            <p:nvPr/>
          </p:nvSpPr>
          <p:spPr>
            <a:xfrm>
              <a:off x="6997320" y="1598040"/>
              <a:ext cx="32760" cy="58320"/>
            </a:xfrm>
            <a:custGeom>
              <a:avLst/>
              <a:gdLst/>
              <a:ahLst/>
              <a:cxnLst/>
              <a:rect l="l" t="t" r="r" b="b"/>
              <a:pathLst>
                <a:path w="91" h="162" extrusionOk="0">
                  <a:moveTo>
                    <a:pt x="90" y="67"/>
                  </a:moveTo>
                  <a:cubicBezTo>
                    <a:pt x="95" y="89"/>
                    <a:pt x="87" y="112"/>
                    <a:pt x="80" y="134"/>
                  </a:cubicBezTo>
                  <a:cubicBezTo>
                    <a:pt x="76" y="144"/>
                    <a:pt x="72" y="156"/>
                    <a:pt x="62" y="160"/>
                  </a:cubicBezTo>
                  <a:cubicBezTo>
                    <a:pt x="47" y="167"/>
                    <a:pt x="29" y="154"/>
                    <a:pt x="24" y="139"/>
                  </a:cubicBezTo>
                  <a:cubicBezTo>
                    <a:pt x="18" y="124"/>
                    <a:pt x="20" y="107"/>
                    <a:pt x="17" y="92"/>
                  </a:cubicBezTo>
                  <a:cubicBezTo>
                    <a:pt x="13" y="68"/>
                    <a:pt x="-20" y="10"/>
                    <a:pt x="21" y="1"/>
                  </a:cubicBezTo>
                  <a:cubicBezTo>
                    <a:pt x="50" y="-5"/>
                    <a:pt x="85" y="43"/>
                    <a:pt x="90" y="67"/>
                  </a:cubicBezTo>
                  <a:close/>
                </a:path>
              </a:pathLst>
            </a:custGeom>
            <a:solidFill>
              <a:schemeClr val="dk1"/>
            </a:solidFill>
            <a:ln>
              <a:noFill/>
            </a:ln>
          </p:spPr>
          <p:txBody>
            <a:bodyPr spcFirstLastPara="1" wrap="square" lIns="90000" tIns="13300" rIns="90000" bIns="133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49" name="Google Shape;949;p28"/>
            <p:cNvSpPr/>
            <p:nvPr/>
          </p:nvSpPr>
          <p:spPr>
            <a:xfrm>
              <a:off x="7138080" y="509040"/>
              <a:ext cx="447840" cy="1118880"/>
            </a:xfrm>
            <a:custGeom>
              <a:avLst/>
              <a:gdLst/>
              <a:ahLst/>
              <a:cxnLst/>
              <a:rect l="l" t="t" r="r" b="b"/>
              <a:pathLst>
                <a:path w="1244" h="3108" extrusionOk="0">
                  <a:moveTo>
                    <a:pt x="1115" y="1779"/>
                  </a:moveTo>
                  <a:cubicBezTo>
                    <a:pt x="1109" y="1650"/>
                    <a:pt x="1109" y="1529"/>
                    <a:pt x="1019" y="1413"/>
                  </a:cubicBezTo>
                  <a:cubicBezTo>
                    <a:pt x="978" y="1360"/>
                    <a:pt x="925" y="1317"/>
                    <a:pt x="894" y="1258"/>
                  </a:cubicBezTo>
                  <a:cubicBezTo>
                    <a:pt x="845" y="1165"/>
                    <a:pt x="863" y="1052"/>
                    <a:pt x="839" y="950"/>
                  </a:cubicBezTo>
                  <a:cubicBezTo>
                    <a:pt x="774" y="668"/>
                    <a:pt x="424" y="534"/>
                    <a:pt x="332" y="260"/>
                  </a:cubicBezTo>
                  <a:cubicBezTo>
                    <a:pt x="314" y="207"/>
                    <a:pt x="307" y="150"/>
                    <a:pt x="284" y="99"/>
                  </a:cubicBezTo>
                  <a:cubicBezTo>
                    <a:pt x="233" y="-18"/>
                    <a:pt x="74" y="-47"/>
                    <a:pt x="45" y="99"/>
                  </a:cubicBezTo>
                  <a:cubicBezTo>
                    <a:pt x="23" y="207"/>
                    <a:pt x="99" y="329"/>
                    <a:pt x="75" y="447"/>
                  </a:cubicBezTo>
                  <a:cubicBezTo>
                    <a:pt x="60" y="523"/>
                    <a:pt x="21" y="592"/>
                    <a:pt x="7" y="668"/>
                  </a:cubicBezTo>
                  <a:cubicBezTo>
                    <a:pt x="-37" y="908"/>
                    <a:pt x="166" y="1126"/>
                    <a:pt x="185" y="1369"/>
                  </a:cubicBezTo>
                  <a:cubicBezTo>
                    <a:pt x="195" y="1502"/>
                    <a:pt x="152" y="1641"/>
                    <a:pt x="199" y="1765"/>
                  </a:cubicBezTo>
                  <a:cubicBezTo>
                    <a:pt x="234" y="1856"/>
                    <a:pt x="315" y="1924"/>
                    <a:pt x="348" y="2016"/>
                  </a:cubicBezTo>
                  <a:cubicBezTo>
                    <a:pt x="372" y="2084"/>
                    <a:pt x="368" y="2158"/>
                    <a:pt x="371" y="2229"/>
                  </a:cubicBezTo>
                  <a:cubicBezTo>
                    <a:pt x="382" y="2481"/>
                    <a:pt x="496" y="2669"/>
                    <a:pt x="642" y="2864"/>
                  </a:cubicBezTo>
                  <a:cubicBezTo>
                    <a:pt x="726" y="2976"/>
                    <a:pt x="833" y="3081"/>
                    <a:pt x="970" y="3104"/>
                  </a:cubicBezTo>
                  <a:cubicBezTo>
                    <a:pt x="1017" y="3113"/>
                    <a:pt x="1068" y="3110"/>
                    <a:pt x="1110" y="3088"/>
                  </a:cubicBezTo>
                  <a:cubicBezTo>
                    <a:pt x="1189" y="3048"/>
                    <a:pt x="1222" y="2953"/>
                    <a:pt x="1234" y="2865"/>
                  </a:cubicBezTo>
                  <a:cubicBezTo>
                    <a:pt x="1251" y="2754"/>
                    <a:pt x="1246" y="2641"/>
                    <a:pt x="1222" y="2531"/>
                  </a:cubicBezTo>
                  <a:cubicBezTo>
                    <a:pt x="1206" y="2463"/>
                    <a:pt x="1183" y="2395"/>
                    <a:pt x="1178" y="2324"/>
                  </a:cubicBezTo>
                  <a:cubicBezTo>
                    <a:pt x="1172" y="2235"/>
                    <a:pt x="1195" y="2147"/>
                    <a:pt x="1174" y="2059"/>
                  </a:cubicBezTo>
                  <a:cubicBezTo>
                    <a:pt x="1160" y="2000"/>
                    <a:pt x="1130" y="1955"/>
                    <a:pt x="1123" y="1892"/>
                  </a:cubicBezTo>
                  <a:cubicBezTo>
                    <a:pt x="1118" y="1854"/>
                    <a:pt x="1116" y="1816"/>
                    <a:pt x="1115" y="1779"/>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0" name="Google Shape;950;p28"/>
            <p:cNvSpPr/>
            <p:nvPr/>
          </p:nvSpPr>
          <p:spPr>
            <a:xfrm>
              <a:off x="7238520" y="759240"/>
              <a:ext cx="361080" cy="1316520"/>
            </a:xfrm>
            <a:custGeom>
              <a:avLst/>
              <a:gdLst/>
              <a:ahLst/>
              <a:cxnLst/>
              <a:rect l="l" t="t" r="r" b="b"/>
              <a:pathLst>
                <a:path w="1003" h="3657" fill="none" extrusionOk="0">
                  <a:moveTo>
                    <a:pt x="0" y="0"/>
                  </a:moveTo>
                  <a:cubicBezTo>
                    <a:pt x="104" y="274"/>
                    <a:pt x="571" y="1681"/>
                    <a:pt x="636" y="1966"/>
                  </a:cubicBezTo>
                  <a:cubicBezTo>
                    <a:pt x="702" y="2254"/>
                    <a:pt x="831" y="2522"/>
                    <a:pt x="911" y="2806"/>
                  </a:cubicBezTo>
                  <a:cubicBezTo>
                    <a:pt x="989" y="3081"/>
                    <a:pt x="1018" y="3371"/>
                    <a:pt x="996" y="3657"/>
                  </a:cubicBezTo>
                </a:path>
              </a:pathLst>
            </a:custGeom>
            <a:noFill/>
            <a:ln w="9700" cap="rnd" cmpd="sng">
              <a:solidFill>
                <a:schemeClr val="dk1"/>
              </a:solidFill>
              <a:prstDash val="solid"/>
              <a:round/>
              <a:headEnd type="none" w="sm" len="sm"/>
              <a:tailEnd type="none" w="sm" len="sm"/>
            </a:ln>
          </p:spPr>
          <p:txBody>
            <a:bodyPr spcFirstLastPara="1" wrap="square" lIns="94675" tIns="49675" rIns="94675" bIns="49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1" name="Google Shape;951;p28"/>
            <p:cNvSpPr/>
            <p:nvPr/>
          </p:nvSpPr>
          <p:spPr>
            <a:xfrm>
              <a:off x="7509600" y="1265040"/>
              <a:ext cx="43200" cy="98640"/>
            </a:xfrm>
            <a:custGeom>
              <a:avLst/>
              <a:gdLst/>
              <a:ahLst/>
              <a:cxnLst/>
              <a:rect l="l" t="t" r="r" b="b"/>
              <a:pathLst>
                <a:path w="120" h="274" extrusionOk="0">
                  <a:moveTo>
                    <a:pt x="99" y="16"/>
                  </a:moveTo>
                  <a:cubicBezTo>
                    <a:pt x="92" y="9"/>
                    <a:pt x="82" y="3"/>
                    <a:pt x="72" y="1"/>
                  </a:cubicBezTo>
                  <a:cubicBezTo>
                    <a:pt x="50" y="-3"/>
                    <a:pt x="27" y="8"/>
                    <a:pt x="19" y="28"/>
                  </a:cubicBezTo>
                  <a:cubicBezTo>
                    <a:pt x="10" y="49"/>
                    <a:pt x="18" y="73"/>
                    <a:pt x="18" y="96"/>
                  </a:cubicBezTo>
                  <a:cubicBezTo>
                    <a:pt x="18" y="120"/>
                    <a:pt x="8" y="143"/>
                    <a:pt x="3" y="166"/>
                  </a:cubicBezTo>
                  <a:cubicBezTo>
                    <a:pt x="-5" y="199"/>
                    <a:pt x="2" y="255"/>
                    <a:pt x="37" y="270"/>
                  </a:cubicBezTo>
                  <a:cubicBezTo>
                    <a:pt x="86" y="293"/>
                    <a:pt x="120" y="228"/>
                    <a:pt x="120" y="189"/>
                  </a:cubicBezTo>
                  <a:cubicBezTo>
                    <a:pt x="120" y="157"/>
                    <a:pt x="111" y="126"/>
                    <a:pt x="113" y="95"/>
                  </a:cubicBezTo>
                  <a:cubicBezTo>
                    <a:pt x="114" y="78"/>
                    <a:pt x="118" y="61"/>
                    <a:pt x="114" y="45"/>
                  </a:cubicBezTo>
                  <a:cubicBezTo>
                    <a:pt x="112" y="34"/>
                    <a:pt x="107" y="24"/>
                    <a:pt x="99" y="1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52" name="Google Shape;952;p28"/>
            <p:cNvSpPr/>
            <p:nvPr/>
          </p:nvSpPr>
          <p:spPr>
            <a:xfrm>
              <a:off x="7477560" y="1290240"/>
              <a:ext cx="20160" cy="36720"/>
            </a:xfrm>
            <a:custGeom>
              <a:avLst/>
              <a:gdLst/>
              <a:ahLst/>
              <a:cxnLst/>
              <a:rect l="l" t="t" r="r" b="b"/>
              <a:pathLst>
                <a:path w="56" h="102" extrusionOk="0">
                  <a:moveTo>
                    <a:pt x="2" y="38"/>
                  </a:moveTo>
                  <a:cubicBezTo>
                    <a:pt x="-4" y="61"/>
                    <a:pt x="-2" y="129"/>
                    <a:pt x="39" y="90"/>
                  </a:cubicBezTo>
                  <a:cubicBezTo>
                    <a:pt x="50" y="79"/>
                    <a:pt x="53" y="63"/>
                    <a:pt x="55" y="48"/>
                  </a:cubicBezTo>
                  <a:cubicBezTo>
                    <a:pt x="56" y="39"/>
                    <a:pt x="56" y="29"/>
                    <a:pt x="53" y="20"/>
                  </a:cubicBezTo>
                  <a:cubicBezTo>
                    <a:pt x="50" y="11"/>
                    <a:pt x="43" y="3"/>
                    <a:pt x="34" y="1"/>
                  </a:cubicBezTo>
                  <a:cubicBezTo>
                    <a:pt x="13" y="-5"/>
                    <a:pt x="6" y="23"/>
                    <a:pt x="2" y="3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953" name="Google Shape;953;p28"/>
          <p:cNvGrpSpPr/>
          <p:nvPr/>
        </p:nvGrpSpPr>
        <p:grpSpPr>
          <a:xfrm>
            <a:off x="216328" y="2060667"/>
            <a:ext cx="2407313" cy="3415326"/>
            <a:chOff x="4056120" y="340200"/>
            <a:chExt cx="1438920" cy="2041560"/>
          </a:xfrm>
        </p:grpSpPr>
        <p:sp>
          <p:nvSpPr>
            <p:cNvPr id="954" name="Google Shape;954;p28"/>
            <p:cNvSpPr/>
            <p:nvPr/>
          </p:nvSpPr>
          <p:spPr>
            <a:xfrm>
              <a:off x="4056120" y="446400"/>
              <a:ext cx="1132560" cy="1590120"/>
            </a:xfrm>
            <a:custGeom>
              <a:avLst/>
              <a:gdLst/>
              <a:ahLst/>
              <a:cxnLst/>
              <a:rect l="l" t="t" r="r" b="b"/>
              <a:pathLst>
                <a:path w="3146" h="4417" extrusionOk="0">
                  <a:moveTo>
                    <a:pt x="2985" y="572"/>
                  </a:moveTo>
                  <a:cubicBezTo>
                    <a:pt x="2949" y="489"/>
                    <a:pt x="2901" y="412"/>
                    <a:pt x="2839" y="345"/>
                  </a:cubicBezTo>
                  <a:cubicBezTo>
                    <a:pt x="2640" y="127"/>
                    <a:pt x="2332" y="46"/>
                    <a:pt x="2038" y="16"/>
                  </a:cubicBezTo>
                  <a:cubicBezTo>
                    <a:pt x="1715" y="-18"/>
                    <a:pt x="1379" y="-3"/>
                    <a:pt x="1074" y="111"/>
                  </a:cubicBezTo>
                  <a:cubicBezTo>
                    <a:pt x="718" y="244"/>
                    <a:pt x="434" y="499"/>
                    <a:pt x="354" y="877"/>
                  </a:cubicBezTo>
                  <a:cubicBezTo>
                    <a:pt x="335" y="972"/>
                    <a:pt x="315" y="1072"/>
                    <a:pt x="344" y="1164"/>
                  </a:cubicBezTo>
                  <a:cubicBezTo>
                    <a:pt x="349" y="1179"/>
                    <a:pt x="355" y="1194"/>
                    <a:pt x="355" y="1210"/>
                  </a:cubicBezTo>
                  <a:cubicBezTo>
                    <a:pt x="356" y="1233"/>
                    <a:pt x="344" y="1254"/>
                    <a:pt x="333" y="1273"/>
                  </a:cubicBezTo>
                  <a:cubicBezTo>
                    <a:pt x="204" y="1514"/>
                    <a:pt x="210" y="1800"/>
                    <a:pt x="218" y="2073"/>
                  </a:cubicBezTo>
                  <a:cubicBezTo>
                    <a:pt x="159" y="2050"/>
                    <a:pt x="90" y="2087"/>
                    <a:pt x="57" y="2141"/>
                  </a:cubicBezTo>
                  <a:cubicBezTo>
                    <a:pt x="23" y="2195"/>
                    <a:pt x="16" y="2260"/>
                    <a:pt x="12" y="2323"/>
                  </a:cubicBezTo>
                  <a:cubicBezTo>
                    <a:pt x="-2" y="2505"/>
                    <a:pt x="-7" y="2687"/>
                    <a:pt x="14" y="2868"/>
                  </a:cubicBezTo>
                  <a:cubicBezTo>
                    <a:pt x="19" y="2909"/>
                    <a:pt x="26" y="2951"/>
                    <a:pt x="48" y="2986"/>
                  </a:cubicBezTo>
                  <a:cubicBezTo>
                    <a:pt x="70" y="3021"/>
                    <a:pt x="110" y="3048"/>
                    <a:pt x="151" y="3041"/>
                  </a:cubicBezTo>
                  <a:cubicBezTo>
                    <a:pt x="140" y="3043"/>
                    <a:pt x="113" y="3239"/>
                    <a:pt x="111" y="3258"/>
                  </a:cubicBezTo>
                  <a:cubicBezTo>
                    <a:pt x="105" y="3355"/>
                    <a:pt x="98" y="3453"/>
                    <a:pt x="92" y="3551"/>
                  </a:cubicBezTo>
                  <a:cubicBezTo>
                    <a:pt x="82" y="3693"/>
                    <a:pt x="73" y="3839"/>
                    <a:pt x="114" y="3975"/>
                  </a:cubicBezTo>
                  <a:cubicBezTo>
                    <a:pt x="238" y="4387"/>
                    <a:pt x="696" y="4376"/>
                    <a:pt x="1042" y="4406"/>
                  </a:cubicBezTo>
                  <a:cubicBezTo>
                    <a:pt x="1511" y="4445"/>
                    <a:pt x="1976" y="4373"/>
                    <a:pt x="2429" y="4295"/>
                  </a:cubicBezTo>
                  <a:cubicBezTo>
                    <a:pt x="2704" y="4248"/>
                    <a:pt x="2971" y="4164"/>
                    <a:pt x="3058" y="3919"/>
                  </a:cubicBezTo>
                  <a:cubicBezTo>
                    <a:pt x="3163" y="3622"/>
                    <a:pt x="3145" y="3284"/>
                    <a:pt x="3143" y="2973"/>
                  </a:cubicBezTo>
                  <a:cubicBezTo>
                    <a:pt x="3143" y="2368"/>
                    <a:pt x="3115" y="1769"/>
                    <a:pt x="3099" y="1164"/>
                  </a:cubicBezTo>
                  <a:cubicBezTo>
                    <a:pt x="3093" y="963"/>
                    <a:pt x="3066" y="753"/>
                    <a:pt x="2985" y="572"/>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5" name="Google Shape;955;p28"/>
            <p:cNvSpPr/>
            <p:nvPr/>
          </p:nvSpPr>
          <p:spPr>
            <a:xfrm>
              <a:off x="4322880" y="464400"/>
              <a:ext cx="840600" cy="253800"/>
            </a:xfrm>
            <a:custGeom>
              <a:avLst/>
              <a:gdLst/>
              <a:ahLst/>
              <a:cxnLst/>
              <a:rect l="l" t="t" r="r" b="b"/>
              <a:pathLst>
                <a:path w="2335" h="705" extrusionOk="0">
                  <a:moveTo>
                    <a:pt x="416" y="600"/>
                  </a:moveTo>
                  <a:cubicBezTo>
                    <a:pt x="295" y="589"/>
                    <a:pt x="172" y="567"/>
                    <a:pt x="80" y="489"/>
                  </a:cubicBezTo>
                  <a:cubicBezTo>
                    <a:pt x="15" y="434"/>
                    <a:pt x="-27" y="332"/>
                    <a:pt x="22" y="262"/>
                  </a:cubicBezTo>
                  <a:cubicBezTo>
                    <a:pt x="54" y="217"/>
                    <a:pt x="113" y="200"/>
                    <a:pt x="167" y="187"/>
                  </a:cubicBezTo>
                  <a:cubicBezTo>
                    <a:pt x="346" y="141"/>
                    <a:pt x="514" y="66"/>
                    <a:pt x="697" y="37"/>
                  </a:cubicBezTo>
                  <a:cubicBezTo>
                    <a:pt x="1158" y="-35"/>
                    <a:pt x="1646" y="-10"/>
                    <a:pt x="2072" y="185"/>
                  </a:cubicBezTo>
                  <a:cubicBezTo>
                    <a:pt x="2254" y="269"/>
                    <a:pt x="2402" y="398"/>
                    <a:pt x="2303" y="614"/>
                  </a:cubicBezTo>
                  <a:cubicBezTo>
                    <a:pt x="2292" y="639"/>
                    <a:pt x="2276" y="664"/>
                    <a:pt x="2254" y="680"/>
                  </a:cubicBezTo>
                  <a:cubicBezTo>
                    <a:pt x="2214" y="708"/>
                    <a:pt x="2162" y="707"/>
                    <a:pt x="2114" y="704"/>
                  </a:cubicBezTo>
                  <a:cubicBezTo>
                    <a:pt x="1671" y="677"/>
                    <a:pt x="1229" y="651"/>
                    <a:pt x="788" y="624"/>
                  </a:cubicBezTo>
                  <a:cubicBezTo>
                    <a:pt x="682" y="618"/>
                    <a:pt x="576" y="612"/>
                    <a:pt x="470" y="604"/>
                  </a:cubicBezTo>
                  <a:cubicBezTo>
                    <a:pt x="452" y="603"/>
                    <a:pt x="434" y="601"/>
                    <a:pt x="416" y="60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6" name="Google Shape;956;p28"/>
            <p:cNvSpPr/>
            <p:nvPr/>
          </p:nvSpPr>
          <p:spPr>
            <a:xfrm>
              <a:off x="4514400" y="340200"/>
              <a:ext cx="500400" cy="347760"/>
            </a:xfrm>
            <a:custGeom>
              <a:avLst/>
              <a:gdLst/>
              <a:ahLst/>
              <a:cxnLst/>
              <a:rect l="l" t="t" r="r" b="b"/>
              <a:pathLst>
                <a:path w="1390" h="966" extrusionOk="0">
                  <a:moveTo>
                    <a:pt x="1340" y="366"/>
                  </a:moveTo>
                  <a:cubicBezTo>
                    <a:pt x="1374" y="465"/>
                    <a:pt x="1408" y="570"/>
                    <a:pt x="1378" y="670"/>
                  </a:cubicBezTo>
                  <a:cubicBezTo>
                    <a:pt x="1341" y="794"/>
                    <a:pt x="1208" y="887"/>
                    <a:pt x="1062" y="930"/>
                  </a:cubicBezTo>
                  <a:cubicBezTo>
                    <a:pt x="915" y="972"/>
                    <a:pt x="755" y="970"/>
                    <a:pt x="600" y="959"/>
                  </a:cubicBezTo>
                  <a:cubicBezTo>
                    <a:pt x="493" y="950"/>
                    <a:pt x="385" y="938"/>
                    <a:pt x="277" y="920"/>
                  </a:cubicBezTo>
                  <a:cubicBezTo>
                    <a:pt x="188" y="906"/>
                    <a:pt x="92" y="884"/>
                    <a:pt x="42" y="822"/>
                  </a:cubicBezTo>
                  <a:cubicBezTo>
                    <a:pt x="8" y="780"/>
                    <a:pt x="1" y="727"/>
                    <a:pt x="1" y="677"/>
                  </a:cubicBezTo>
                  <a:cubicBezTo>
                    <a:pt x="-1" y="571"/>
                    <a:pt x="16" y="465"/>
                    <a:pt x="51" y="364"/>
                  </a:cubicBezTo>
                  <a:cubicBezTo>
                    <a:pt x="87" y="259"/>
                    <a:pt x="146" y="155"/>
                    <a:pt x="251" y="89"/>
                  </a:cubicBezTo>
                  <a:cubicBezTo>
                    <a:pt x="364" y="19"/>
                    <a:pt x="514" y="2"/>
                    <a:pt x="655" y="0"/>
                  </a:cubicBezTo>
                  <a:cubicBezTo>
                    <a:pt x="780" y="-1"/>
                    <a:pt x="906" y="7"/>
                    <a:pt x="1022" y="43"/>
                  </a:cubicBezTo>
                  <a:cubicBezTo>
                    <a:pt x="1213" y="103"/>
                    <a:pt x="1288" y="213"/>
                    <a:pt x="1340" y="366"/>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7" name="Google Shape;957;p28"/>
            <p:cNvSpPr/>
            <p:nvPr/>
          </p:nvSpPr>
          <p:spPr>
            <a:xfrm>
              <a:off x="5317200" y="1319040"/>
              <a:ext cx="172800" cy="168120"/>
            </a:xfrm>
            <a:custGeom>
              <a:avLst/>
              <a:gdLst/>
              <a:ahLst/>
              <a:cxnLst/>
              <a:rect l="l" t="t" r="r" b="b"/>
              <a:pathLst>
                <a:path w="480" h="467" extrusionOk="0">
                  <a:moveTo>
                    <a:pt x="221" y="65"/>
                  </a:moveTo>
                  <a:cubicBezTo>
                    <a:pt x="231" y="75"/>
                    <a:pt x="241" y="85"/>
                    <a:pt x="250" y="95"/>
                  </a:cubicBezTo>
                  <a:cubicBezTo>
                    <a:pt x="288" y="136"/>
                    <a:pt x="329" y="170"/>
                    <a:pt x="374" y="206"/>
                  </a:cubicBezTo>
                  <a:cubicBezTo>
                    <a:pt x="410" y="235"/>
                    <a:pt x="463" y="259"/>
                    <a:pt x="476" y="307"/>
                  </a:cubicBezTo>
                  <a:cubicBezTo>
                    <a:pt x="491" y="359"/>
                    <a:pt x="463" y="417"/>
                    <a:pt x="418" y="442"/>
                  </a:cubicBezTo>
                  <a:cubicBezTo>
                    <a:pt x="354" y="477"/>
                    <a:pt x="278" y="471"/>
                    <a:pt x="212" y="445"/>
                  </a:cubicBezTo>
                  <a:cubicBezTo>
                    <a:pt x="103" y="403"/>
                    <a:pt x="32" y="321"/>
                    <a:pt x="5" y="206"/>
                  </a:cubicBezTo>
                  <a:cubicBezTo>
                    <a:pt x="-11" y="136"/>
                    <a:pt x="7" y="-3"/>
                    <a:pt x="106" y="1"/>
                  </a:cubicBezTo>
                  <a:cubicBezTo>
                    <a:pt x="150" y="3"/>
                    <a:pt x="189" y="33"/>
                    <a:pt x="221" y="6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58" name="Google Shape;958;p28"/>
            <p:cNvSpPr/>
            <p:nvPr/>
          </p:nvSpPr>
          <p:spPr>
            <a:xfrm>
              <a:off x="4412160" y="493200"/>
              <a:ext cx="662760" cy="549360"/>
            </a:xfrm>
            <a:custGeom>
              <a:avLst/>
              <a:gdLst/>
              <a:ahLst/>
              <a:cxnLst/>
              <a:rect l="l" t="t" r="r" b="b"/>
              <a:pathLst>
                <a:path w="1841" h="1526" extrusionOk="0">
                  <a:moveTo>
                    <a:pt x="1271" y="63"/>
                  </a:moveTo>
                  <a:cubicBezTo>
                    <a:pt x="1038" y="-39"/>
                    <a:pt x="755" y="-9"/>
                    <a:pt x="527" y="92"/>
                  </a:cubicBezTo>
                  <a:cubicBezTo>
                    <a:pt x="229" y="225"/>
                    <a:pt x="219" y="595"/>
                    <a:pt x="139" y="872"/>
                  </a:cubicBezTo>
                  <a:cubicBezTo>
                    <a:pt x="97" y="1016"/>
                    <a:pt x="-86" y="1310"/>
                    <a:pt x="49" y="1450"/>
                  </a:cubicBezTo>
                  <a:cubicBezTo>
                    <a:pt x="106" y="1509"/>
                    <a:pt x="198" y="1516"/>
                    <a:pt x="280" y="1507"/>
                  </a:cubicBezTo>
                  <a:cubicBezTo>
                    <a:pt x="421" y="1492"/>
                    <a:pt x="556" y="1467"/>
                    <a:pt x="698" y="1466"/>
                  </a:cubicBezTo>
                  <a:cubicBezTo>
                    <a:pt x="897" y="1466"/>
                    <a:pt x="1092" y="1526"/>
                    <a:pt x="1293" y="1526"/>
                  </a:cubicBezTo>
                  <a:cubicBezTo>
                    <a:pt x="1441" y="1526"/>
                    <a:pt x="1665" y="1524"/>
                    <a:pt x="1772" y="1404"/>
                  </a:cubicBezTo>
                  <a:cubicBezTo>
                    <a:pt x="1855" y="1312"/>
                    <a:pt x="1848" y="1172"/>
                    <a:pt x="1826" y="1050"/>
                  </a:cubicBezTo>
                  <a:cubicBezTo>
                    <a:pt x="1800" y="906"/>
                    <a:pt x="1760" y="766"/>
                    <a:pt x="1720" y="626"/>
                  </a:cubicBezTo>
                  <a:cubicBezTo>
                    <a:pt x="1652" y="390"/>
                    <a:pt x="1529" y="189"/>
                    <a:pt x="1301" y="77"/>
                  </a:cubicBezTo>
                  <a:cubicBezTo>
                    <a:pt x="1291" y="72"/>
                    <a:pt x="1281" y="67"/>
                    <a:pt x="1271" y="63"/>
                  </a:cubicBezTo>
                  <a:close/>
                </a:path>
              </a:pathLst>
            </a:custGeom>
            <a:solidFill>
              <a:srgbClr val="27272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59" name="Google Shape;959;p28"/>
            <p:cNvSpPr/>
            <p:nvPr/>
          </p:nvSpPr>
          <p:spPr>
            <a:xfrm>
              <a:off x="4520880" y="731160"/>
              <a:ext cx="111960" cy="124560"/>
            </a:xfrm>
            <a:custGeom>
              <a:avLst/>
              <a:gdLst/>
              <a:ahLst/>
              <a:cxnLst/>
              <a:rect l="l" t="t" r="r" b="b"/>
              <a:pathLst>
                <a:path w="311" h="346" extrusionOk="0">
                  <a:moveTo>
                    <a:pt x="101" y="6"/>
                  </a:moveTo>
                  <a:cubicBezTo>
                    <a:pt x="6" y="33"/>
                    <a:pt x="-18" y="137"/>
                    <a:pt x="14" y="224"/>
                  </a:cubicBezTo>
                  <a:cubicBezTo>
                    <a:pt x="35" y="279"/>
                    <a:pt x="81" y="327"/>
                    <a:pt x="139" y="341"/>
                  </a:cubicBezTo>
                  <a:cubicBezTo>
                    <a:pt x="173" y="350"/>
                    <a:pt x="210" y="347"/>
                    <a:pt x="240" y="330"/>
                  </a:cubicBezTo>
                  <a:cubicBezTo>
                    <a:pt x="319" y="286"/>
                    <a:pt x="323" y="170"/>
                    <a:pt x="298" y="94"/>
                  </a:cubicBezTo>
                  <a:cubicBezTo>
                    <a:pt x="273" y="20"/>
                    <a:pt x="171" y="-15"/>
                    <a:pt x="101" y="6"/>
                  </a:cubicBezTo>
                  <a:close/>
                </a:path>
              </a:pathLst>
            </a:custGeom>
            <a:solidFill>
              <a:srgbClr val="F2A39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60" name="Google Shape;960;p28"/>
            <p:cNvSpPr/>
            <p:nvPr/>
          </p:nvSpPr>
          <p:spPr>
            <a:xfrm>
              <a:off x="4153320" y="925560"/>
              <a:ext cx="1341720" cy="1456200"/>
            </a:xfrm>
            <a:custGeom>
              <a:avLst/>
              <a:gdLst/>
              <a:ahLst/>
              <a:cxnLst/>
              <a:rect l="l" t="t" r="r" b="b"/>
              <a:pathLst>
                <a:path w="3727" h="4045" extrusionOk="0">
                  <a:moveTo>
                    <a:pt x="1442" y="3819"/>
                  </a:moveTo>
                  <a:cubicBezTo>
                    <a:pt x="1502" y="3823"/>
                    <a:pt x="1558" y="3826"/>
                    <a:pt x="1609" y="3828"/>
                  </a:cubicBezTo>
                  <a:cubicBezTo>
                    <a:pt x="1852" y="3840"/>
                    <a:pt x="2107" y="3813"/>
                    <a:pt x="2348" y="3785"/>
                  </a:cubicBezTo>
                  <a:cubicBezTo>
                    <a:pt x="2499" y="3767"/>
                    <a:pt x="3097" y="4102"/>
                    <a:pt x="3229" y="4036"/>
                  </a:cubicBezTo>
                  <a:cubicBezTo>
                    <a:pt x="3453" y="3923"/>
                    <a:pt x="3206" y="3750"/>
                    <a:pt x="3286" y="3529"/>
                  </a:cubicBezTo>
                  <a:cubicBezTo>
                    <a:pt x="3342" y="3377"/>
                    <a:pt x="3307" y="3210"/>
                    <a:pt x="3313" y="3048"/>
                  </a:cubicBezTo>
                  <a:cubicBezTo>
                    <a:pt x="3328" y="2659"/>
                    <a:pt x="3290" y="1866"/>
                    <a:pt x="3467" y="1500"/>
                  </a:cubicBezTo>
                  <a:cubicBezTo>
                    <a:pt x="3484" y="1464"/>
                    <a:pt x="3476" y="1335"/>
                    <a:pt x="3510" y="1313"/>
                  </a:cubicBezTo>
                  <a:cubicBezTo>
                    <a:pt x="3553" y="1284"/>
                    <a:pt x="3621" y="1374"/>
                    <a:pt x="3657" y="1404"/>
                  </a:cubicBezTo>
                  <a:cubicBezTo>
                    <a:pt x="3669" y="1414"/>
                    <a:pt x="3690" y="1457"/>
                    <a:pt x="3710" y="1449"/>
                  </a:cubicBezTo>
                  <a:cubicBezTo>
                    <a:pt x="3726" y="1442"/>
                    <a:pt x="3728" y="1383"/>
                    <a:pt x="3726" y="1367"/>
                  </a:cubicBezTo>
                  <a:cubicBezTo>
                    <a:pt x="3723" y="1339"/>
                    <a:pt x="3711" y="1312"/>
                    <a:pt x="3706" y="1285"/>
                  </a:cubicBezTo>
                  <a:cubicBezTo>
                    <a:pt x="3696" y="1231"/>
                    <a:pt x="3682" y="1177"/>
                    <a:pt x="3678" y="1122"/>
                  </a:cubicBezTo>
                  <a:cubicBezTo>
                    <a:pt x="3671" y="1020"/>
                    <a:pt x="3661" y="921"/>
                    <a:pt x="3646" y="820"/>
                  </a:cubicBezTo>
                  <a:cubicBezTo>
                    <a:pt x="3630" y="715"/>
                    <a:pt x="3592" y="593"/>
                    <a:pt x="3533" y="505"/>
                  </a:cubicBezTo>
                  <a:cubicBezTo>
                    <a:pt x="3458" y="393"/>
                    <a:pt x="3375" y="287"/>
                    <a:pt x="3255" y="221"/>
                  </a:cubicBezTo>
                  <a:cubicBezTo>
                    <a:pt x="3212" y="198"/>
                    <a:pt x="3168" y="176"/>
                    <a:pt x="3123" y="155"/>
                  </a:cubicBezTo>
                  <a:cubicBezTo>
                    <a:pt x="2922" y="63"/>
                    <a:pt x="2708" y="59"/>
                    <a:pt x="2491" y="41"/>
                  </a:cubicBezTo>
                  <a:cubicBezTo>
                    <a:pt x="2308" y="26"/>
                    <a:pt x="2137" y="4"/>
                    <a:pt x="1953" y="1"/>
                  </a:cubicBezTo>
                  <a:cubicBezTo>
                    <a:pt x="1849" y="-1"/>
                    <a:pt x="1741" y="0"/>
                    <a:pt x="1633" y="7"/>
                  </a:cubicBezTo>
                  <a:cubicBezTo>
                    <a:pt x="1418" y="21"/>
                    <a:pt x="1201" y="58"/>
                    <a:pt x="1009" y="139"/>
                  </a:cubicBezTo>
                  <a:cubicBezTo>
                    <a:pt x="882" y="193"/>
                    <a:pt x="758" y="253"/>
                    <a:pt x="642" y="328"/>
                  </a:cubicBezTo>
                  <a:cubicBezTo>
                    <a:pt x="385" y="493"/>
                    <a:pt x="68" y="709"/>
                    <a:pt x="24" y="1034"/>
                  </a:cubicBezTo>
                  <a:cubicBezTo>
                    <a:pt x="-9" y="1284"/>
                    <a:pt x="31" y="1525"/>
                    <a:pt x="53" y="1775"/>
                  </a:cubicBezTo>
                  <a:cubicBezTo>
                    <a:pt x="100" y="2310"/>
                    <a:pt x="-167" y="3425"/>
                    <a:pt x="188" y="3853"/>
                  </a:cubicBezTo>
                  <a:cubicBezTo>
                    <a:pt x="381" y="4085"/>
                    <a:pt x="1122" y="3800"/>
                    <a:pt x="1442" y="3819"/>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r>
                <a:rPr lang="en" sz="1800"/>
                <a:t>a</a:t>
              </a:r>
              <a:endParaRPr sz="1800" b="0" strike="noStrike">
                <a:solidFill>
                  <a:srgbClr val="000000"/>
                </a:solidFill>
                <a:latin typeface="Arial"/>
                <a:ea typeface="Arial"/>
                <a:cs typeface="Arial"/>
                <a:sym typeface="Arial"/>
              </a:endParaRPr>
            </a:p>
          </p:txBody>
        </p:sp>
        <p:sp>
          <p:nvSpPr>
            <p:cNvPr id="961" name="Google Shape;961;p28"/>
            <p:cNvSpPr/>
            <p:nvPr/>
          </p:nvSpPr>
          <p:spPr>
            <a:xfrm>
              <a:off x="4786560" y="1402560"/>
              <a:ext cx="109800" cy="165600"/>
            </a:xfrm>
            <a:custGeom>
              <a:avLst/>
              <a:gdLst/>
              <a:ahLst/>
              <a:cxnLst/>
              <a:rect l="l" t="t" r="r" b="b"/>
              <a:pathLst>
                <a:path w="305" h="460" extrusionOk="0">
                  <a:moveTo>
                    <a:pt x="4" y="4"/>
                  </a:moveTo>
                  <a:cubicBezTo>
                    <a:pt x="4" y="23"/>
                    <a:pt x="3" y="41"/>
                    <a:pt x="0" y="60"/>
                  </a:cubicBezTo>
                  <a:cubicBezTo>
                    <a:pt x="40" y="57"/>
                    <a:pt x="80" y="56"/>
                    <a:pt x="120" y="55"/>
                  </a:cubicBezTo>
                  <a:cubicBezTo>
                    <a:pt x="106" y="190"/>
                    <a:pt x="91" y="324"/>
                    <a:pt x="77" y="458"/>
                  </a:cubicBezTo>
                  <a:cubicBezTo>
                    <a:pt x="96" y="458"/>
                    <a:pt x="114" y="459"/>
                    <a:pt x="132" y="460"/>
                  </a:cubicBezTo>
                  <a:cubicBezTo>
                    <a:pt x="147" y="325"/>
                    <a:pt x="161" y="191"/>
                    <a:pt x="175" y="56"/>
                  </a:cubicBezTo>
                  <a:cubicBezTo>
                    <a:pt x="212" y="57"/>
                    <a:pt x="248" y="59"/>
                    <a:pt x="284" y="62"/>
                  </a:cubicBezTo>
                  <a:cubicBezTo>
                    <a:pt x="285" y="62"/>
                    <a:pt x="285" y="61"/>
                    <a:pt x="285" y="60"/>
                  </a:cubicBezTo>
                  <a:cubicBezTo>
                    <a:pt x="291" y="43"/>
                    <a:pt x="298" y="26"/>
                    <a:pt x="305" y="9"/>
                  </a:cubicBezTo>
                  <a:cubicBezTo>
                    <a:pt x="205" y="-1"/>
                    <a:pt x="104" y="-3"/>
                    <a:pt x="4" y="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62" name="Google Shape;962;p28"/>
            <p:cNvSpPr/>
            <p:nvPr/>
          </p:nvSpPr>
          <p:spPr>
            <a:xfrm>
              <a:off x="4869360" y="1458360"/>
              <a:ext cx="71280" cy="113040"/>
            </a:xfrm>
            <a:custGeom>
              <a:avLst/>
              <a:gdLst/>
              <a:ahLst/>
              <a:cxnLst/>
              <a:rect l="l" t="t" r="r" b="b"/>
              <a:pathLst>
                <a:path w="198" h="314" extrusionOk="0">
                  <a:moveTo>
                    <a:pt x="96" y="276"/>
                  </a:moveTo>
                  <a:cubicBezTo>
                    <a:pt x="109" y="289"/>
                    <a:pt x="121" y="301"/>
                    <a:pt x="134" y="314"/>
                  </a:cubicBezTo>
                  <a:cubicBezTo>
                    <a:pt x="153" y="307"/>
                    <a:pt x="172" y="301"/>
                    <a:pt x="192" y="295"/>
                  </a:cubicBezTo>
                  <a:cubicBezTo>
                    <a:pt x="174" y="276"/>
                    <a:pt x="156" y="257"/>
                    <a:pt x="138" y="238"/>
                  </a:cubicBezTo>
                  <a:cubicBezTo>
                    <a:pt x="133" y="233"/>
                    <a:pt x="128" y="228"/>
                    <a:pt x="123" y="223"/>
                  </a:cubicBezTo>
                  <a:cubicBezTo>
                    <a:pt x="122" y="222"/>
                    <a:pt x="120" y="219"/>
                    <a:pt x="118" y="217"/>
                  </a:cubicBezTo>
                  <a:cubicBezTo>
                    <a:pt x="120" y="215"/>
                    <a:pt x="123" y="213"/>
                    <a:pt x="126" y="211"/>
                  </a:cubicBezTo>
                  <a:cubicBezTo>
                    <a:pt x="169" y="179"/>
                    <a:pt x="218" y="97"/>
                    <a:pt x="188" y="42"/>
                  </a:cubicBezTo>
                  <a:cubicBezTo>
                    <a:pt x="182" y="30"/>
                    <a:pt x="170" y="21"/>
                    <a:pt x="158" y="14"/>
                  </a:cubicBezTo>
                  <a:cubicBezTo>
                    <a:pt x="147" y="7"/>
                    <a:pt x="134" y="1"/>
                    <a:pt x="121" y="0"/>
                  </a:cubicBezTo>
                  <a:cubicBezTo>
                    <a:pt x="106" y="-1"/>
                    <a:pt x="92" y="3"/>
                    <a:pt x="79" y="8"/>
                  </a:cubicBezTo>
                  <a:cubicBezTo>
                    <a:pt x="67" y="13"/>
                    <a:pt x="56" y="19"/>
                    <a:pt x="47" y="28"/>
                  </a:cubicBezTo>
                  <a:cubicBezTo>
                    <a:pt x="23" y="54"/>
                    <a:pt x="18" y="102"/>
                    <a:pt x="13" y="136"/>
                  </a:cubicBezTo>
                  <a:cubicBezTo>
                    <a:pt x="6" y="187"/>
                    <a:pt x="1" y="237"/>
                    <a:pt x="0" y="288"/>
                  </a:cubicBezTo>
                  <a:cubicBezTo>
                    <a:pt x="0" y="293"/>
                    <a:pt x="2" y="297"/>
                    <a:pt x="4" y="301"/>
                  </a:cubicBezTo>
                  <a:cubicBezTo>
                    <a:pt x="6" y="301"/>
                    <a:pt x="9" y="302"/>
                    <a:pt x="12" y="302"/>
                  </a:cubicBezTo>
                  <a:cubicBezTo>
                    <a:pt x="7" y="301"/>
                    <a:pt x="14" y="302"/>
                    <a:pt x="14" y="302"/>
                  </a:cubicBezTo>
                  <a:cubicBezTo>
                    <a:pt x="16" y="302"/>
                    <a:pt x="18" y="303"/>
                    <a:pt x="20" y="303"/>
                  </a:cubicBezTo>
                  <a:cubicBezTo>
                    <a:pt x="24" y="303"/>
                    <a:pt x="28" y="304"/>
                    <a:pt x="31" y="304"/>
                  </a:cubicBezTo>
                  <a:cubicBezTo>
                    <a:pt x="38" y="304"/>
                    <a:pt x="44" y="305"/>
                    <a:pt x="50" y="304"/>
                  </a:cubicBezTo>
                  <a:cubicBezTo>
                    <a:pt x="53" y="300"/>
                    <a:pt x="55" y="294"/>
                    <a:pt x="56" y="288"/>
                  </a:cubicBezTo>
                  <a:cubicBezTo>
                    <a:pt x="58" y="272"/>
                    <a:pt x="60" y="256"/>
                    <a:pt x="63" y="239"/>
                  </a:cubicBezTo>
                  <a:cubicBezTo>
                    <a:pt x="72" y="253"/>
                    <a:pt x="86" y="265"/>
                    <a:pt x="96" y="276"/>
                  </a:cubicBezTo>
                  <a:moveTo>
                    <a:pt x="82" y="94"/>
                  </a:moveTo>
                  <a:cubicBezTo>
                    <a:pt x="89" y="81"/>
                    <a:pt x="104" y="76"/>
                    <a:pt x="118" y="79"/>
                  </a:cubicBezTo>
                  <a:cubicBezTo>
                    <a:pt x="143" y="84"/>
                    <a:pt x="139" y="99"/>
                    <a:pt x="131" y="118"/>
                  </a:cubicBezTo>
                  <a:cubicBezTo>
                    <a:pt x="124" y="134"/>
                    <a:pt x="114" y="149"/>
                    <a:pt x="101" y="161"/>
                  </a:cubicBezTo>
                  <a:cubicBezTo>
                    <a:pt x="92" y="169"/>
                    <a:pt x="80" y="174"/>
                    <a:pt x="70" y="182"/>
                  </a:cubicBezTo>
                  <a:cubicBezTo>
                    <a:pt x="86" y="170"/>
                    <a:pt x="72" y="113"/>
                    <a:pt x="82" y="9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63" name="Google Shape;963;p28"/>
            <p:cNvSpPr/>
            <p:nvPr/>
          </p:nvSpPr>
          <p:spPr>
            <a:xfrm>
              <a:off x="4951080" y="1463400"/>
              <a:ext cx="91440" cy="106920"/>
            </a:xfrm>
            <a:custGeom>
              <a:avLst/>
              <a:gdLst/>
              <a:ahLst/>
              <a:cxnLst/>
              <a:rect l="l" t="t" r="r" b="b"/>
              <a:pathLst>
                <a:path w="254" h="297" extrusionOk="0">
                  <a:moveTo>
                    <a:pt x="186" y="245"/>
                  </a:moveTo>
                  <a:lnTo>
                    <a:pt x="187" y="245"/>
                  </a:lnTo>
                  <a:cubicBezTo>
                    <a:pt x="189" y="259"/>
                    <a:pt x="190" y="273"/>
                    <a:pt x="192" y="288"/>
                  </a:cubicBezTo>
                  <a:cubicBezTo>
                    <a:pt x="210" y="289"/>
                    <a:pt x="229" y="290"/>
                    <a:pt x="247" y="291"/>
                  </a:cubicBezTo>
                  <a:cubicBezTo>
                    <a:pt x="246" y="273"/>
                    <a:pt x="244" y="255"/>
                    <a:pt x="241" y="237"/>
                  </a:cubicBezTo>
                  <a:cubicBezTo>
                    <a:pt x="249" y="232"/>
                    <a:pt x="255" y="224"/>
                    <a:pt x="254" y="214"/>
                  </a:cubicBezTo>
                  <a:cubicBezTo>
                    <a:pt x="254" y="202"/>
                    <a:pt x="246" y="191"/>
                    <a:pt x="235" y="187"/>
                  </a:cubicBezTo>
                  <a:cubicBezTo>
                    <a:pt x="228" y="141"/>
                    <a:pt x="220" y="95"/>
                    <a:pt x="211" y="49"/>
                  </a:cubicBezTo>
                  <a:cubicBezTo>
                    <a:pt x="207" y="33"/>
                    <a:pt x="205" y="15"/>
                    <a:pt x="198" y="0"/>
                  </a:cubicBezTo>
                  <a:cubicBezTo>
                    <a:pt x="166" y="2"/>
                    <a:pt x="134" y="4"/>
                    <a:pt x="102" y="5"/>
                  </a:cubicBezTo>
                  <a:cubicBezTo>
                    <a:pt x="75" y="41"/>
                    <a:pt x="53" y="80"/>
                    <a:pt x="36" y="121"/>
                  </a:cubicBezTo>
                  <a:cubicBezTo>
                    <a:pt x="15" y="174"/>
                    <a:pt x="3" y="230"/>
                    <a:pt x="0" y="287"/>
                  </a:cubicBezTo>
                  <a:cubicBezTo>
                    <a:pt x="0" y="289"/>
                    <a:pt x="0" y="292"/>
                    <a:pt x="0" y="294"/>
                  </a:cubicBezTo>
                  <a:cubicBezTo>
                    <a:pt x="3" y="294"/>
                    <a:pt x="6" y="295"/>
                    <a:pt x="9" y="296"/>
                  </a:cubicBezTo>
                  <a:cubicBezTo>
                    <a:pt x="24" y="297"/>
                    <a:pt x="39" y="297"/>
                    <a:pt x="53" y="296"/>
                  </a:cubicBezTo>
                  <a:cubicBezTo>
                    <a:pt x="54" y="293"/>
                    <a:pt x="55" y="290"/>
                    <a:pt x="55" y="287"/>
                  </a:cubicBezTo>
                  <a:cubicBezTo>
                    <a:pt x="56" y="280"/>
                    <a:pt x="56" y="274"/>
                    <a:pt x="57" y="268"/>
                  </a:cubicBezTo>
                  <a:cubicBezTo>
                    <a:pt x="61" y="269"/>
                    <a:pt x="66" y="270"/>
                    <a:pt x="71" y="268"/>
                  </a:cubicBezTo>
                  <a:cubicBezTo>
                    <a:pt x="97" y="260"/>
                    <a:pt x="124" y="254"/>
                    <a:pt x="150" y="250"/>
                  </a:cubicBezTo>
                  <a:cubicBezTo>
                    <a:pt x="165" y="247"/>
                    <a:pt x="172" y="246"/>
                    <a:pt x="186" y="245"/>
                  </a:cubicBezTo>
                  <a:moveTo>
                    <a:pt x="66" y="212"/>
                  </a:moveTo>
                  <a:cubicBezTo>
                    <a:pt x="78" y="156"/>
                    <a:pt x="101" y="102"/>
                    <a:pt x="134" y="55"/>
                  </a:cubicBezTo>
                  <a:cubicBezTo>
                    <a:pt x="139" y="47"/>
                    <a:pt x="144" y="40"/>
                    <a:pt x="150" y="33"/>
                  </a:cubicBezTo>
                  <a:cubicBezTo>
                    <a:pt x="154" y="50"/>
                    <a:pt x="158" y="67"/>
                    <a:pt x="161" y="85"/>
                  </a:cubicBezTo>
                  <a:cubicBezTo>
                    <a:pt x="168" y="120"/>
                    <a:pt x="174" y="155"/>
                    <a:pt x="179" y="190"/>
                  </a:cubicBezTo>
                  <a:cubicBezTo>
                    <a:pt x="141" y="194"/>
                    <a:pt x="103" y="202"/>
                    <a:pt x="66" y="21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64" name="Google Shape;964;p28"/>
            <p:cNvSpPr/>
            <p:nvPr/>
          </p:nvSpPr>
          <p:spPr>
            <a:xfrm>
              <a:off x="4686840" y="1462320"/>
              <a:ext cx="101520" cy="105840"/>
            </a:xfrm>
            <a:custGeom>
              <a:avLst/>
              <a:gdLst/>
              <a:ahLst/>
              <a:cxnLst/>
              <a:rect l="l" t="t" r="r" b="b"/>
              <a:pathLst>
                <a:path w="282" h="294" extrusionOk="0">
                  <a:moveTo>
                    <a:pt x="67" y="7"/>
                  </a:moveTo>
                  <a:cubicBezTo>
                    <a:pt x="76" y="29"/>
                    <a:pt x="93" y="65"/>
                    <a:pt x="120" y="125"/>
                  </a:cubicBezTo>
                  <a:cubicBezTo>
                    <a:pt x="129" y="145"/>
                    <a:pt x="165" y="227"/>
                    <a:pt x="165" y="227"/>
                  </a:cubicBezTo>
                  <a:cubicBezTo>
                    <a:pt x="178" y="182"/>
                    <a:pt x="195" y="140"/>
                    <a:pt x="204" y="94"/>
                  </a:cubicBezTo>
                  <a:cubicBezTo>
                    <a:pt x="215" y="45"/>
                    <a:pt x="220" y="44"/>
                    <a:pt x="227" y="0"/>
                  </a:cubicBezTo>
                  <a:cubicBezTo>
                    <a:pt x="245" y="0"/>
                    <a:pt x="264" y="1"/>
                    <a:pt x="282" y="2"/>
                  </a:cubicBezTo>
                  <a:cubicBezTo>
                    <a:pt x="282" y="3"/>
                    <a:pt x="282" y="4"/>
                    <a:pt x="282" y="4"/>
                  </a:cubicBezTo>
                  <a:cubicBezTo>
                    <a:pt x="274" y="58"/>
                    <a:pt x="265" y="111"/>
                    <a:pt x="254" y="163"/>
                  </a:cubicBezTo>
                  <a:cubicBezTo>
                    <a:pt x="248" y="191"/>
                    <a:pt x="242" y="218"/>
                    <a:pt x="235" y="244"/>
                  </a:cubicBezTo>
                  <a:cubicBezTo>
                    <a:pt x="231" y="261"/>
                    <a:pt x="227" y="278"/>
                    <a:pt x="222" y="294"/>
                  </a:cubicBezTo>
                  <a:cubicBezTo>
                    <a:pt x="184" y="292"/>
                    <a:pt x="147" y="291"/>
                    <a:pt x="109" y="290"/>
                  </a:cubicBezTo>
                  <a:cubicBezTo>
                    <a:pt x="90" y="240"/>
                    <a:pt x="71" y="191"/>
                    <a:pt x="51" y="141"/>
                  </a:cubicBezTo>
                  <a:cubicBezTo>
                    <a:pt x="34" y="98"/>
                    <a:pt x="17" y="55"/>
                    <a:pt x="0" y="11"/>
                  </a:cubicBezTo>
                  <a:cubicBezTo>
                    <a:pt x="22" y="10"/>
                    <a:pt x="44" y="9"/>
                    <a:pt x="67" y="7"/>
                  </a:cubicBezTo>
                  <a:close/>
                </a:path>
              </a:pathLst>
            </a:custGeom>
            <a:solidFill>
              <a:srgbClr val="00000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65" name="Google Shape;965;p28"/>
            <p:cNvSpPr/>
            <p:nvPr/>
          </p:nvSpPr>
          <p:spPr>
            <a:xfrm>
              <a:off x="4276080" y="1279440"/>
              <a:ext cx="264600" cy="342000"/>
            </a:xfrm>
            <a:custGeom>
              <a:avLst/>
              <a:gdLst/>
              <a:ahLst/>
              <a:cxnLst/>
              <a:rect l="l" t="t" r="r" b="b"/>
              <a:pathLst>
                <a:path w="735" h="950" extrusionOk="0">
                  <a:moveTo>
                    <a:pt x="5" y="860"/>
                  </a:moveTo>
                  <a:cubicBezTo>
                    <a:pt x="13" y="841"/>
                    <a:pt x="29" y="829"/>
                    <a:pt x="37" y="812"/>
                  </a:cubicBezTo>
                  <a:cubicBezTo>
                    <a:pt x="50" y="782"/>
                    <a:pt x="49" y="747"/>
                    <a:pt x="55" y="715"/>
                  </a:cubicBezTo>
                  <a:cubicBezTo>
                    <a:pt x="73" y="618"/>
                    <a:pt x="108" y="524"/>
                    <a:pt x="150" y="435"/>
                  </a:cubicBezTo>
                  <a:cubicBezTo>
                    <a:pt x="212" y="306"/>
                    <a:pt x="327" y="225"/>
                    <a:pt x="439" y="142"/>
                  </a:cubicBezTo>
                  <a:cubicBezTo>
                    <a:pt x="465" y="123"/>
                    <a:pt x="485" y="98"/>
                    <a:pt x="511" y="80"/>
                  </a:cubicBezTo>
                  <a:cubicBezTo>
                    <a:pt x="530" y="67"/>
                    <a:pt x="549" y="53"/>
                    <a:pt x="570" y="42"/>
                  </a:cubicBezTo>
                  <a:cubicBezTo>
                    <a:pt x="591" y="30"/>
                    <a:pt x="615" y="28"/>
                    <a:pt x="637" y="19"/>
                  </a:cubicBezTo>
                  <a:cubicBezTo>
                    <a:pt x="652" y="13"/>
                    <a:pt x="666" y="7"/>
                    <a:pt x="681" y="3"/>
                  </a:cubicBezTo>
                  <a:cubicBezTo>
                    <a:pt x="697" y="-1"/>
                    <a:pt x="707" y="-2"/>
                    <a:pt x="718" y="11"/>
                  </a:cubicBezTo>
                  <a:cubicBezTo>
                    <a:pt x="747" y="44"/>
                    <a:pt x="733" y="96"/>
                    <a:pt x="726" y="134"/>
                  </a:cubicBezTo>
                  <a:cubicBezTo>
                    <a:pt x="719" y="174"/>
                    <a:pt x="722" y="212"/>
                    <a:pt x="726" y="251"/>
                  </a:cubicBezTo>
                  <a:cubicBezTo>
                    <a:pt x="730" y="304"/>
                    <a:pt x="722" y="355"/>
                    <a:pt x="692" y="399"/>
                  </a:cubicBezTo>
                  <a:cubicBezTo>
                    <a:pt x="665" y="440"/>
                    <a:pt x="627" y="473"/>
                    <a:pt x="586" y="498"/>
                  </a:cubicBezTo>
                  <a:cubicBezTo>
                    <a:pt x="479" y="562"/>
                    <a:pt x="415" y="668"/>
                    <a:pt x="341" y="768"/>
                  </a:cubicBezTo>
                  <a:cubicBezTo>
                    <a:pt x="287" y="840"/>
                    <a:pt x="246" y="906"/>
                    <a:pt x="160" y="941"/>
                  </a:cubicBezTo>
                  <a:cubicBezTo>
                    <a:pt x="119" y="958"/>
                    <a:pt x="52" y="951"/>
                    <a:pt x="19" y="921"/>
                  </a:cubicBezTo>
                  <a:cubicBezTo>
                    <a:pt x="-2" y="902"/>
                    <a:pt x="-3" y="881"/>
                    <a:pt x="5" y="86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66" name="Google Shape;966;p28"/>
            <p:cNvSpPr/>
            <p:nvPr/>
          </p:nvSpPr>
          <p:spPr>
            <a:xfrm>
              <a:off x="4993920" y="927720"/>
              <a:ext cx="274680" cy="488160"/>
            </a:xfrm>
            <a:custGeom>
              <a:avLst/>
              <a:gdLst/>
              <a:ahLst/>
              <a:cxnLst/>
              <a:rect l="l" t="t" r="r" b="b"/>
              <a:pathLst>
                <a:path w="763" h="1356" extrusionOk="0">
                  <a:moveTo>
                    <a:pt x="0" y="35"/>
                  </a:moveTo>
                  <a:cubicBezTo>
                    <a:pt x="97" y="5"/>
                    <a:pt x="185" y="2"/>
                    <a:pt x="287" y="0"/>
                  </a:cubicBezTo>
                  <a:cubicBezTo>
                    <a:pt x="309" y="0"/>
                    <a:pt x="332" y="0"/>
                    <a:pt x="352" y="10"/>
                  </a:cubicBezTo>
                  <a:cubicBezTo>
                    <a:pt x="367" y="17"/>
                    <a:pt x="378" y="28"/>
                    <a:pt x="389" y="40"/>
                  </a:cubicBezTo>
                  <a:cubicBezTo>
                    <a:pt x="629" y="293"/>
                    <a:pt x="713" y="654"/>
                    <a:pt x="754" y="1001"/>
                  </a:cubicBezTo>
                  <a:cubicBezTo>
                    <a:pt x="762" y="1064"/>
                    <a:pt x="769" y="1128"/>
                    <a:pt x="756" y="1191"/>
                  </a:cubicBezTo>
                  <a:cubicBezTo>
                    <a:pt x="744" y="1253"/>
                    <a:pt x="709" y="1313"/>
                    <a:pt x="653" y="1343"/>
                  </a:cubicBezTo>
                  <a:cubicBezTo>
                    <a:pt x="636" y="1352"/>
                    <a:pt x="618" y="1358"/>
                    <a:pt x="599" y="1355"/>
                  </a:cubicBezTo>
                  <a:cubicBezTo>
                    <a:pt x="555" y="1348"/>
                    <a:pt x="534" y="1298"/>
                    <a:pt x="522" y="1255"/>
                  </a:cubicBezTo>
                  <a:cubicBezTo>
                    <a:pt x="497" y="1176"/>
                    <a:pt x="465" y="1093"/>
                    <a:pt x="458" y="1010"/>
                  </a:cubicBezTo>
                  <a:cubicBezTo>
                    <a:pt x="425" y="655"/>
                    <a:pt x="268" y="280"/>
                    <a:pt x="0" y="35"/>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67" name="Google Shape;967;p28"/>
            <p:cNvSpPr/>
            <p:nvPr/>
          </p:nvSpPr>
          <p:spPr>
            <a:xfrm>
              <a:off x="5109120" y="1271520"/>
              <a:ext cx="344520" cy="498600"/>
            </a:xfrm>
            <a:custGeom>
              <a:avLst/>
              <a:gdLst/>
              <a:ahLst/>
              <a:cxnLst/>
              <a:rect l="l" t="t" r="r" b="b"/>
              <a:pathLst>
                <a:path w="957" h="1385" extrusionOk="0">
                  <a:moveTo>
                    <a:pt x="0" y="862"/>
                  </a:moveTo>
                  <a:cubicBezTo>
                    <a:pt x="5" y="697"/>
                    <a:pt x="36" y="533"/>
                    <a:pt x="77" y="374"/>
                  </a:cubicBezTo>
                  <a:cubicBezTo>
                    <a:pt x="84" y="349"/>
                    <a:pt x="167" y="77"/>
                    <a:pt x="194" y="0"/>
                  </a:cubicBezTo>
                  <a:cubicBezTo>
                    <a:pt x="204" y="4"/>
                    <a:pt x="213" y="8"/>
                    <a:pt x="222" y="13"/>
                  </a:cubicBezTo>
                  <a:cubicBezTo>
                    <a:pt x="285" y="41"/>
                    <a:pt x="347" y="69"/>
                    <a:pt x="409" y="99"/>
                  </a:cubicBezTo>
                  <a:cubicBezTo>
                    <a:pt x="552" y="167"/>
                    <a:pt x="692" y="242"/>
                    <a:pt x="827" y="323"/>
                  </a:cubicBezTo>
                  <a:cubicBezTo>
                    <a:pt x="840" y="332"/>
                    <a:pt x="853" y="341"/>
                    <a:pt x="866" y="351"/>
                  </a:cubicBezTo>
                  <a:cubicBezTo>
                    <a:pt x="894" y="372"/>
                    <a:pt x="935" y="397"/>
                    <a:pt x="951" y="430"/>
                  </a:cubicBezTo>
                  <a:cubicBezTo>
                    <a:pt x="963" y="455"/>
                    <a:pt x="953" y="480"/>
                    <a:pt x="947" y="506"/>
                  </a:cubicBezTo>
                  <a:cubicBezTo>
                    <a:pt x="934" y="566"/>
                    <a:pt x="929" y="628"/>
                    <a:pt x="915" y="687"/>
                  </a:cubicBezTo>
                  <a:cubicBezTo>
                    <a:pt x="886" y="814"/>
                    <a:pt x="860" y="964"/>
                    <a:pt x="791" y="1075"/>
                  </a:cubicBezTo>
                  <a:cubicBezTo>
                    <a:pt x="696" y="1230"/>
                    <a:pt x="590" y="1364"/>
                    <a:pt x="397" y="1382"/>
                  </a:cubicBezTo>
                  <a:cubicBezTo>
                    <a:pt x="332" y="1388"/>
                    <a:pt x="255" y="1386"/>
                    <a:pt x="195" y="1358"/>
                  </a:cubicBezTo>
                  <a:cubicBezTo>
                    <a:pt x="148" y="1335"/>
                    <a:pt x="103" y="1278"/>
                    <a:pt x="76" y="1234"/>
                  </a:cubicBezTo>
                  <a:cubicBezTo>
                    <a:pt x="8" y="1125"/>
                    <a:pt x="-3" y="987"/>
                    <a:pt x="0" y="862"/>
                  </a:cubicBezTo>
                  <a:close/>
                </a:path>
              </a:pathLst>
            </a:custGeom>
            <a:solidFill>
              <a:srgbClr val="F2A39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68" name="Google Shape;968;p28"/>
            <p:cNvSpPr/>
            <p:nvPr/>
          </p:nvSpPr>
          <p:spPr>
            <a:xfrm>
              <a:off x="4245840" y="948960"/>
              <a:ext cx="397440" cy="270360"/>
            </a:xfrm>
            <a:custGeom>
              <a:avLst/>
              <a:gdLst/>
              <a:ahLst/>
              <a:cxnLst/>
              <a:rect l="l" t="t" r="r" b="b"/>
              <a:pathLst>
                <a:path w="1104" h="751" extrusionOk="0">
                  <a:moveTo>
                    <a:pt x="935" y="358"/>
                  </a:moveTo>
                  <a:cubicBezTo>
                    <a:pt x="900" y="481"/>
                    <a:pt x="815" y="583"/>
                    <a:pt x="734" y="681"/>
                  </a:cubicBezTo>
                  <a:cubicBezTo>
                    <a:pt x="714" y="705"/>
                    <a:pt x="693" y="730"/>
                    <a:pt x="664" y="742"/>
                  </a:cubicBezTo>
                  <a:cubicBezTo>
                    <a:pt x="642" y="751"/>
                    <a:pt x="618" y="752"/>
                    <a:pt x="594" y="751"/>
                  </a:cubicBezTo>
                  <a:cubicBezTo>
                    <a:pt x="415" y="746"/>
                    <a:pt x="246" y="659"/>
                    <a:pt x="113" y="540"/>
                  </a:cubicBezTo>
                  <a:cubicBezTo>
                    <a:pt x="78" y="509"/>
                    <a:pt x="44" y="475"/>
                    <a:pt x="23" y="433"/>
                  </a:cubicBezTo>
                  <a:cubicBezTo>
                    <a:pt x="-6" y="374"/>
                    <a:pt x="-8" y="303"/>
                    <a:pt x="18" y="243"/>
                  </a:cubicBezTo>
                  <a:cubicBezTo>
                    <a:pt x="73" y="113"/>
                    <a:pt x="252" y="83"/>
                    <a:pt x="376" y="58"/>
                  </a:cubicBezTo>
                  <a:cubicBezTo>
                    <a:pt x="530" y="28"/>
                    <a:pt x="688" y="27"/>
                    <a:pt x="843" y="14"/>
                  </a:cubicBezTo>
                  <a:cubicBezTo>
                    <a:pt x="929" y="7"/>
                    <a:pt x="1018" y="-3"/>
                    <a:pt x="1104" y="1"/>
                  </a:cubicBezTo>
                  <a:cubicBezTo>
                    <a:pt x="1083" y="73"/>
                    <a:pt x="1023" y="100"/>
                    <a:pt x="984" y="155"/>
                  </a:cubicBezTo>
                  <a:cubicBezTo>
                    <a:pt x="948" y="204"/>
                    <a:pt x="953" y="286"/>
                    <a:pt x="939" y="344"/>
                  </a:cubicBezTo>
                  <a:cubicBezTo>
                    <a:pt x="937" y="348"/>
                    <a:pt x="936" y="353"/>
                    <a:pt x="935" y="358"/>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69" name="Google Shape;969;p28"/>
            <p:cNvSpPr/>
            <p:nvPr/>
          </p:nvSpPr>
          <p:spPr>
            <a:xfrm>
              <a:off x="4495680" y="563040"/>
              <a:ext cx="550440" cy="458280"/>
            </a:xfrm>
            <a:custGeom>
              <a:avLst/>
              <a:gdLst/>
              <a:ahLst/>
              <a:cxnLst/>
              <a:rect l="l" t="t" r="r" b="b"/>
              <a:pathLst>
                <a:path w="1529" h="1273" fill="none" extrusionOk="0">
                  <a:moveTo>
                    <a:pt x="0" y="0"/>
                  </a:moveTo>
                  <a:cubicBezTo>
                    <a:pt x="152" y="223"/>
                    <a:pt x="116" y="511"/>
                    <a:pt x="153" y="765"/>
                  </a:cubicBezTo>
                  <a:cubicBezTo>
                    <a:pt x="172" y="892"/>
                    <a:pt x="193" y="1013"/>
                    <a:pt x="288" y="1104"/>
                  </a:cubicBezTo>
                  <a:cubicBezTo>
                    <a:pt x="383" y="1195"/>
                    <a:pt x="510" y="1251"/>
                    <a:pt x="639" y="1267"/>
                  </a:cubicBezTo>
                  <a:cubicBezTo>
                    <a:pt x="823" y="1291"/>
                    <a:pt x="1011" y="1241"/>
                    <a:pt x="1177" y="1159"/>
                  </a:cubicBezTo>
                  <a:cubicBezTo>
                    <a:pt x="1226" y="1135"/>
                    <a:pt x="1275" y="1107"/>
                    <a:pt x="1312" y="1066"/>
                  </a:cubicBezTo>
                  <a:cubicBezTo>
                    <a:pt x="1351" y="1024"/>
                    <a:pt x="1374" y="970"/>
                    <a:pt x="1395" y="916"/>
                  </a:cubicBezTo>
                  <a:cubicBezTo>
                    <a:pt x="1478" y="701"/>
                    <a:pt x="1523" y="472"/>
                    <a:pt x="1529" y="242"/>
                  </a:cubicBezTo>
                </a:path>
              </a:pathLst>
            </a:custGeom>
            <a:noFill/>
            <a:ln w="9525" cap="rnd" cmpd="sng">
              <a:solidFill>
                <a:schemeClr val="dk2"/>
              </a:solidFill>
              <a:prstDash val="solid"/>
              <a:round/>
              <a:headEnd type="none" w="sm" len="sm"/>
              <a:tailEnd type="none" w="sm" len="sm"/>
            </a:ln>
          </p:spPr>
          <p:txBody>
            <a:bodyPr spcFirstLastPara="1" wrap="square" lIns="93950" tIns="48950" rIns="93950" bIns="489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70" name="Google Shape;970;p28"/>
            <p:cNvSpPr/>
            <p:nvPr/>
          </p:nvSpPr>
          <p:spPr>
            <a:xfrm>
              <a:off x="4932360" y="742680"/>
              <a:ext cx="467640" cy="1028160"/>
            </a:xfrm>
            <a:custGeom>
              <a:avLst/>
              <a:gdLst/>
              <a:ahLst/>
              <a:cxnLst/>
              <a:rect l="l" t="t" r="r" b="b"/>
              <a:pathLst>
                <a:path w="1299" h="2856" extrusionOk="0">
                  <a:moveTo>
                    <a:pt x="520" y="312"/>
                  </a:moveTo>
                  <a:cubicBezTo>
                    <a:pt x="581" y="453"/>
                    <a:pt x="587" y="612"/>
                    <a:pt x="572" y="779"/>
                  </a:cubicBezTo>
                  <a:cubicBezTo>
                    <a:pt x="565" y="858"/>
                    <a:pt x="602" y="905"/>
                    <a:pt x="642" y="976"/>
                  </a:cubicBezTo>
                  <a:cubicBezTo>
                    <a:pt x="755" y="1177"/>
                    <a:pt x="866" y="1378"/>
                    <a:pt x="980" y="1578"/>
                  </a:cubicBezTo>
                  <a:cubicBezTo>
                    <a:pt x="1064" y="1729"/>
                    <a:pt x="1141" y="1884"/>
                    <a:pt x="1223" y="2036"/>
                  </a:cubicBezTo>
                  <a:cubicBezTo>
                    <a:pt x="1246" y="2080"/>
                    <a:pt x="1278" y="2130"/>
                    <a:pt x="1288" y="2179"/>
                  </a:cubicBezTo>
                  <a:cubicBezTo>
                    <a:pt x="1301" y="2244"/>
                    <a:pt x="1304" y="2310"/>
                    <a:pt x="1291" y="2375"/>
                  </a:cubicBezTo>
                  <a:cubicBezTo>
                    <a:pt x="1271" y="2475"/>
                    <a:pt x="1229" y="2575"/>
                    <a:pt x="1167" y="2657"/>
                  </a:cubicBezTo>
                  <a:cubicBezTo>
                    <a:pt x="1106" y="2738"/>
                    <a:pt x="1013" y="2783"/>
                    <a:pt x="924" y="2827"/>
                  </a:cubicBezTo>
                  <a:cubicBezTo>
                    <a:pt x="705" y="2934"/>
                    <a:pt x="508" y="2716"/>
                    <a:pt x="412" y="2542"/>
                  </a:cubicBezTo>
                  <a:cubicBezTo>
                    <a:pt x="255" y="2259"/>
                    <a:pt x="193" y="1900"/>
                    <a:pt x="136" y="1586"/>
                  </a:cubicBezTo>
                  <a:cubicBezTo>
                    <a:pt x="99" y="1384"/>
                    <a:pt x="72" y="1180"/>
                    <a:pt x="59" y="975"/>
                  </a:cubicBezTo>
                  <a:cubicBezTo>
                    <a:pt x="50" y="848"/>
                    <a:pt x="48" y="724"/>
                    <a:pt x="23" y="599"/>
                  </a:cubicBezTo>
                  <a:cubicBezTo>
                    <a:pt x="12" y="546"/>
                    <a:pt x="-5" y="470"/>
                    <a:pt x="1" y="416"/>
                  </a:cubicBezTo>
                  <a:cubicBezTo>
                    <a:pt x="3" y="391"/>
                    <a:pt x="10" y="366"/>
                    <a:pt x="29" y="348"/>
                  </a:cubicBezTo>
                  <a:cubicBezTo>
                    <a:pt x="36" y="341"/>
                    <a:pt x="91" y="311"/>
                    <a:pt x="99" y="326"/>
                  </a:cubicBezTo>
                  <a:cubicBezTo>
                    <a:pt x="80" y="287"/>
                    <a:pt x="12" y="217"/>
                    <a:pt x="42" y="171"/>
                  </a:cubicBezTo>
                  <a:cubicBezTo>
                    <a:pt x="66" y="133"/>
                    <a:pt x="123" y="144"/>
                    <a:pt x="156" y="156"/>
                  </a:cubicBezTo>
                  <a:cubicBezTo>
                    <a:pt x="116" y="100"/>
                    <a:pt x="116" y="6"/>
                    <a:pt x="195" y="1"/>
                  </a:cubicBezTo>
                  <a:cubicBezTo>
                    <a:pt x="262" y="-4"/>
                    <a:pt x="321" y="57"/>
                    <a:pt x="366" y="98"/>
                  </a:cubicBezTo>
                  <a:cubicBezTo>
                    <a:pt x="437" y="163"/>
                    <a:pt x="487" y="235"/>
                    <a:pt x="520" y="312"/>
                  </a:cubicBezTo>
                  <a:close/>
                </a:path>
              </a:pathLst>
            </a:custGeom>
            <a:solidFill>
              <a:srgbClr val="F2A39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71" name="Google Shape;971;p28"/>
            <p:cNvSpPr/>
            <p:nvPr/>
          </p:nvSpPr>
          <p:spPr>
            <a:xfrm>
              <a:off x="4592880" y="572760"/>
              <a:ext cx="401040" cy="428040"/>
            </a:xfrm>
            <a:custGeom>
              <a:avLst/>
              <a:gdLst/>
              <a:ahLst/>
              <a:cxnLst/>
              <a:rect l="l" t="t" r="r" b="b"/>
              <a:pathLst>
                <a:path w="1114" h="1189" extrusionOk="0">
                  <a:moveTo>
                    <a:pt x="1103" y="635"/>
                  </a:moveTo>
                  <a:cubicBezTo>
                    <a:pt x="1154" y="322"/>
                    <a:pt x="1017" y="47"/>
                    <a:pt x="692" y="6"/>
                  </a:cubicBezTo>
                  <a:cubicBezTo>
                    <a:pt x="675" y="3"/>
                    <a:pt x="658" y="2"/>
                    <a:pt x="641" y="1"/>
                  </a:cubicBezTo>
                  <a:cubicBezTo>
                    <a:pt x="471" y="-8"/>
                    <a:pt x="292" y="44"/>
                    <a:pt x="161" y="156"/>
                  </a:cubicBezTo>
                  <a:cubicBezTo>
                    <a:pt x="97" y="210"/>
                    <a:pt x="45" y="280"/>
                    <a:pt x="16" y="360"/>
                  </a:cubicBezTo>
                  <a:cubicBezTo>
                    <a:pt x="-21" y="460"/>
                    <a:pt x="15" y="599"/>
                    <a:pt x="39" y="700"/>
                  </a:cubicBezTo>
                  <a:cubicBezTo>
                    <a:pt x="56" y="774"/>
                    <a:pt x="61" y="846"/>
                    <a:pt x="90" y="918"/>
                  </a:cubicBezTo>
                  <a:cubicBezTo>
                    <a:pt x="142" y="1047"/>
                    <a:pt x="236" y="1154"/>
                    <a:pt x="375" y="1183"/>
                  </a:cubicBezTo>
                  <a:cubicBezTo>
                    <a:pt x="529" y="1214"/>
                    <a:pt x="681" y="1131"/>
                    <a:pt x="814" y="1062"/>
                  </a:cubicBezTo>
                  <a:cubicBezTo>
                    <a:pt x="978" y="977"/>
                    <a:pt x="1074" y="813"/>
                    <a:pt x="1103" y="635"/>
                  </a:cubicBezTo>
                  <a:close/>
                </a:path>
              </a:pathLst>
            </a:custGeom>
            <a:solidFill>
              <a:srgbClr val="F2A39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72" name="Google Shape;972;p28"/>
            <p:cNvSpPr/>
            <p:nvPr/>
          </p:nvSpPr>
          <p:spPr>
            <a:xfrm>
              <a:off x="4563720" y="760680"/>
              <a:ext cx="50760" cy="43200"/>
            </a:xfrm>
            <a:custGeom>
              <a:avLst/>
              <a:gdLst/>
              <a:ahLst/>
              <a:cxnLst/>
              <a:rect l="l" t="t" r="r" b="b"/>
              <a:pathLst>
                <a:path w="141" h="120" fill="none" extrusionOk="0">
                  <a:moveTo>
                    <a:pt x="0" y="12"/>
                  </a:moveTo>
                  <a:cubicBezTo>
                    <a:pt x="66" y="-29"/>
                    <a:pt x="135" y="44"/>
                    <a:pt x="141" y="120"/>
                  </a:cubicBezTo>
                </a:path>
              </a:pathLst>
            </a:custGeom>
            <a:noFill/>
            <a:ln w="9525" cap="rnd" cmpd="sng">
              <a:solidFill>
                <a:schemeClr val="dk1"/>
              </a:solidFill>
              <a:prstDash val="solid"/>
              <a:round/>
              <a:headEnd type="none" w="sm" len="sm"/>
              <a:tailEnd type="none" w="sm" len="sm"/>
            </a:ln>
          </p:spPr>
          <p:txBody>
            <a:bodyPr spcFirstLastPara="1" wrap="square" lIns="93950" tIns="0" rIns="9395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73" name="Google Shape;973;p28"/>
            <p:cNvSpPr/>
            <p:nvPr/>
          </p:nvSpPr>
          <p:spPr>
            <a:xfrm>
              <a:off x="4662360" y="721800"/>
              <a:ext cx="315360" cy="238320"/>
            </a:xfrm>
            <a:custGeom>
              <a:avLst/>
              <a:gdLst/>
              <a:ahLst/>
              <a:cxnLst/>
              <a:rect l="l" t="t" r="r" b="b"/>
              <a:pathLst>
                <a:path w="876" h="662" extrusionOk="0">
                  <a:moveTo>
                    <a:pt x="876" y="662"/>
                  </a:moveTo>
                  <a:lnTo>
                    <a:pt x="0" y="662"/>
                  </a:lnTo>
                  <a:lnTo>
                    <a:pt x="0" y="0"/>
                  </a:lnTo>
                  <a:lnTo>
                    <a:pt x="876" y="0"/>
                  </a:lnTo>
                  <a:lnTo>
                    <a:pt x="876" y="662"/>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74" name="Google Shape;974;p28"/>
            <p:cNvSpPr/>
            <p:nvPr/>
          </p:nvSpPr>
          <p:spPr>
            <a:xfrm>
              <a:off x="4150440" y="948240"/>
              <a:ext cx="447840" cy="826920"/>
            </a:xfrm>
            <a:custGeom>
              <a:avLst/>
              <a:gdLst/>
              <a:ahLst/>
              <a:cxnLst/>
              <a:rect l="l" t="t" r="r" b="b"/>
              <a:pathLst>
                <a:path w="1244" h="2297" extrusionOk="0">
                  <a:moveTo>
                    <a:pt x="481" y="34"/>
                  </a:moveTo>
                  <a:cubicBezTo>
                    <a:pt x="578" y="5"/>
                    <a:pt x="667" y="2"/>
                    <a:pt x="768" y="0"/>
                  </a:cubicBezTo>
                  <a:cubicBezTo>
                    <a:pt x="790" y="0"/>
                    <a:pt x="814" y="-1"/>
                    <a:pt x="833" y="9"/>
                  </a:cubicBezTo>
                  <a:cubicBezTo>
                    <a:pt x="848" y="16"/>
                    <a:pt x="860" y="28"/>
                    <a:pt x="871" y="39"/>
                  </a:cubicBezTo>
                  <a:cubicBezTo>
                    <a:pt x="1110" y="293"/>
                    <a:pt x="1195" y="654"/>
                    <a:pt x="1236" y="1000"/>
                  </a:cubicBezTo>
                  <a:cubicBezTo>
                    <a:pt x="1252" y="1141"/>
                    <a:pt x="1248" y="1294"/>
                    <a:pt x="1188" y="1424"/>
                  </a:cubicBezTo>
                  <a:cubicBezTo>
                    <a:pt x="1138" y="1531"/>
                    <a:pt x="1087" y="1639"/>
                    <a:pt x="1037" y="1747"/>
                  </a:cubicBezTo>
                  <a:cubicBezTo>
                    <a:pt x="1001" y="1826"/>
                    <a:pt x="963" y="1906"/>
                    <a:pt x="904" y="1970"/>
                  </a:cubicBezTo>
                  <a:cubicBezTo>
                    <a:pt x="809" y="2075"/>
                    <a:pt x="669" y="2125"/>
                    <a:pt x="536" y="2172"/>
                  </a:cubicBezTo>
                  <a:cubicBezTo>
                    <a:pt x="369" y="2230"/>
                    <a:pt x="200" y="2288"/>
                    <a:pt x="23" y="2297"/>
                  </a:cubicBezTo>
                  <a:cubicBezTo>
                    <a:pt x="29" y="2174"/>
                    <a:pt x="21" y="2051"/>
                    <a:pt x="0" y="1929"/>
                  </a:cubicBezTo>
                  <a:cubicBezTo>
                    <a:pt x="212" y="1926"/>
                    <a:pt x="422" y="1850"/>
                    <a:pt x="587" y="1717"/>
                  </a:cubicBezTo>
                  <a:cubicBezTo>
                    <a:pt x="752" y="1584"/>
                    <a:pt x="870" y="1395"/>
                    <a:pt x="918" y="1188"/>
                  </a:cubicBezTo>
                  <a:cubicBezTo>
                    <a:pt x="944" y="1077"/>
                    <a:pt x="954" y="954"/>
                    <a:pt x="941" y="838"/>
                  </a:cubicBezTo>
                  <a:cubicBezTo>
                    <a:pt x="930" y="749"/>
                    <a:pt x="878" y="680"/>
                    <a:pt x="846" y="597"/>
                  </a:cubicBezTo>
                  <a:cubicBezTo>
                    <a:pt x="765" y="385"/>
                    <a:pt x="649" y="188"/>
                    <a:pt x="481" y="34"/>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75" name="Google Shape;975;p28"/>
            <p:cNvSpPr/>
            <p:nvPr/>
          </p:nvSpPr>
          <p:spPr>
            <a:xfrm>
              <a:off x="4945320" y="725040"/>
              <a:ext cx="104760" cy="238320"/>
            </a:xfrm>
            <a:custGeom>
              <a:avLst/>
              <a:gdLst/>
              <a:ahLst/>
              <a:cxnLst/>
              <a:rect l="l" t="t" r="r" b="b"/>
              <a:pathLst>
                <a:path w="291" h="662" extrusionOk="0">
                  <a:moveTo>
                    <a:pt x="291" y="662"/>
                  </a:moveTo>
                  <a:lnTo>
                    <a:pt x="0" y="662"/>
                  </a:lnTo>
                  <a:lnTo>
                    <a:pt x="0" y="0"/>
                  </a:lnTo>
                  <a:lnTo>
                    <a:pt x="291" y="0"/>
                  </a:lnTo>
                  <a:lnTo>
                    <a:pt x="291" y="662"/>
                  </a:lnTo>
                  <a:close/>
                </a:path>
              </a:pathLst>
            </a:custGeom>
            <a:solidFill>
              <a:srgbClr val="27272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76" name="Google Shape;976;p28"/>
            <p:cNvSpPr/>
            <p:nvPr/>
          </p:nvSpPr>
          <p:spPr>
            <a:xfrm>
              <a:off x="4945320" y="725040"/>
              <a:ext cx="104760" cy="238320"/>
            </a:xfrm>
            <a:custGeom>
              <a:avLst/>
              <a:gdLst/>
              <a:ahLst/>
              <a:cxnLst/>
              <a:rect l="l" t="t" r="r" b="b"/>
              <a:pathLst>
                <a:path w="291" h="662" extrusionOk="0">
                  <a:moveTo>
                    <a:pt x="291" y="662"/>
                  </a:moveTo>
                  <a:lnTo>
                    <a:pt x="0" y="662"/>
                  </a:lnTo>
                  <a:lnTo>
                    <a:pt x="0" y="0"/>
                  </a:lnTo>
                  <a:lnTo>
                    <a:pt x="291" y="0"/>
                  </a:lnTo>
                  <a:lnTo>
                    <a:pt x="291" y="662"/>
                  </a:lnTo>
                  <a:close/>
                </a:path>
              </a:pathLst>
            </a:custGeom>
            <a:solidFill>
              <a:schemeClr val="dk1"/>
            </a:solidFill>
            <a:ln w="9525" cap="rnd" cmpd="sng">
              <a:solidFill>
                <a:schemeClr val="lt1"/>
              </a:solidFill>
              <a:prstDash val="solid"/>
              <a:round/>
              <a:headEnd type="none" w="sm" len="sm"/>
              <a:tailEnd type="none" w="sm" len="sm"/>
            </a:ln>
          </p:spPr>
          <p:txBody>
            <a:bodyPr spcFirstLastPara="1" wrap="square" lIns="93950" tIns="48950" rIns="93950" bIns="489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77" name="Google Shape;977;p28"/>
            <p:cNvSpPr/>
            <p:nvPr/>
          </p:nvSpPr>
          <p:spPr>
            <a:xfrm>
              <a:off x="4275360" y="825840"/>
              <a:ext cx="726120" cy="944640"/>
            </a:xfrm>
            <a:custGeom>
              <a:avLst/>
              <a:gdLst/>
              <a:ahLst/>
              <a:cxnLst/>
              <a:rect l="l" t="t" r="r" b="b"/>
              <a:pathLst>
                <a:path w="2017" h="2624" extrusionOk="0">
                  <a:moveTo>
                    <a:pt x="494" y="2413"/>
                  </a:moveTo>
                  <a:cubicBezTo>
                    <a:pt x="442" y="2369"/>
                    <a:pt x="392" y="2321"/>
                    <a:pt x="343" y="2272"/>
                  </a:cubicBezTo>
                  <a:cubicBezTo>
                    <a:pt x="157" y="2086"/>
                    <a:pt x="15" y="1800"/>
                    <a:pt x="1" y="1535"/>
                  </a:cubicBezTo>
                  <a:cubicBezTo>
                    <a:pt x="-6" y="1412"/>
                    <a:pt x="23" y="1266"/>
                    <a:pt x="113" y="1174"/>
                  </a:cubicBezTo>
                  <a:cubicBezTo>
                    <a:pt x="174" y="1111"/>
                    <a:pt x="296" y="1043"/>
                    <a:pt x="386" y="1059"/>
                  </a:cubicBezTo>
                  <a:cubicBezTo>
                    <a:pt x="498" y="1077"/>
                    <a:pt x="560" y="1137"/>
                    <a:pt x="639" y="1212"/>
                  </a:cubicBezTo>
                  <a:cubicBezTo>
                    <a:pt x="668" y="1240"/>
                    <a:pt x="701" y="1268"/>
                    <a:pt x="722" y="1303"/>
                  </a:cubicBezTo>
                  <a:cubicBezTo>
                    <a:pt x="715" y="1291"/>
                    <a:pt x="732" y="1235"/>
                    <a:pt x="734" y="1222"/>
                  </a:cubicBezTo>
                  <a:cubicBezTo>
                    <a:pt x="740" y="1185"/>
                    <a:pt x="747" y="1147"/>
                    <a:pt x="755" y="1110"/>
                  </a:cubicBezTo>
                  <a:cubicBezTo>
                    <a:pt x="781" y="986"/>
                    <a:pt x="792" y="849"/>
                    <a:pt x="858" y="738"/>
                  </a:cubicBezTo>
                  <a:cubicBezTo>
                    <a:pt x="905" y="661"/>
                    <a:pt x="952" y="577"/>
                    <a:pt x="1005" y="504"/>
                  </a:cubicBezTo>
                  <a:cubicBezTo>
                    <a:pt x="1052" y="439"/>
                    <a:pt x="1127" y="396"/>
                    <a:pt x="1185" y="342"/>
                  </a:cubicBezTo>
                  <a:cubicBezTo>
                    <a:pt x="1244" y="287"/>
                    <a:pt x="1256" y="201"/>
                    <a:pt x="1311" y="149"/>
                  </a:cubicBezTo>
                  <a:cubicBezTo>
                    <a:pt x="1355" y="106"/>
                    <a:pt x="1382" y="147"/>
                    <a:pt x="1387" y="194"/>
                  </a:cubicBezTo>
                  <a:cubicBezTo>
                    <a:pt x="1394" y="257"/>
                    <a:pt x="1367" y="316"/>
                    <a:pt x="1369" y="376"/>
                  </a:cubicBezTo>
                  <a:cubicBezTo>
                    <a:pt x="1456" y="389"/>
                    <a:pt x="1555" y="372"/>
                    <a:pt x="1635" y="335"/>
                  </a:cubicBezTo>
                  <a:cubicBezTo>
                    <a:pt x="1752" y="281"/>
                    <a:pt x="1806" y="228"/>
                    <a:pt x="1833" y="102"/>
                  </a:cubicBezTo>
                  <a:cubicBezTo>
                    <a:pt x="1842" y="62"/>
                    <a:pt x="1861" y="-29"/>
                    <a:pt x="1921" y="10"/>
                  </a:cubicBezTo>
                  <a:cubicBezTo>
                    <a:pt x="1971" y="44"/>
                    <a:pt x="1925" y="153"/>
                    <a:pt x="1911" y="197"/>
                  </a:cubicBezTo>
                  <a:cubicBezTo>
                    <a:pt x="1929" y="164"/>
                    <a:pt x="1986" y="82"/>
                    <a:pt x="2013" y="151"/>
                  </a:cubicBezTo>
                  <a:cubicBezTo>
                    <a:pt x="2035" y="210"/>
                    <a:pt x="1949" y="344"/>
                    <a:pt x="1921" y="391"/>
                  </a:cubicBezTo>
                  <a:cubicBezTo>
                    <a:pt x="1972" y="346"/>
                    <a:pt x="2012" y="364"/>
                    <a:pt x="1979" y="428"/>
                  </a:cubicBezTo>
                  <a:cubicBezTo>
                    <a:pt x="1938" y="506"/>
                    <a:pt x="1860" y="556"/>
                    <a:pt x="1787" y="601"/>
                  </a:cubicBezTo>
                  <a:cubicBezTo>
                    <a:pt x="1703" y="655"/>
                    <a:pt x="1609" y="682"/>
                    <a:pt x="1520" y="725"/>
                  </a:cubicBezTo>
                  <a:cubicBezTo>
                    <a:pt x="1471" y="748"/>
                    <a:pt x="1404" y="779"/>
                    <a:pt x="1380" y="831"/>
                  </a:cubicBezTo>
                  <a:cubicBezTo>
                    <a:pt x="1352" y="892"/>
                    <a:pt x="1370" y="984"/>
                    <a:pt x="1374" y="1048"/>
                  </a:cubicBezTo>
                  <a:cubicBezTo>
                    <a:pt x="1383" y="1230"/>
                    <a:pt x="1391" y="1413"/>
                    <a:pt x="1407" y="1594"/>
                  </a:cubicBezTo>
                  <a:cubicBezTo>
                    <a:pt x="1419" y="1721"/>
                    <a:pt x="1433" y="1848"/>
                    <a:pt x="1436" y="1976"/>
                  </a:cubicBezTo>
                  <a:cubicBezTo>
                    <a:pt x="1440" y="2148"/>
                    <a:pt x="1433" y="2356"/>
                    <a:pt x="1318" y="2496"/>
                  </a:cubicBezTo>
                  <a:cubicBezTo>
                    <a:pt x="1173" y="2675"/>
                    <a:pt x="882" y="2639"/>
                    <a:pt x="698" y="2548"/>
                  </a:cubicBezTo>
                  <a:cubicBezTo>
                    <a:pt x="624" y="2511"/>
                    <a:pt x="557" y="2465"/>
                    <a:pt x="494" y="2413"/>
                  </a:cubicBezTo>
                  <a:close/>
                </a:path>
              </a:pathLst>
            </a:custGeom>
            <a:solidFill>
              <a:srgbClr val="F2A39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78" name="Google Shape;978;p28"/>
            <p:cNvSpPr/>
            <p:nvPr/>
          </p:nvSpPr>
          <p:spPr>
            <a:xfrm>
              <a:off x="4779720" y="795960"/>
              <a:ext cx="126720" cy="126720"/>
            </a:xfrm>
            <a:custGeom>
              <a:avLst/>
              <a:gdLst/>
              <a:ahLst/>
              <a:cxnLst/>
              <a:rect l="l" t="t" r="r" b="b"/>
              <a:pathLst>
                <a:path w="352" h="352" extrusionOk="0">
                  <a:moveTo>
                    <a:pt x="352" y="176"/>
                  </a:moveTo>
                  <a:cubicBezTo>
                    <a:pt x="352" y="207"/>
                    <a:pt x="345" y="237"/>
                    <a:pt x="329" y="264"/>
                  </a:cubicBezTo>
                  <a:cubicBezTo>
                    <a:pt x="314" y="290"/>
                    <a:pt x="291" y="313"/>
                    <a:pt x="264" y="329"/>
                  </a:cubicBezTo>
                  <a:cubicBezTo>
                    <a:pt x="237" y="344"/>
                    <a:pt x="207" y="352"/>
                    <a:pt x="176" y="352"/>
                  </a:cubicBezTo>
                  <a:cubicBezTo>
                    <a:pt x="145" y="352"/>
                    <a:pt x="115" y="344"/>
                    <a:pt x="88" y="329"/>
                  </a:cubicBezTo>
                  <a:cubicBezTo>
                    <a:pt x="61" y="313"/>
                    <a:pt x="40" y="290"/>
                    <a:pt x="24" y="264"/>
                  </a:cubicBezTo>
                  <a:cubicBezTo>
                    <a:pt x="9" y="237"/>
                    <a:pt x="0" y="207"/>
                    <a:pt x="0" y="176"/>
                  </a:cubicBezTo>
                  <a:cubicBezTo>
                    <a:pt x="0" y="145"/>
                    <a:pt x="8" y="115"/>
                    <a:pt x="24" y="88"/>
                  </a:cubicBezTo>
                  <a:cubicBezTo>
                    <a:pt x="39" y="62"/>
                    <a:pt x="61" y="39"/>
                    <a:pt x="88" y="24"/>
                  </a:cubicBezTo>
                  <a:cubicBezTo>
                    <a:pt x="115" y="8"/>
                    <a:pt x="145" y="0"/>
                    <a:pt x="176" y="0"/>
                  </a:cubicBezTo>
                  <a:cubicBezTo>
                    <a:pt x="207" y="0"/>
                    <a:pt x="237" y="8"/>
                    <a:pt x="264" y="24"/>
                  </a:cubicBezTo>
                  <a:cubicBezTo>
                    <a:pt x="291" y="39"/>
                    <a:pt x="313" y="62"/>
                    <a:pt x="329" y="88"/>
                  </a:cubicBezTo>
                  <a:cubicBezTo>
                    <a:pt x="344" y="115"/>
                    <a:pt x="352" y="145"/>
                    <a:pt x="352" y="176"/>
                  </a:cubicBezTo>
                  <a:close/>
                </a:path>
              </a:pathLst>
            </a:custGeom>
            <a:solidFill>
              <a:srgbClr val="27272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79" name="Google Shape;979;p28"/>
            <p:cNvSpPr/>
            <p:nvPr/>
          </p:nvSpPr>
          <p:spPr>
            <a:xfrm>
              <a:off x="4779720" y="795960"/>
              <a:ext cx="126720" cy="126720"/>
            </a:xfrm>
            <a:custGeom>
              <a:avLst/>
              <a:gdLst/>
              <a:ahLst/>
              <a:cxnLst/>
              <a:rect l="l" t="t" r="r" b="b"/>
              <a:pathLst>
                <a:path w="352" h="352" extrusionOk="0">
                  <a:moveTo>
                    <a:pt x="352" y="176"/>
                  </a:moveTo>
                  <a:cubicBezTo>
                    <a:pt x="352" y="207"/>
                    <a:pt x="345" y="237"/>
                    <a:pt x="329" y="264"/>
                  </a:cubicBezTo>
                  <a:cubicBezTo>
                    <a:pt x="314" y="290"/>
                    <a:pt x="291" y="313"/>
                    <a:pt x="264" y="329"/>
                  </a:cubicBezTo>
                  <a:cubicBezTo>
                    <a:pt x="237" y="344"/>
                    <a:pt x="207" y="352"/>
                    <a:pt x="176" y="352"/>
                  </a:cubicBezTo>
                  <a:cubicBezTo>
                    <a:pt x="145" y="352"/>
                    <a:pt x="115" y="344"/>
                    <a:pt x="88" y="329"/>
                  </a:cubicBezTo>
                  <a:cubicBezTo>
                    <a:pt x="61" y="313"/>
                    <a:pt x="40" y="290"/>
                    <a:pt x="24" y="264"/>
                  </a:cubicBezTo>
                  <a:cubicBezTo>
                    <a:pt x="9" y="237"/>
                    <a:pt x="0" y="207"/>
                    <a:pt x="0" y="176"/>
                  </a:cubicBezTo>
                  <a:cubicBezTo>
                    <a:pt x="0" y="145"/>
                    <a:pt x="9" y="114"/>
                    <a:pt x="24" y="88"/>
                  </a:cubicBezTo>
                  <a:cubicBezTo>
                    <a:pt x="40" y="61"/>
                    <a:pt x="61" y="39"/>
                    <a:pt x="88" y="24"/>
                  </a:cubicBezTo>
                  <a:cubicBezTo>
                    <a:pt x="115" y="8"/>
                    <a:pt x="145" y="0"/>
                    <a:pt x="176" y="0"/>
                  </a:cubicBezTo>
                  <a:cubicBezTo>
                    <a:pt x="207" y="0"/>
                    <a:pt x="237" y="8"/>
                    <a:pt x="264" y="24"/>
                  </a:cubicBezTo>
                  <a:cubicBezTo>
                    <a:pt x="291" y="39"/>
                    <a:pt x="314" y="61"/>
                    <a:pt x="329" y="88"/>
                  </a:cubicBezTo>
                  <a:cubicBezTo>
                    <a:pt x="345" y="114"/>
                    <a:pt x="352" y="145"/>
                    <a:pt x="352" y="176"/>
                  </a:cubicBezTo>
                  <a:close/>
                </a:path>
              </a:pathLst>
            </a:custGeom>
            <a:solidFill>
              <a:schemeClr val="dk1"/>
            </a:solidFill>
            <a:ln w="9525" cap="rnd" cmpd="sng">
              <a:solidFill>
                <a:schemeClr val="lt1"/>
              </a:solidFill>
              <a:prstDash val="solid"/>
              <a:round/>
              <a:headEnd type="none" w="sm" len="sm"/>
              <a:tailEnd type="none" w="sm" len="sm"/>
            </a:ln>
          </p:spPr>
          <p:txBody>
            <a:bodyPr spcFirstLastPara="1" wrap="square" lIns="93950" tIns="48950" rIns="93950" bIns="489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80" name="Google Shape;980;p28"/>
            <p:cNvSpPr/>
            <p:nvPr/>
          </p:nvSpPr>
          <p:spPr>
            <a:xfrm>
              <a:off x="4665240" y="707040"/>
              <a:ext cx="91800" cy="74160"/>
            </a:xfrm>
            <a:custGeom>
              <a:avLst/>
              <a:gdLst/>
              <a:ahLst/>
              <a:cxnLst/>
              <a:rect l="l" t="t" r="r" b="b"/>
              <a:pathLst>
                <a:path w="255" h="206" extrusionOk="0">
                  <a:moveTo>
                    <a:pt x="255" y="206"/>
                  </a:moveTo>
                  <a:lnTo>
                    <a:pt x="0" y="206"/>
                  </a:lnTo>
                  <a:lnTo>
                    <a:pt x="0" y="0"/>
                  </a:lnTo>
                  <a:lnTo>
                    <a:pt x="255" y="0"/>
                  </a:lnTo>
                  <a:lnTo>
                    <a:pt x="255" y="206"/>
                  </a:lnTo>
                  <a:close/>
                </a:path>
              </a:pathLst>
            </a:custGeom>
            <a:solidFill>
              <a:srgbClr val="272726"/>
            </a:solidFill>
            <a:ln>
              <a:noFill/>
            </a:ln>
          </p:spPr>
          <p:txBody>
            <a:bodyPr spcFirstLastPara="1" wrap="square" lIns="90000" tIns="29150" rIns="90000" bIns="291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81" name="Google Shape;981;p28"/>
            <p:cNvSpPr/>
            <p:nvPr/>
          </p:nvSpPr>
          <p:spPr>
            <a:xfrm>
              <a:off x="4665240" y="707040"/>
              <a:ext cx="91800" cy="74160"/>
            </a:xfrm>
            <a:custGeom>
              <a:avLst/>
              <a:gdLst/>
              <a:ahLst/>
              <a:cxnLst/>
              <a:rect l="l" t="t" r="r" b="b"/>
              <a:pathLst>
                <a:path w="255" h="206" extrusionOk="0">
                  <a:moveTo>
                    <a:pt x="255" y="206"/>
                  </a:moveTo>
                  <a:lnTo>
                    <a:pt x="0" y="206"/>
                  </a:lnTo>
                  <a:lnTo>
                    <a:pt x="0" y="0"/>
                  </a:lnTo>
                  <a:lnTo>
                    <a:pt x="255" y="0"/>
                  </a:lnTo>
                  <a:lnTo>
                    <a:pt x="255" y="206"/>
                  </a:lnTo>
                  <a:close/>
                </a:path>
              </a:pathLst>
            </a:custGeom>
            <a:solidFill>
              <a:schemeClr val="dk1"/>
            </a:solidFill>
            <a:ln w="9525" cap="rnd" cmpd="sng">
              <a:solidFill>
                <a:schemeClr val="lt1"/>
              </a:solidFill>
              <a:prstDash val="solid"/>
              <a:round/>
              <a:headEnd type="none" w="sm" len="sm"/>
              <a:tailEnd type="none" w="sm" len="sm"/>
            </a:ln>
          </p:spPr>
          <p:txBody>
            <a:bodyPr spcFirstLastPara="1" wrap="square" lIns="93950" tIns="25200" rIns="93950" bIns="252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82" name="Google Shape;982;p28"/>
            <p:cNvSpPr/>
            <p:nvPr/>
          </p:nvSpPr>
          <p:spPr>
            <a:xfrm>
              <a:off x="4617000" y="511920"/>
              <a:ext cx="397440" cy="174960"/>
            </a:xfrm>
            <a:custGeom>
              <a:avLst/>
              <a:gdLst/>
              <a:ahLst/>
              <a:cxnLst/>
              <a:rect l="l" t="t" r="r" b="b"/>
              <a:pathLst>
                <a:path w="1104" h="486" extrusionOk="0">
                  <a:moveTo>
                    <a:pt x="29" y="270"/>
                  </a:moveTo>
                  <a:cubicBezTo>
                    <a:pt x="51" y="291"/>
                    <a:pt x="83" y="306"/>
                    <a:pt x="106" y="320"/>
                  </a:cubicBezTo>
                  <a:cubicBezTo>
                    <a:pt x="180" y="366"/>
                    <a:pt x="268" y="401"/>
                    <a:pt x="351" y="425"/>
                  </a:cubicBezTo>
                  <a:cubicBezTo>
                    <a:pt x="394" y="437"/>
                    <a:pt x="518" y="478"/>
                    <a:pt x="544" y="416"/>
                  </a:cubicBezTo>
                  <a:cubicBezTo>
                    <a:pt x="566" y="368"/>
                    <a:pt x="509" y="320"/>
                    <a:pt x="498" y="277"/>
                  </a:cubicBezTo>
                  <a:cubicBezTo>
                    <a:pt x="514" y="275"/>
                    <a:pt x="525" y="287"/>
                    <a:pt x="538" y="296"/>
                  </a:cubicBezTo>
                  <a:cubicBezTo>
                    <a:pt x="567" y="316"/>
                    <a:pt x="596" y="336"/>
                    <a:pt x="626" y="355"/>
                  </a:cubicBezTo>
                  <a:cubicBezTo>
                    <a:pt x="683" y="390"/>
                    <a:pt x="747" y="420"/>
                    <a:pt x="811" y="442"/>
                  </a:cubicBezTo>
                  <a:cubicBezTo>
                    <a:pt x="830" y="448"/>
                    <a:pt x="889" y="476"/>
                    <a:pt x="896" y="449"/>
                  </a:cubicBezTo>
                  <a:cubicBezTo>
                    <a:pt x="901" y="432"/>
                    <a:pt x="880" y="400"/>
                    <a:pt x="875" y="382"/>
                  </a:cubicBezTo>
                  <a:cubicBezTo>
                    <a:pt x="911" y="429"/>
                    <a:pt x="1032" y="533"/>
                    <a:pt x="1089" y="462"/>
                  </a:cubicBezTo>
                  <a:cubicBezTo>
                    <a:pt x="1154" y="382"/>
                    <a:pt x="989" y="245"/>
                    <a:pt x="943" y="207"/>
                  </a:cubicBezTo>
                  <a:cubicBezTo>
                    <a:pt x="727" y="27"/>
                    <a:pt x="356" y="-97"/>
                    <a:pt x="116" y="103"/>
                  </a:cubicBezTo>
                  <a:cubicBezTo>
                    <a:pt x="104" y="113"/>
                    <a:pt x="88" y="127"/>
                    <a:pt x="72" y="132"/>
                  </a:cubicBezTo>
                  <a:cubicBezTo>
                    <a:pt x="59" y="135"/>
                    <a:pt x="48" y="129"/>
                    <a:pt x="34" y="137"/>
                  </a:cubicBezTo>
                  <a:cubicBezTo>
                    <a:pt x="1" y="158"/>
                    <a:pt x="-7" y="208"/>
                    <a:pt x="8" y="242"/>
                  </a:cubicBezTo>
                  <a:cubicBezTo>
                    <a:pt x="13" y="252"/>
                    <a:pt x="20" y="262"/>
                    <a:pt x="29" y="270"/>
                  </a:cubicBezTo>
                  <a:close/>
                </a:path>
              </a:pathLst>
            </a:custGeom>
            <a:solidFill>
              <a:srgbClr val="27272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83" name="Google Shape;983;p28"/>
            <p:cNvSpPr/>
            <p:nvPr/>
          </p:nvSpPr>
          <p:spPr>
            <a:xfrm>
              <a:off x="4950360" y="960120"/>
              <a:ext cx="47520" cy="64440"/>
            </a:xfrm>
            <a:custGeom>
              <a:avLst/>
              <a:gdLst/>
              <a:ahLst/>
              <a:cxnLst/>
              <a:rect l="l" t="t" r="r" b="b"/>
              <a:pathLst>
                <a:path w="132" h="179" fill="none" extrusionOk="0">
                  <a:moveTo>
                    <a:pt x="103" y="0"/>
                  </a:moveTo>
                  <a:cubicBezTo>
                    <a:pt x="195" y="49"/>
                    <a:pt x="37" y="154"/>
                    <a:pt x="0" y="179"/>
                  </a:cubicBezTo>
                </a:path>
              </a:pathLst>
            </a:custGeom>
            <a:noFill/>
            <a:ln w="9525" cap="rnd" cmpd="sng">
              <a:solidFill>
                <a:schemeClr val="dk1"/>
              </a:solidFill>
              <a:prstDash val="solid"/>
              <a:round/>
              <a:headEnd type="none" w="sm" len="sm"/>
              <a:tailEnd type="none" w="sm" len="sm"/>
            </a:ln>
          </p:spPr>
          <p:txBody>
            <a:bodyPr spcFirstLastPara="1" wrap="square" lIns="93950" tIns="15475" rIns="93950" bIns="15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84" name="Google Shape;984;p28"/>
            <p:cNvSpPr/>
            <p:nvPr/>
          </p:nvSpPr>
          <p:spPr>
            <a:xfrm>
              <a:off x="4869720" y="881280"/>
              <a:ext cx="99720" cy="109440"/>
            </a:xfrm>
            <a:custGeom>
              <a:avLst/>
              <a:gdLst/>
              <a:ahLst/>
              <a:cxnLst/>
              <a:rect l="l" t="t" r="r" b="b"/>
              <a:pathLst>
                <a:path w="277" h="304" fill="none" extrusionOk="0">
                  <a:moveTo>
                    <a:pt x="277" y="0"/>
                  </a:moveTo>
                  <a:cubicBezTo>
                    <a:pt x="270" y="131"/>
                    <a:pt x="86" y="240"/>
                    <a:pt x="0" y="304"/>
                  </a:cubicBezTo>
                </a:path>
              </a:pathLst>
            </a:custGeom>
            <a:noFill/>
            <a:ln w="9525" cap="rnd" cmpd="sng">
              <a:solidFill>
                <a:schemeClr val="dk1"/>
              </a:solidFill>
              <a:prstDash val="solid"/>
              <a:round/>
              <a:headEnd type="none" w="sm" len="sm"/>
              <a:tailEnd type="none" w="sm" len="sm"/>
            </a:ln>
          </p:spPr>
          <p:txBody>
            <a:bodyPr spcFirstLastPara="1" wrap="square" lIns="93950" tIns="48950" rIns="93950" bIns="489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85" name="Google Shape;985;p28"/>
            <p:cNvSpPr/>
            <p:nvPr/>
          </p:nvSpPr>
          <p:spPr>
            <a:xfrm>
              <a:off x="4871160" y="963360"/>
              <a:ext cx="104760" cy="67680"/>
            </a:xfrm>
            <a:custGeom>
              <a:avLst/>
              <a:gdLst/>
              <a:ahLst/>
              <a:cxnLst/>
              <a:rect l="l" t="t" r="r" b="b"/>
              <a:pathLst>
                <a:path w="291" h="188" fill="none" extrusionOk="0">
                  <a:moveTo>
                    <a:pt x="291" y="0"/>
                  </a:moveTo>
                  <a:cubicBezTo>
                    <a:pt x="227" y="93"/>
                    <a:pt x="90" y="129"/>
                    <a:pt x="0" y="188"/>
                  </a:cubicBezTo>
                </a:path>
              </a:pathLst>
            </a:custGeom>
            <a:noFill/>
            <a:ln w="9525" cap="rnd" cmpd="sng">
              <a:solidFill>
                <a:schemeClr val="dk1"/>
              </a:solidFill>
              <a:prstDash val="solid"/>
              <a:round/>
              <a:headEnd type="none" w="sm" len="sm"/>
              <a:tailEnd type="none" w="sm" len="sm"/>
            </a:ln>
          </p:spPr>
          <p:txBody>
            <a:bodyPr spcFirstLastPara="1" wrap="square" lIns="93950" tIns="18700" rIns="93950" bIns="18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86" name="Google Shape;986;p28"/>
            <p:cNvSpPr/>
            <p:nvPr/>
          </p:nvSpPr>
          <p:spPr>
            <a:xfrm>
              <a:off x="4732560" y="953640"/>
              <a:ext cx="56520" cy="5040"/>
            </a:xfrm>
            <a:custGeom>
              <a:avLst/>
              <a:gdLst/>
              <a:ahLst/>
              <a:cxnLst/>
              <a:rect l="l" t="t" r="r" b="b"/>
              <a:pathLst>
                <a:path w="157" h="14" fill="none" extrusionOk="0">
                  <a:moveTo>
                    <a:pt x="157" y="0"/>
                  </a:moveTo>
                  <a:cubicBezTo>
                    <a:pt x="109" y="15"/>
                    <a:pt x="50" y="15"/>
                    <a:pt x="0" y="14"/>
                  </a:cubicBezTo>
                </a:path>
              </a:pathLst>
            </a:custGeom>
            <a:noFill/>
            <a:ln w="9525" cap="rnd" cmpd="sng">
              <a:solidFill>
                <a:schemeClr val="dk1"/>
              </a:solidFill>
              <a:prstDash val="solid"/>
              <a:round/>
              <a:headEnd type="none" w="sm" len="sm"/>
              <a:tailEnd type="none" w="sm" len="sm"/>
            </a:ln>
          </p:spPr>
          <p:txBody>
            <a:bodyPr spcFirstLastPara="1" wrap="square" lIns="93950" tIns="0" rIns="9395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87" name="Google Shape;987;p28"/>
            <p:cNvSpPr/>
            <p:nvPr/>
          </p:nvSpPr>
          <p:spPr>
            <a:xfrm>
              <a:off x="4492800" y="1286280"/>
              <a:ext cx="38880" cy="180360"/>
            </a:xfrm>
            <a:custGeom>
              <a:avLst/>
              <a:gdLst/>
              <a:ahLst/>
              <a:cxnLst/>
              <a:rect l="l" t="t" r="r" b="b"/>
              <a:pathLst>
                <a:path w="108" h="501" fill="none" extrusionOk="0">
                  <a:moveTo>
                    <a:pt x="108" y="0"/>
                  </a:moveTo>
                  <a:cubicBezTo>
                    <a:pt x="95" y="189"/>
                    <a:pt x="26" y="314"/>
                    <a:pt x="0" y="501"/>
                  </a:cubicBezTo>
                </a:path>
              </a:pathLst>
            </a:custGeom>
            <a:noFill/>
            <a:ln w="9525" cap="rnd" cmpd="sng">
              <a:solidFill>
                <a:schemeClr val="dk1"/>
              </a:solidFill>
              <a:prstDash val="solid"/>
              <a:round/>
              <a:headEnd type="none" w="sm" len="sm"/>
              <a:tailEnd type="none" w="sm" len="sm"/>
            </a:ln>
          </p:spPr>
          <p:txBody>
            <a:bodyPr spcFirstLastPara="1" wrap="square" lIns="93950" tIns="48950" rIns="93950" bIns="489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88" name="Google Shape;988;p28"/>
            <p:cNvSpPr/>
            <p:nvPr/>
          </p:nvSpPr>
          <p:spPr>
            <a:xfrm>
              <a:off x="5227560" y="1720440"/>
              <a:ext cx="27360" cy="5040"/>
            </a:xfrm>
            <a:custGeom>
              <a:avLst/>
              <a:gdLst/>
              <a:ahLst/>
              <a:cxnLst/>
              <a:rect l="l" t="t" r="r" b="b"/>
              <a:pathLst>
                <a:path w="76" h="14" fill="none" extrusionOk="0">
                  <a:moveTo>
                    <a:pt x="76" y="0"/>
                  </a:moveTo>
                  <a:cubicBezTo>
                    <a:pt x="54" y="16"/>
                    <a:pt x="25" y="14"/>
                    <a:pt x="0" y="13"/>
                  </a:cubicBezTo>
                </a:path>
              </a:pathLst>
            </a:custGeom>
            <a:noFill/>
            <a:ln w="9525" cap="rnd" cmpd="sng">
              <a:solidFill>
                <a:schemeClr val="dk1"/>
              </a:solidFill>
              <a:prstDash val="solid"/>
              <a:round/>
              <a:headEnd type="none" w="sm" len="sm"/>
              <a:tailEnd type="none" w="sm" len="sm"/>
            </a:ln>
          </p:spPr>
          <p:txBody>
            <a:bodyPr spcFirstLastPara="1" wrap="square" lIns="93950" tIns="0" rIns="9395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89" name="Google Shape;989;p28"/>
            <p:cNvSpPr/>
            <p:nvPr/>
          </p:nvSpPr>
          <p:spPr>
            <a:xfrm>
              <a:off x="4153680" y="1014840"/>
              <a:ext cx="379080" cy="572760"/>
            </a:xfrm>
            <a:custGeom>
              <a:avLst/>
              <a:gdLst/>
              <a:ahLst/>
              <a:cxnLst/>
              <a:rect l="l" t="t" r="r" b="b"/>
              <a:pathLst>
                <a:path w="1053" h="1591" extrusionOk="0">
                  <a:moveTo>
                    <a:pt x="317" y="0"/>
                  </a:moveTo>
                  <a:cubicBezTo>
                    <a:pt x="424" y="50"/>
                    <a:pt x="526" y="108"/>
                    <a:pt x="618" y="182"/>
                  </a:cubicBezTo>
                  <a:cubicBezTo>
                    <a:pt x="666" y="219"/>
                    <a:pt x="716" y="260"/>
                    <a:pt x="750" y="311"/>
                  </a:cubicBezTo>
                  <a:cubicBezTo>
                    <a:pt x="781" y="357"/>
                    <a:pt x="831" y="390"/>
                    <a:pt x="865" y="435"/>
                  </a:cubicBezTo>
                  <a:cubicBezTo>
                    <a:pt x="935" y="527"/>
                    <a:pt x="976" y="638"/>
                    <a:pt x="1046" y="729"/>
                  </a:cubicBezTo>
                  <a:cubicBezTo>
                    <a:pt x="1050" y="735"/>
                    <a:pt x="1054" y="741"/>
                    <a:pt x="1053" y="747"/>
                  </a:cubicBezTo>
                  <a:cubicBezTo>
                    <a:pt x="1053" y="751"/>
                    <a:pt x="1051" y="754"/>
                    <a:pt x="1049" y="757"/>
                  </a:cubicBezTo>
                  <a:cubicBezTo>
                    <a:pt x="1020" y="806"/>
                    <a:pt x="995" y="856"/>
                    <a:pt x="967" y="906"/>
                  </a:cubicBezTo>
                  <a:cubicBezTo>
                    <a:pt x="922" y="989"/>
                    <a:pt x="862" y="1039"/>
                    <a:pt x="796" y="1105"/>
                  </a:cubicBezTo>
                  <a:cubicBezTo>
                    <a:pt x="754" y="1146"/>
                    <a:pt x="712" y="1188"/>
                    <a:pt x="672" y="1232"/>
                  </a:cubicBezTo>
                  <a:cubicBezTo>
                    <a:pt x="651" y="1255"/>
                    <a:pt x="632" y="1279"/>
                    <a:pt x="613" y="1302"/>
                  </a:cubicBezTo>
                  <a:cubicBezTo>
                    <a:pt x="588" y="1332"/>
                    <a:pt x="575" y="1372"/>
                    <a:pt x="550" y="1400"/>
                  </a:cubicBezTo>
                  <a:cubicBezTo>
                    <a:pt x="526" y="1425"/>
                    <a:pt x="491" y="1446"/>
                    <a:pt x="463" y="1467"/>
                  </a:cubicBezTo>
                  <a:cubicBezTo>
                    <a:pt x="434" y="1489"/>
                    <a:pt x="417" y="1509"/>
                    <a:pt x="395" y="1537"/>
                  </a:cubicBezTo>
                  <a:cubicBezTo>
                    <a:pt x="380" y="1556"/>
                    <a:pt x="358" y="1592"/>
                    <a:pt x="331" y="1591"/>
                  </a:cubicBezTo>
                  <a:cubicBezTo>
                    <a:pt x="286" y="1590"/>
                    <a:pt x="249" y="1502"/>
                    <a:pt x="225" y="1472"/>
                  </a:cubicBezTo>
                  <a:cubicBezTo>
                    <a:pt x="177" y="1409"/>
                    <a:pt x="142" y="1345"/>
                    <a:pt x="113" y="1271"/>
                  </a:cubicBezTo>
                  <a:cubicBezTo>
                    <a:pt x="14" y="1011"/>
                    <a:pt x="-46" y="652"/>
                    <a:pt x="45" y="383"/>
                  </a:cubicBezTo>
                  <a:cubicBezTo>
                    <a:pt x="97" y="228"/>
                    <a:pt x="186" y="92"/>
                    <a:pt x="317" y="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90" name="Google Shape;990;p28"/>
            <p:cNvSpPr/>
            <p:nvPr/>
          </p:nvSpPr>
          <p:spPr>
            <a:xfrm>
              <a:off x="5285880" y="1311480"/>
              <a:ext cx="60120" cy="214200"/>
            </a:xfrm>
            <a:custGeom>
              <a:avLst/>
              <a:gdLst/>
              <a:ahLst/>
              <a:cxnLst/>
              <a:rect l="l" t="t" r="r" b="b"/>
              <a:pathLst>
                <a:path w="167" h="595" fill="none" extrusionOk="0">
                  <a:moveTo>
                    <a:pt x="0" y="0"/>
                  </a:moveTo>
                  <a:cubicBezTo>
                    <a:pt x="82" y="192"/>
                    <a:pt x="125" y="390"/>
                    <a:pt x="167" y="595"/>
                  </a:cubicBezTo>
                </a:path>
              </a:pathLst>
            </a:custGeom>
            <a:solidFill>
              <a:schemeClr val="dk1"/>
            </a:solidFill>
            <a:ln w="9525" cap="rnd" cmpd="sng">
              <a:solidFill>
                <a:schemeClr val="dk1"/>
              </a:solidFill>
              <a:prstDash val="solid"/>
              <a:round/>
              <a:headEnd type="none" w="sm" len="sm"/>
              <a:tailEnd type="none" w="sm" len="sm"/>
            </a:ln>
          </p:spPr>
          <p:txBody>
            <a:bodyPr spcFirstLastPara="1" wrap="square" lIns="93950" tIns="48950" rIns="93950" bIns="489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91" name="Google Shape;991;p28"/>
            <p:cNvSpPr/>
            <p:nvPr/>
          </p:nvSpPr>
          <p:spPr>
            <a:xfrm>
              <a:off x="5375160" y="1374120"/>
              <a:ext cx="111240" cy="83160"/>
            </a:xfrm>
            <a:custGeom>
              <a:avLst/>
              <a:gdLst/>
              <a:ahLst/>
              <a:cxnLst/>
              <a:rect l="l" t="t" r="r" b="b"/>
              <a:pathLst>
                <a:path w="309" h="231" fill="none" extrusionOk="0">
                  <a:moveTo>
                    <a:pt x="0" y="0"/>
                  </a:moveTo>
                  <a:cubicBezTo>
                    <a:pt x="116" y="49"/>
                    <a:pt x="233" y="130"/>
                    <a:pt x="309" y="231"/>
                  </a:cubicBezTo>
                </a:path>
              </a:pathLst>
            </a:custGeom>
            <a:solidFill>
              <a:schemeClr val="dk1"/>
            </a:solidFill>
            <a:ln w="9525" cap="rnd" cmpd="sng">
              <a:solidFill>
                <a:schemeClr val="dk1"/>
              </a:solidFill>
              <a:prstDash val="solid"/>
              <a:round/>
              <a:headEnd type="none" w="sm" len="sm"/>
              <a:tailEnd type="none" w="sm" len="sm"/>
            </a:ln>
          </p:spPr>
          <p:txBody>
            <a:bodyPr spcFirstLastPara="1" wrap="square" lIns="93950" tIns="34200" rIns="93950" bIns="342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92" name="Google Shape;992;p28"/>
            <p:cNvSpPr/>
            <p:nvPr/>
          </p:nvSpPr>
          <p:spPr>
            <a:xfrm>
              <a:off x="4159800" y="1343520"/>
              <a:ext cx="122760" cy="258480"/>
            </a:xfrm>
            <a:custGeom>
              <a:avLst/>
              <a:gdLst/>
              <a:ahLst/>
              <a:cxnLst/>
              <a:rect l="l" t="t" r="r" b="b"/>
              <a:pathLst>
                <a:path w="341" h="718" fill="none" extrusionOk="0">
                  <a:moveTo>
                    <a:pt x="0" y="0"/>
                  </a:moveTo>
                  <a:cubicBezTo>
                    <a:pt x="21" y="55"/>
                    <a:pt x="33" y="113"/>
                    <a:pt x="56" y="168"/>
                  </a:cubicBezTo>
                  <a:cubicBezTo>
                    <a:pt x="91" y="252"/>
                    <a:pt x="136" y="334"/>
                    <a:pt x="180" y="414"/>
                  </a:cubicBezTo>
                  <a:cubicBezTo>
                    <a:pt x="230" y="506"/>
                    <a:pt x="293" y="625"/>
                    <a:pt x="341" y="718"/>
                  </a:cubicBezTo>
                </a:path>
              </a:pathLst>
            </a:custGeom>
            <a:solidFill>
              <a:schemeClr val="dk1"/>
            </a:solidFill>
            <a:ln w="9525" cap="rnd" cmpd="sng">
              <a:solidFill>
                <a:schemeClr val="dk1"/>
              </a:solidFill>
              <a:prstDash val="solid"/>
              <a:round/>
              <a:headEnd type="none" w="sm" len="sm"/>
              <a:tailEnd type="none" w="sm" len="sm"/>
            </a:ln>
          </p:spPr>
          <p:txBody>
            <a:bodyPr spcFirstLastPara="1" wrap="square" lIns="93950" tIns="48950" rIns="93950" bIns="489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93" name="Google Shape;993;p28"/>
            <p:cNvSpPr/>
            <p:nvPr/>
          </p:nvSpPr>
          <p:spPr>
            <a:xfrm>
              <a:off x="4657320" y="1714680"/>
              <a:ext cx="47160" cy="14040"/>
            </a:xfrm>
            <a:custGeom>
              <a:avLst/>
              <a:gdLst/>
              <a:ahLst/>
              <a:cxnLst/>
              <a:rect l="l" t="t" r="r" b="b"/>
              <a:pathLst>
                <a:path w="131" h="39" fill="none" extrusionOk="0">
                  <a:moveTo>
                    <a:pt x="131" y="0"/>
                  </a:moveTo>
                  <a:cubicBezTo>
                    <a:pt x="96" y="31"/>
                    <a:pt x="46" y="45"/>
                    <a:pt x="0" y="36"/>
                  </a:cubicBezTo>
                </a:path>
              </a:pathLst>
            </a:custGeom>
            <a:noFill/>
            <a:ln w="9525" cap="rnd" cmpd="sng">
              <a:solidFill>
                <a:schemeClr val="dk1"/>
              </a:solidFill>
              <a:prstDash val="solid"/>
              <a:round/>
              <a:headEnd type="none" w="sm" len="sm"/>
              <a:tailEnd type="none" w="sm" len="sm"/>
            </a:ln>
          </p:spPr>
          <p:txBody>
            <a:bodyPr spcFirstLastPara="1" wrap="square" lIns="93950" tIns="0" rIns="9395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94" name="Google Shape;994;p28"/>
            <p:cNvSpPr/>
            <p:nvPr/>
          </p:nvSpPr>
          <p:spPr>
            <a:xfrm>
              <a:off x="4191840" y="885600"/>
              <a:ext cx="136800" cy="6480"/>
            </a:xfrm>
            <a:custGeom>
              <a:avLst/>
              <a:gdLst/>
              <a:ahLst/>
              <a:cxnLst/>
              <a:rect l="l" t="t" r="r" b="b"/>
              <a:pathLst>
                <a:path w="380" h="18" fill="none" extrusionOk="0">
                  <a:moveTo>
                    <a:pt x="0" y="0"/>
                  </a:moveTo>
                  <a:cubicBezTo>
                    <a:pt x="125" y="19"/>
                    <a:pt x="254" y="23"/>
                    <a:pt x="380" y="11"/>
                  </a:cubicBezTo>
                </a:path>
              </a:pathLst>
            </a:custGeom>
            <a:noFill/>
            <a:ln w="9525" cap="rnd" cmpd="sng">
              <a:solidFill>
                <a:schemeClr val="dk1"/>
              </a:solidFill>
              <a:prstDash val="solid"/>
              <a:round/>
              <a:headEnd type="none" w="sm" len="sm"/>
              <a:tailEnd type="none" w="sm" len="sm"/>
            </a:ln>
          </p:spPr>
          <p:txBody>
            <a:bodyPr spcFirstLastPara="1" wrap="square" lIns="93950" tIns="0" rIns="9395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95" name="Google Shape;995;p28"/>
            <p:cNvSpPr/>
            <p:nvPr/>
          </p:nvSpPr>
          <p:spPr>
            <a:xfrm>
              <a:off x="4312440" y="965520"/>
              <a:ext cx="45000" cy="29520"/>
            </a:xfrm>
            <a:custGeom>
              <a:avLst/>
              <a:gdLst/>
              <a:ahLst/>
              <a:cxnLst/>
              <a:rect l="l" t="t" r="r" b="b"/>
              <a:pathLst>
                <a:path w="125" h="82" extrusionOk="0">
                  <a:moveTo>
                    <a:pt x="69" y="22"/>
                  </a:moveTo>
                  <a:cubicBezTo>
                    <a:pt x="63" y="17"/>
                    <a:pt x="58" y="12"/>
                    <a:pt x="52" y="7"/>
                  </a:cubicBezTo>
                  <a:cubicBezTo>
                    <a:pt x="46" y="2"/>
                    <a:pt x="37" y="-3"/>
                    <a:pt x="31" y="2"/>
                  </a:cubicBezTo>
                  <a:cubicBezTo>
                    <a:pt x="29" y="3"/>
                    <a:pt x="28" y="5"/>
                    <a:pt x="27" y="6"/>
                  </a:cubicBezTo>
                  <a:cubicBezTo>
                    <a:pt x="20" y="17"/>
                    <a:pt x="12" y="28"/>
                    <a:pt x="5" y="38"/>
                  </a:cubicBezTo>
                  <a:cubicBezTo>
                    <a:pt x="3" y="42"/>
                    <a:pt x="0" y="46"/>
                    <a:pt x="0" y="50"/>
                  </a:cubicBezTo>
                  <a:cubicBezTo>
                    <a:pt x="1" y="58"/>
                    <a:pt x="11" y="58"/>
                    <a:pt x="17" y="55"/>
                  </a:cubicBezTo>
                  <a:cubicBezTo>
                    <a:pt x="20" y="54"/>
                    <a:pt x="22" y="51"/>
                    <a:pt x="26" y="49"/>
                  </a:cubicBezTo>
                  <a:cubicBezTo>
                    <a:pt x="30" y="46"/>
                    <a:pt x="36" y="45"/>
                    <a:pt x="42" y="44"/>
                  </a:cubicBezTo>
                  <a:cubicBezTo>
                    <a:pt x="56" y="44"/>
                    <a:pt x="70" y="48"/>
                    <a:pt x="83" y="54"/>
                  </a:cubicBezTo>
                  <a:cubicBezTo>
                    <a:pt x="98" y="62"/>
                    <a:pt x="109" y="74"/>
                    <a:pt x="125" y="82"/>
                  </a:cubicBezTo>
                  <a:cubicBezTo>
                    <a:pt x="123" y="73"/>
                    <a:pt x="116" y="66"/>
                    <a:pt x="110" y="60"/>
                  </a:cubicBezTo>
                  <a:cubicBezTo>
                    <a:pt x="97" y="47"/>
                    <a:pt x="83" y="34"/>
                    <a:pt x="69" y="2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96" name="Google Shape;996;p28"/>
            <p:cNvSpPr/>
            <p:nvPr/>
          </p:nvSpPr>
          <p:spPr>
            <a:xfrm>
              <a:off x="4111200" y="1227960"/>
              <a:ext cx="15480" cy="328320"/>
            </a:xfrm>
            <a:custGeom>
              <a:avLst/>
              <a:gdLst/>
              <a:ahLst/>
              <a:cxnLst/>
              <a:rect l="l" t="t" r="r" b="b"/>
              <a:pathLst>
                <a:path w="43" h="912" fill="none" extrusionOk="0">
                  <a:moveTo>
                    <a:pt x="0" y="912"/>
                  </a:moveTo>
                  <a:cubicBezTo>
                    <a:pt x="26" y="608"/>
                    <a:pt x="40" y="305"/>
                    <a:pt x="43" y="0"/>
                  </a:cubicBezTo>
                </a:path>
              </a:pathLst>
            </a:custGeom>
            <a:solidFill>
              <a:schemeClr val="dk1"/>
            </a:solidFill>
            <a:ln w="9525" cap="rnd" cmpd="sng">
              <a:solidFill>
                <a:schemeClr val="dk1"/>
              </a:solidFill>
              <a:prstDash val="solid"/>
              <a:round/>
              <a:headEnd type="none" w="sm" len="sm"/>
              <a:tailEnd type="none" w="sm" len="sm"/>
            </a:ln>
          </p:spPr>
          <p:txBody>
            <a:bodyPr spcFirstLastPara="1" wrap="square" lIns="93950" tIns="48950" rIns="93950" bIns="489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97" name="Google Shape;997;p28"/>
            <p:cNvSpPr/>
            <p:nvPr/>
          </p:nvSpPr>
          <p:spPr>
            <a:xfrm>
              <a:off x="4416480" y="482760"/>
              <a:ext cx="707760" cy="157680"/>
            </a:xfrm>
            <a:custGeom>
              <a:avLst/>
              <a:gdLst/>
              <a:ahLst/>
              <a:cxnLst/>
              <a:rect l="l" t="t" r="r" b="b"/>
              <a:pathLst>
                <a:path w="1966" h="438" extrusionOk="0">
                  <a:moveTo>
                    <a:pt x="159" y="335"/>
                  </a:moveTo>
                  <a:cubicBezTo>
                    <a:pt x="129" y="335"/>
                    <a:pt x="98" y="333"/>
                    <a:pt x="68" y="328"/>
                  </a:cubicBezTo>
                  <a:cubicBezTo>
                    <a:pt x="36" y="323"/>
                    <a:pt x="-2" y="305"/>
                    <a:pt x="0" y="273"/>
                  </a:cubicBezTo>
                  <a:cubicBezTo>
                    <a:pt x="2" y="250"/>
                    <a:pt x="24" y="235"/>
                    <a:pt x="44" y="223"/>
                  </a:cubicBezTo>
                  <a:cubicBezTo>
                    <a:pt x="312" y="75"/>
                    <a:pt x="619" y="-14"/>
                    <a:pt x="923" y="2"/>
                  </a:cubicBezTo>
                  <a:cubicBezTo>
                    <a:pt x="1092" y="11"/>
                    <a:pt x="1262" y="30"/>
                    <a:pt x="1420" y="90"/>
                  </a:cubicBezTo>
                  <a:cubicBezTo>
                    <a:pt x="1606" y="160"/>
                    <a:pt x="1801" y="263"/>
                    <a:pt x="1966" y="375"/>
                  </a:cubicBezTo>
                  <a:cubicBezTo>
                    <a:pt x="1946" y="422"/>
                    <a:pt x="1889" y="442"/>
                    <a:pt x="1839" y="437"/>
                  </a:cubicBezTo>
                  <a:cubicBezTo>
                    <a:pt x="1789" y="432"/>
                    <a:pt x="1743" y="407"/>
                    <a:pt x="1698" y="386"/>
                  </a:cubicBezTo>
                  <a:cubicBezTo>
                    <a:pt x="1459" y="276"/>
                    <a:pt x="1189" y="255"/>
                    <a:pt x="926" y="246"/>
                  </a:cubicBezTo>
                  <a:cubicBezTo>
                    <a:pt x="805" y="242"/>
                    <a:pt x="681" y="240"/>
                    <a:pt x="561" y="260"/>
                  </a:cubicBezTo>
                  <a:cubicBezTo>
                    <a:pt x="427" y="282"/>
                    <a:pt x="293" y="332"/>
                    <a:pt x="159" y="335"/>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98" name="Google Shape;998;p28"/>
            <p:cNvSpPr/>
            <p:nvPr/>
          </p:nvSpPr>
          <p:spPr>
            <a:xfrm>
              <a:off x="4395600" y="567360"/>
              <a:ext cx="682560" cy="72000"/>
            </a:xfrm>
            <a:custGeom>
              <a:avLst/>
              <a:gdLst/>
              <a:ahLst/>
              <a:cxnLst/>
              <a:rect l="l" t="t" r="r" b="b"/>
              <a:pathLst>
                <a:path w="1896" h="200" fill="none" extrusionOk="0">
                  <a:moveTo>
                    <a:pt x="0" y="78"/>
                  </a:moveTo>
                  <a:cubicBezTo>
                    <a:pt x="152" y="141"/>
                    <a:pt x="324" y="123"/>
                    <a:pt x="485" y="88"/>
                  </a:cubicBezTo>
                  <a:cubicBezTo>
                    <a:pt x="645" y="53"/>
                    <a:pt x="804" y="2"/>
                    <a:pt x="967" y="0"/>
                  </a:cubicBezTo>
                  <a:cubicBezTo>
                    <a:pt x="1110" y="-1"/>
                    <a:pt x="1250" y="34"/>
                    <a:pt x="1388" y="70"/>
                  </a:cubicBezTo>
                  <a:cubicBezTo>
                    <a:pt x="1558" y="113"/>
                    <a:pt x="1727" y="157"/>
                    <a:pt x="1896" y="200"/>
                  </a:cubicBezTo>
                </a:path>
              </a:pathLst>
            </a:custGeom>
            <a:noFill/>
            <a:ln w="9525" cap="rnd" cmpd="sng">
              <a:solidFill>
                <a:schemeClr val="dk1"/>
              </a:solidFill>
              <a:prstDash val="solid"/>
              <a:round/>
              <a:headEnd type="none" w="sm" len="sm"/>
              <a:tailEnd type="none" w="sm" len="sm"/>
            </a:ln>
          </p:spPr>
          <p:txBody>
            <a:bodyPr spcFirstLastPara="1" wrap="square" lIns="93950" tIns="23025" rIns="93950" bIns="230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99" name="Google Shape;999;p28"/>
            <p:cNvSpPr/>
            <p:nvPr/>
          </p:nvSpPr>
          <p:spPr>
            <a:xfrm>
              <a:off x="4524480" y="462240"/>
              <a:ext cx="520920" cy="64080"/>
            </a:xfrm>
            <a:custGeom>
              <a:avLst/>
              <a:gdLst/>
              <a:ahLst/>
              <a:cxnLst/>
              <a:rect l="l" t="t" r="r" b="b"/>
              <a:pathLst>
                <a:path w="1447" h="178" fill="none" extrusionOk="0">
                  <a:moveTo>
                    <a:pt x="0" y="63"/>
                  </a:moveTo>
                  <a:cubicBezTo>
                    <a:pt x="290" y="-45"/>
                    <a:pt x="611" y="11"/>
                    <a:pt x="911" y="44"/>
                  </a:cubicBezTo>
                  <a:cubicBezTo>
                    <a:pt x="1088" y="55"/>
                    <a:pt x="1277" y="99"/>
                    <a:pt x="1447" y="178"/>
                  </a:cubicBezTo>
                </a:path>
              </a:pathLst>
            </a:custGeom>
            <a:noFill/>
            <a:ln w="9525" cap="rnd" cmpd="sng">
              <a:solidFill>
                <a:schemeClr val="dk1"/>
              </a:solidFill>
              <a:prstDash val="solid"/>
              <a:round/>
              <a:headEnd type="none" w="sm" len="sm"/>
              <a:tailEnd type="none" w="sm" len="sm"/>
            </a:ln>
          </p:spPr>
          <p:txBody>
            <a:bodyPr spcFirstLastPara="1" wrap="square" lIns="93950" tIns="15100" rIns="93950" bIns="15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0" name="Google Shape;1000;p28"/>
            <p:cNvSpPr/>
            <p:nvPr/>
          </p:nvSpPr>
          <p:spPr>
            <a:xfrm>
              <a:off x="4160160" y="1734840"/>
              <a:ext cx="10080" cy="47880"/>
            </a:xfrm>
            <a:custGeom>
              <a:avLst/>
              <a:gdLst/>
              <a:ahLst/>
              <a:cxnLst/>
              <a:rect l="l" t="t" r="r" b="b"/>
              <a:pathLst>
                <a:path w="28" h="133" fill="none" extrusionOk="0">
                  <a:moveTo>
                    <a:pt x="28" y="133"/>
                  </a:moveTo>
                  <a:cubicBezTo>
                    <a:pt x="2" y="94"/>
                    <a:pt x="-6" y="45"/>
                    <a:pt x="5" y="0"/>
                  </a:cubicBezTo>
                </a:path>
              </a:pathLst>
            </a:custGeom>
            <a:solidFill>
              <a:schemeClr val="dk1"/>
            </a:solidFill>
            <a:ln w="9525" cap="rnd" cmpd="sng">
              <a:solidFill>
                <a:schemeClr val="dk1"/>
              </a:solidFill>
              <a:prstDash val="solid"/>
              <a:round/>
              <a:headEnd type="none" w="sm" len="sm"/>
              <a:tailEnd type="none" w="sm" len="sm"/>
            </a:ln>
          </p:spPr>
          <p:txBody>
            <a:bodyPr spcFirstLastPara="1" wrap="square" lIns="93950" tIns="0" rIns="9395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1" name="Google Shape;1001;p28"/>
            <p:cNvSpPr/>
            <p:nvPr/>
          </p:nvSpPr>
          <p:spPr>
            <a:xfrm>
              <a:off x="4320720" y="945360"/>
              <a:ext cx="110880" cy="29880"/>
            </a:xfrm>
            <a:custGeom>
              <a:avLst/>
              <a:gdLst/>
              <a:ahLst/>
              <a:cxnLst/>
              <a:rect l="l" t="t" r="r" b="b"/>
              <a:pathLst>
                <a:path w="308" h="83" fill="none" extrusionOk="0">
                  <a:moveTo>
                    <a:pt x="0" y="83"/>
                  </a:moveTo>
                  <a:cubicBezTo>
                    <a:pt x="13" y="57"/>
                    <a:pt x="46" y="51"/>
                    <a:pt x="75" y="48"/>
                  </a:cubicBezTo>
                  <a:cubicBezTo>
                    <a:pt x="114" y="44"/>
                    <a:pt x="152" y="38"/>
                    <a:pt x="191" y="32"/>
                  </a:cubicBezTo>
                  <a:cubicBezTo>
                    <a:pt x="231" y="26"/>
                    <a:pt x="272" y="18"/>
                    <a:pt x="308" y="0"/>
                  </a:cubicBezTo>
                </a:path>
              </a:pathLst>
            </a:custGeom>
            <a:noFill/>
            <a:ln w="9525" cap="rnd" cmpd="sng">
              <a:solidFill>
                <a:schemeClr val="dk1"/>
              </a:solidFill>
              <a:prstDash val="solid"/>
              <a:round/>
              <a:headEnd type="none" w="sm" len="sm"/>
              <a:tailEnd type="none" w="sm" len="sm"/>
            </a:ln>
          </p:spPr>
          <p:txBody>
            <a:bodyPr spcFirstLastPara="1" wrap="square" lIns="93950" tIns="0" rIns="9395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1002" name="Google Shape;1002;p28"/>
          <p:cNvSpPr txBox="1">
            <a:spLocks noGrp="1"/>
          </p:cNvSpPr>
          <p:nvPr>
            <p:ph type="ctrTitle"/>
          </p:nvPr>
        </p:nvSpPr>
        <p:spPr>
          <a:xfrm>
            <a:off x="1298790" y="1136345"/>
            <a:ext cx="6352500" cy="18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IN"/>
              <a:t>FIELD PROJECT</a:t>
            </a:r>
            <a:endParaRPr/>
          </a:p>
        </p:txBody>
      </p:sp>
      <p:sp>
        <p:nvSpPr>
          <p:cNvPr id="1003" name="Google Shape;1003;p28"/>
          <p:cNvSpPr txBox="1">
            <a:spLocks noGrp="1"/>
          </p:cNvSpPr>
          <p:nvPr>
            <p:ph type="subTitle" idx="1"/>
          </p:nvPr>
        </p:nvSpPr>
        <p:spPr>
          <a:xfrm>
            <a:off x="4475040" y="3192790"/>
            <a:ext cx="40062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b="1" dirty="0">
                <a:solidFill>
                  <a:schemeClr val="tx1"/>
                </a:solidFill>
              </a:rPr>
              <a:t>SUBMITTED TO:</a:t>
            </a:r>
          </a:p>
          <a:p>
            <a:pPr marL="0" indent="0"/>
            <a:r>
              <a:rPr lang="en-US" b="1" dirty="0" err="1">
                <a:solidFill>
                  <a:schemeClr val="tx1"/>
                </a:solidFill>
                <a:latin typeface="ADLaM Display" panose="02010000000000000000" pitchFamily="2" charset="0"/>
                <a:ea typeface="ADLaM Display" panose="02010000000000000000" pitchFamily="2" charset="0"/>
                <a:cs typeface="ADLaM Display" panose="02010000000000000000" pitchFamily="2" charset="0"/>
              </a:rPr>
              <a:t>K.Swathi</a:t>
            </a:r>
            <a:endParaRPr lang="en-US" sz="1400" b="1" dirty="0">
              <a:solidFill>
                <a:schemeClr val="tx1"/>
              </a:solidFill>
              <a:latin typeface="ADLaM Display" panose="02010000000000000000" pitchFamily="2" charset="0"/>
              <a:ea typeface="ADLaM Display" panose="02010000000000000000" pitchFamily="2" charset="0"/>
              <a:cs typeface="ADLaM Display" panose="02010000000000000000" pitchFamily="2" charset="0"/>
            </a:endParaRPr>
          </a:p>
          <a:p>
            <a:pPr marL="0" lvl="0" indent="0" algn="r" rtl="0">
              <a:spcBef>
                <a:spcPts val="0"/>
              </a:spcBef>
              <a:spcAft>
                <a:spcPts val="0"/>
              </a:spcAft>
              <a:buNone/>
            </a:pPr>
            <a:endParaRPr dirty="0"/>
          </a:p>
        </p:txBody>
      </p:sp>
      <p:grpSp>
        <p:nvGrpSpPr>
          <p:cNvPr id="1004" name="Google Shape;1004;p28"/>
          <p:cNvGrpSpPr/>
          <p:nvPr/>
        </p:nvGrpSpPr>
        <p:grpSpPr>
          <a:xfrm rot="-330943">
            <a:off x="2384826" y="4636329"/>
            <a:ext cx="704869" cy="670545"/>
            <a:chOff x="866520" y="3117600"/>
            <a:chExt cx="621000" cy="590760"/>
          </a:xfrm>
        </p:grpSpPr>
        <p:sp>
          <p:nvSpPr>
            <p:cNvPr id="1005" name="Google Shape;1005;p28"/>
            <p:cNvSpPr/>
            <p:nvPr/>
          </p:nvSpPr>
          <p:spPr>
            <a:xfrm>
              <a:off x="866520" y="3117600"/>
              <a:ext cx="621000" cy="590760"/>
            </a:xfrm>
            <a:custGeom>
              <a:avLst/>
              <a:gdLst/>
              <a:ahLst/>
              <a:cxnLst/>
              <a:rect l="l" t="t" r="r" b="b"/>
              <a:pathLst>
                <a:path w="1725" h="1641" extrusionOk="0">
                  <a:moveTo>
                    <a:pt x="47" y="531"/>
                  </a:moveTo>
                  <a:cubicBezTo>
                    <a:pt x="-7" y="669"/>
                    <a:pt x="-10" y="823"/>
                    <a:pt x="18" y="967"/>
                  </a:cubicBezTo>
                  <a:cubicBezTo>
                    <a:pt x="84" y="1306"/>
                    <a:pt x="360" y="1622"/>
                    <a:pt x="705" y="1640"/>
                  </a:cubicBezTo>
                  <a:cubicBezTo>
                    <a:pt x="808" y="1646"/>
                    <a:pt x="912" y="1624"/>
                    <a:pt x="1013" y="1597"/>
                  </a:cubicBezTo>
                  <a:cubicBezTo>
                    <a:pt x="1173" y="1555"/>
                    <a:pt x="1331" y="1496"/>
                    <a:pt x="1461" y="1394"/>
                  </a:cubicBezTo>
                  <a:cubicBezTo>
                    <a:pt x="1827" y="1106"/>
                    <a:pt x="1799" y="513"/>
                    <a:pt x="1458" y="215"/>
                  </a:cubicBezTo>
                  <a:cubicBezTo>
                    <a:pt x="1227" y="14"/>
                    <a:pt x="891" y="-46"/>
                    <a:pt x="597" y="34"/>
                  </a:cubicBezTo>
                  <a:cubicBezTo>
                    <a:pt x="359" y="99"/>
                    <a:pt x="136" y="301"/>
                    <a:pt x="47" y="531"/>
                  </a:cubicBezTo>
                  <a:close/>
                </a:path>
              </a:pathLst>
            </a:custGeom>
            <a:solidFill>
              <a:srgbClr val="90D16D"/>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6" name="Google Shape;1006;p28"/>
            <p:cNvSpPr/>
            <p:nvPr/>
          </p:nvSpPr>
          <p:spPr>
            <a:xfrm>
              <a:off x="866520" y="3117600"/>
              <a:ext cx="621000" cy="590760"/>
            </a:xfrm>
            <a:custGeom>
              <a:avLst/>
              <a:gdLst/>
              <a:ahLst/>
              <a:cxnLst/>
              <a:rect l="l" t="t" r="r" b="b"/>
              <a:pathLst>
                <a:path w="1725" h="1641" extrusionOk="0">
                  <a:moveTo>
                    <a:pt x="47" y="531"/>
                  </a:moveTo>
                  <a:cubicBezTo>
                    <a:pt x="-7" y="669"/>
                    <a:pt x="-10" y="823"/>
                    <a:pt x="18" y="967"/>
                  </a:cubicBezTo>
                  <a:cubicBezTo>
                    <a:pt x="84" y="1306"/>
                    <a:pt x="360" y="1622"/>
                    <a:pt x="705" y="1640"/>
                  </a:cubicBezTo>
                  <a:cubicBezTo>
                    <a:pt x="808" y="1646"/>
                    <a:pt x="912" y="1624"/>
                    <a:pt x="1013" y="1597"/>
                  </a:cubicBezTo>
                  <a:cubicBezTo>
                    <a:pt x="1173" y="1555"/>
                    <a:pt x="1331" y="1496"/>
                    <a:pt x="1461" y="1394"/>
                  </a:cubicBezTo>
                  <a:cubicBezTo>
                    <a:pt x="1827" y="1106"/>
                    <a:pt x="1799" y="513"/>
                    <a:pt x="1458" y="215"/>
                  </a:cubicBezTo>
                  <a:cubicBezTo>
                    <a:pt x="1227" y="14"/>
                    <a:pt x="891" y="-46"/>
                    <a:pt x="597" y="34"/>
                  </a:cubicBezTo>
                  <a:cubicBezTo>
                    <a:pt x="359" y="99"/>
                    <a:pt x="136" y="301"/>
                    <a:pt x="47" y="53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7" name="Google Shape;1007;p28"/>
            <p:cNvSpPr/>
            <p:nvPr/>
          </p:nvSpPr>
          <p:spPr>
            <a:xfrm>
              <a:off x="1017720" y="3163320"/>
              <a:ext cx="327240" cy="513720"/>
            </a:xfrm>
            <a:custGeom>
              <a:avLst/>
              <a:gdLst/>
              <a:ahLst/>
              <a:cxnLst/>
              <a:rect l="l" t="t" r="r" b="b"/>
              <a:pathLst>
                <a:path w="909" h="1427" fill="none" extrusionOk="0">
                  <a:moveTo>
                    <a:pt x="909" y="0"/>
                  </a:moveTo>
                  <a:cubicBezTo>
                    <a:pt x="572" y="452"/>
                    <a:pt x="268" y="929"/>
                    <a:pt x="0" y="1427"/>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8" name="Google Shape;1008;p28"/>
            <p:cNvSpPr/>
            <p:nvPr/>
          </p:nvSpPr>
          <p:spPr>
            <a:xfrm>
              <a:off x="1132560" y="3120120"/>
              <a:ext cx="325080" cy="210960"/>
            </a:xfrm>
            <a:custGeom>
              <a:avLst/>
              <a:gdLst/>
              <a:ahLst/>
              <a:cxnLst/>
              <a:rect l="l" t="t" r="r" b="b"/>
              <a:pathLst>
                <a:path w="903" h="586" fill="none" extrusionOk="0">
                  <a:moveTo>
                    <a:pt x="903" y="452"/>
                  </a:moveTo>
                  <a:cubicBezTo>
                    <a:pt x="691" y="501"/>
                    <a:pt x="477" y="546"/>
                    <a:pt x="262" y="586"/>
                  </a:cubicBezTo>
                  <a:cubicBezTo>
                    <a:pt x="190" y="384"/>
                    <a:pt x="102" y="188"/>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9" name="Google Shape;1009;p28"/>
            <p:cNvSpPr/>
            <p:nvPr/>
          </p:nvSpPr>
          <p:spPr>
            <a:xfrm>
              <a:off x="1020240" y="3155040"/>
              <a:ext cx="464040" cy="270000"/>
            </a:xfrm>
            <a:custGeom>
              <a:avLst/>
              <a:gdLst/>
              <a:ahLst/>
              <a:cxnLst/>
              <a:rect l="l" t="t" r="r" b="b"/>
              <a:pathLst>
                <a:path w="1289" h="750" fill="none" extrusionOk="0">
                  <a:moveTo>
                    <a:pt x="1289" y="599"/>
                  </a:moveTo>
                  <a:cubicBezTo>
                    <a:pt x="989" y="646"/>
                    <a:pt x="689" y="696"/>
                    <a:pt x="390" y="750"/>
                  </a:cubicBezTo>
                  <a:cubicBezTo>
                    <a:pt x="287" y="487"/>
                    <a:pt x="156" y="235"/>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10" name="Google Shape;1010;p28"/>
            <p:cNvSpPr/>
            <p:nvPr/>
          </p:nvSpPr>
          <p:spPr>
            <a:xfrm>
              <a:off x="946440" y="3212280"/>
              <a:ext cx="534240" cy="315720"/>
            </a:xfrm>
            <a:custGeom>
              <a:avLst/>
              <a:gdLst/>
              <a:ahLst/>
              <a:cxnLst/>
              <a:rect l="l" t="t" r="r" b="b"/>
              <a:pathLst>
                <a:path w="1484" h="877" fill="none" extrusionOk="0">
                  <a:moveTo>
                    <a:pt x="1484" y="736"/>
                  </a:moveTo>
                  <a:cubicBezTo>
                    <a:pt x="1130" y="755"/>
                    <a:pt x="777" y="802"/>
                    <a:pt x="432" y="877"/>
                  </a:cubicBezTo>
                  <a:cubicBezTo>
                    <a:pt x="329" y="567"/>
                    <a:pt x="183" y="271"/>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11" name="Google Shape;1011;p28"/>
            <p:cNvSpPr/>
            <p:nvPr/>
          </p:nvSpPr>
          <p:spPr>
            <a:xfrm>
              <a:off x="883080" y="3309120"/>
              <a:ext cx="563400" cy="297360"/>
            </a:xfrm>
            <a:custGeom>
              <a:avLst/>
              <a:gdLst/>
              <a:ahLst/>
              <a:cxnLst/>
              <a:rect l="l" t="t" r="r" b="b"/>
              <a:pathLst>
                <a:path w="1565" h="826" fill="none" extrusionOk="0">
                  <a:moveTo>
                    <a:pt x="1565" y="698"/>
                  </a:moveTo>
                  <a:cubicBezTo>
                    <a:pt x="1315" y="693"/>
                    <a:pt x="1065" y="700"/>
                    <a:pt x="818" y="736"/>
                  </a:cubicBezTo>
                  <a:cubicBezTo>
                    <a:pt x="702" y="754"/>
                    <a:pt x="586" y="778"/>
                    <a:pt x="478" y="826"/>
                  </a:cubicBezTo>
                  <a:cubicBezTo>
                    <a:pt x="484" y="739"/>
                    <a:pt x="437" y="658"/>
                    <a:pt x="390" y="583"/>
                  </a:cubicBezTo>
                  <a:cubicBezTo>
                    <a:pt x="317" y="465"/>
                    <a:pt x="241" y="347"/>
                    <a:pt x="164" y="231"/>
                  </a:cubicBezTo>
                  <a:cubicBezTo>
                    <a:pt x="112" y="153"/>
                    <a:pt x="59" y="74"/>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012" name="Google Shape;1012;p28"/>
          <p:cNvGrpSpPr/>
          <p:nvPr/>
        </p:nvGrpSpPr>
        <p:grpSpPr>
          <a:xfrm>
            <a:off x="1634225" y="4756282"/>
            <a:ext cx="649375" cy="614880"/>
            <a:chOff x="2398320" y="3110400"/>
            <a:chExt cx="649440" cy="614880"/>
          </a:xfrm>
        </p:grpSpPr>
        <p:sp>
          <p:nvSpPr>
            <p:cNvPr id="1013" name="Google Shape;1013;p28"/>
            <p:cNvSpPr/>
            <p:nvPr/>
          </p:nvSpPr>
          <p:spPr>
            <a:xfrm>
              <a:off x="2398320" y="311040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rgbClr val="90D16D"/>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14" name="Google Shape;1014;p28"/>
            <p:cNvSpPr/>
            <p:nvPr/>
          </p:nvSpPr>
          <p:spPr>
            <a:xfrm>
              <a:off x="2398320" y="311040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15" name="Google Shape;1015;p28"/>
            <p:cNvSpPr/>
            <p:nvPr/>
          </p:nvSpPr>
          <p:spPr>
            <a:xfrm>
              <a:off x="2477520" y="3173760"/>
              <a:ext cx="424080" cy="225720"/>
            </a:xfrm>
            <a:custGeom>
              <a:avLst/>
              <a:gdLst/>
              <a:ahLst/>
              <a:cxnLst/>
              <a:rect l="l" t="t" r="r" b="b"/>
              <a:pathLst>
                <a:path w="1178" h="627" fill="none" extrusionOk="0">
                  <a:moveTo>
                    <a:pt x="1178" y="0"/>
                  </a:moveTo>
                  <a:cubicBezTo>
                    <a:pt x="1020" y="203"/>
                    <a:pt x="870" y="412"/>
                    <a:pt x="729" y="627"/>
                  </a:cubicBezTo>
                  <a:cubicBezTo>
                    <a:pt x="502" y="418"/>
                    <a:pt x="258" y="229"/>
                    <a:pt x="0" y="61"/>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16" name="Google Shape;1016;p28"/>
            <p:cNvSpPr/>
            <p:nvPr/>
          </p:nvSpPr>
          <p:spPr>
            <a:xfrm>
              <a:off x="2419920" y="3247200"/>
              <a:ext cx="557640" cy="253440"/>
            </a:xfrm>
            <a:custGeom>
              <a:avLst/>
              <a:gdLst/>
              <a:ahLst/>
              <a:cxnLst/>
              <a:rect l="l" t="t" r="r" b="b"/>
              <a:pathLst>
                <a:path w="1549" h="704" fill="none" extrusionOk="0">
                  <a:moveTo>
                    <a:pt x="0" y="75"/>
                  </a:moveTo>
                  <a:cubicBezTo>
                    <a:pt x="311" y="280"/>
                    <a:pt x="619" y="490"/>
                    <a:pt x="925" y="704"/>
                  </a:cubicBezTo>
                  <a:cubicBezTo>
                    <a:pt x="1114" y="454"/>
                    <a:pt x="1323" y="218"/>
                    <a:pt x="1549"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17" name="Google Shape;1017;p28"/>
            <p:cNvSpPr/>
            <p:nvPr/>
          </p:nvSpPr>
          <p:spPr>
            <a:xfrm>
              <a:off x="2398320" y="3357720"/>
              <a:ext cx="634680" cy="224640"/>
            </a:xfrm>
            <a:custGeom>
              <a:avLst/>
              <a:gdLst/>
              <a:ahLst/>
              <a:cxnLst/>
              <a:rect l="l" t="t" r="r" b="b"/>
              <a:pathLst>
                <a:path w="1763" h="624" fill="none" extrusionOk="0">
                  <a:moveTo>
                    <a:pt x="0" y="57"/>
                  </a:moveTo>
                  <a:cubicBezTo>
                    <a:pt x="319" y="271"/>
                    <a:pt x="655" y="461"/>
                    <a:pt x="1004" y="624"/>
                  </a:cubicBezTo>
                  <a:cubicBezTo>
                    <a:pt x="1216" y="373"/>
                    <a:pt x="1532" y="228"/>
                    <a:pt x="1763"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18" name="Google Shape;1018;p28"/>
            <p:cNvSpPr/>
            <p:nvPr/>
          </p:nvSpPr>
          <p:spPr>
            <a:xfrm>
              <a:off x="2406960" y="3441960"/>
              <a:ext cx="640800" cy="204840"/>
            </a:xfrm>
            <a:custGeom>
              <a:avLst/>
              <a:gdLst/>
              <a:ahLst/>
              <a:cxnLst/>
              <a:rect l="l" t="t" r="r" b="b"/>
              <a:pathLst>
                <a:path w="1780" h="569" fill="none" extrusionOk="0">
                  <a:moveTo>
                    <a:pt x="1780" y="42"/>
                  </a:moveTo>
                  <a:cubicBezTo>
                    <a:pt x="1546" y="248"/>
                    <a:pt x="1286" y="426"/>
                    <a:pt x="1008" y="569"/>
                  </a:cubicBezTo>
                  <a:cubicBezTo>
                    <a:pt x="659" y="404"/>
                    <a:pt x="321" y="214"/>
                    <a:pt x="0"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19" name="Google Shape;1019;p28"/>
            <p:cNvSpPr/>
            <p:nvPr/>
          </p:nvSpPr>
          <p:spPr>
            <a:xfrm>
              <a:off x="2664000" y="3112560"/>
              <a:ext cx="109080" cy="612720"/>
            </a:xfrm>
            <a:custGeom>
              <a:avLst/>
              <a:gdLst/>
              <a:ahLst/>
              <a:cxnLst/>
              <a:rect l="l" t="t" r="r" b="b"/>
              <a:pathLst>
                <a:path w="303" h="1702" fill="none" extrusionOk="0">
                  <a:moveTo>
                    <a:pt x="0" y="0"/>
                  </a:moveTo>
                  <a:cubicBezTo>
                    <a:pt x="179" y="549"/>
                    <a:pt x="281" y="1124"/>
                    <a:pt x="303" y="1702"/>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020" name="Google Shape;1020;p28"/>
          <p:cNvGrpSpPr/>
          <p:nvPr/>
        </p:nvGrpSpPr>
        <p:grpSpPr>
          <a:xfrm>
            <a:off x="441803" y="4699020"/>
            <a:ext cx="766066" cy="728762"/>
            <a:chOff x="866520" y="3117600"/>
            <a:chExt cx="621000" cy="590760"/>
          </a:xfrm>
        </p:grpSpPr>
        <p:sp>
          <p:nvSpPr>
            <p:cNvPr id="1021" name="Google Shape;1021;p28"/>
            <p:cNvSpPr/>
            <p:nvPr/>
          </p:nvSpPr>
          <p:spPr>
            <a:xfrm>
              <a:off x="866520" y="3117600"/>
              <a:ext cx="621000" cy="590760"/>
            </a:xfrm>
            <a:custGeom>
              <a:avLst/>
              <a:gdLst/>
              <a:ahLst/>
              <a:cxnLst/>
              <a:rect l="l" t="t" r="r" b="b"/>
              <a:pathLst>
                <a:path w="1725" h="1641" extrusionOk="0">
                  <a:moveTo>
                    <a:pt x="47" y="531"/>
                  </a:moveTo>
                  <a:cubicBezTo>
                    <a:pt x="-7" y="669"/>
                    <a:pt x="-10" y="823"/>
                    <a:pt x="18" y="967"/>
                  </a:cubicBezTo>
                  <a:cubicBezTo>
                    <a:pt x="84" y="1306"/>
                    <a:pt x="360" y="1622"/>
                    <a:pt x="705" y="1640"/>
                  </a:cubicBezTo>
                  <a:cubicBezTo>
                    <a:pt x="808" y="1646"/>
                    <a:pt x="912" y="1624"/>
                    <a:pt x="1013" y="1597"/>
                  </a:cubicBezTo>
                  <a:cubicBezTo>
                    <a:pt x="1173" y="1555"/>
                    <a:pt x="1331" y="1496"/>
                    <a:pt x="1461" y="1394"/>
                  </a:cubicBezTo>
                  <a:cubicBezTo>
                    <a:pt x="1827" y="1106"/>
                    <a:pt x="1799" y="513"/>
                    <a:pt x="1458" y="215"/>
                  </a:cubicBezTo>
                  <a:cubicBezTo>
                    <a:pt x="1227" y="14"/>
                    <a:pt x="891" y="-46"/>
                    <a:pt x="597" y="34"/>
                  </a:cubicBezTo>
                  <a:cubicBezTo>
                    <a:pt x="359" y="99"/>
                    <a:pt x="136" y="301"/>
                    <a:pt x="47" y="531"/>
                  </a:cubicBezTo>
                  <a:close/>
                </a:path>
              </a:pathLst>
            </a:custGeom>
            <a:solidFill>
              <a:srgbClr val="90D16D"/>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22" name="Google Shape;1022;p28"/>
            <p:cNvSpPr/>
            <p:nvPr/>
          </p:nvSpPr>
          <p:spPr>
            <a:xfrm>
              <a:off x="866520" y="3117600"/>
              <a:ext cx="621000" cy="590760"/>
            </a:xfrm>
            <a:custGeom>
              <a:avLst/>
              <a:gdLst/>
              <a:ahLst/>
              <a:cxnLst/>
              <a:rect l="l" t="t" r="r" b="b"/>
              <a:pathLst>
                <a:path w="1725" h="1641" extrusionOk="0">
                  <a:moveTo>
                    <a:pt x="47" y="531"/>
                  </a:moveTo>
                  <a:cubicBezTo>
                    <a:pt x="-7" y="669"/>
                    <a:pt x="-10" y="823"/>
                    <a:pt x="18" y="967"/>
                  </a:cubicBezTo>
                  <a:cubicBezTo>
                    <a:pt x="84" y="1306"/>
                    <a:pt x="360" y="1622"/>
                    <a:pt x="705" y="1640"/>
                  </a:cubicBezTo>
                  <a:cubicBezTo>
                    <a:pt x="808" y="1646"/>
                    <a:pt x="912" y="1624"/>
                    <a:pt x="1013" y="1597"/>
                  </a:cubicBezTo>
                  <a:cubicBezTo>
                    <a:pt x="1173" y="1555"/>
                    <a:pt x="1331" y="1496"/>
                    <a:pt x="1461" y="1394"/>
                  </a:cubicBezTo>
                  <a:cubicBezTo>
                    <a:pt x="1827" y="1106"/>
                    <a:pt x="1799" y="513"/>
                    <a:pt x="1458" y="215"/>
                  </a:cubicBezTo>
                  <a:cubicBezTo>
                    <a:pt x="1227" y="14"/>
                    <a:pt x="891" y="-46"/>
                    <a:pt x="597" y="34"/>
                  </a:cubicBezTo>
                  <a:cubicBezTo>
                    <a:pt x="359" y="99"/>
                    <a:pt x="136" y="301"/>
                    <a:pt x="47" y="53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23" name="Google Shape;1023;p28"/>
            <p:cNvSpPr/>
            <p:nvPr/>
          </p:nvSpPr>
          <p:spPr>
            <a:xfrm>
              <a:off x="1017720" y="3163320"/>
              <a:ext cx="327240" cy="513720"/>
            </a:xfrm>
            <a:custGeom>
              <a:avLst/>
              <a:gdLst/>
              <a:ahLst/>
              <a:cxnLst/>
              <a:rect l="l" t="t" r="r" b="b"/>
              <a:pathLst>
                <a:path w="909" h="1427" fill="none" extrusionOk="0">
                  <a:moveTo>
                    <a:pt x="909" y="0"/>
                  </a:moveTo>
                  <a:cubicBezTo>
                    <a:pt x="572" y="452"/>
                    <a:pt x="268" y="929"/>
                    <a:pt x="0" y="1427"/>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24" name="Google Shape;1024;p28"/>
            <p:cNvSpPr/>
            <p:nvPr/>
          </p:nvSpPr>
          <p:spPr>
            <a:xfrm>
              <a:off x="1132560" y="3120120"/>
              <a:ext cx="325080" cy="210960"/>
            </a:xfrm>
            <a:custGeom>
              <a:avLst/>
              <a:gdLst/>
              <a:ahLst/>
              <a:cxnLst/>
              <a:rect l="l" t="t" r="r" b="b"/>
              <a:pathLst>
                <a:path w="903" h="586" fill="none" extrusionOk="0">
                  <a:moveTo>
                    <a:pt x="903" y="452"/>
                  </a:moveTo>
                  <a:cubicBezTo>
                    <a:pt x="691" y="501"/>
                    <a:pt x="477" y="546"/>
                    <a:pt x="262" y="586"/>
                  </a:cubicBezTo>
                  <a:cubicBezTo>
                    <a:pt x="190" y="384"/>
                    <a:pt x="102" y="188"/>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25" name="Google Shape;1025;p28"/>
            <p:cNvSpPr/>
            <p:nvPr/>
          </p:nvSpPr>
          <p:spPr>
            <a:xfrm>
              <a:off x="1020240" y="3155040"/>
              <a:ext cx="464040" cy="270000"/>
            </a:xfrm>
            <a:custGeom>
              <a:avLst/>
              <a:gdLst/>
              <a:ahLst/>
              <a:cxnLst/>
              <a:rect l="l" t="t" r="r" b="b"/>
              <a:pathLst>
                <a:path w="1289" h="750" fill="none" extrusionOk="0">
                  <a:moveTo>
                    <a:pt x="1289" y="599"/>
                  </a:moveTo>
                  <a:cubicBezTo>
                    <a:pt x="989" y="646"/>
                    <a:pt x="689" y="696"/>
                    <a:pt x="390" y="750"/>
                  </a:cubicBezTo>
                  <a:cubicBezTo>
                    <a:pt x="287" y="487"/>
                    <a:pt x="156" y="235"/>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26" name="Google Shape;1026;p28"/>
            <p:cNvSpPr/>
            <p:nvPr/>
          </p:nvSpPr>
          <p:spPr>
            <a:xfrm>
              <a:off x="946440" y="3212280"/>
              <a:ext cx="534240" cy="315720"/>
            </a:xfrm>
            <a:custGeom>
              <a:avLst/>
              <a:gdLst/>
              <a:ahLst/>
              <a:cxnLst/>
              <a:rect l="l" t="t" r="r" b="b"/>
              <a:pathLst>
                <a:path w="1484" h="877" fill="none" extrusionOk="0">
                  <a:moveTo>
                    <a:pt x="1484" y="736"/>
                  </a:moveTo>
                  <a:cubicBezTo>
                    <a:pt x="1130" y="755"/>
                    <a:pt x="777" y="802"/>
                    <a:pt x="432" y="877"/>
                  </a:cubicBezTo>
                  <a:cubicBezTo>
                    <a:pt x="329" y="567"/>
                    <a:pt x="183" y="271"/>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27" name="Google Shape;1027;p28"/>
            <p:cNvSpPr/>
            <p:nvPr/>
          </p:nvSpPr>
          <p:spPr>
            <a:xfrm>
              <a:off x="883080" y="3309120"/>
              <a:ext cx="563400" cy="297360"/>
            </a:xfrm>
            <a:custGeom>
              <a:avLst/>
              <a:gdLst/>
              <a:ahLst/>
              <a:cxnLst/>
              <a:rect l="l" t="t" r="r" b="b"/>
              <a:pathLst>
                <a:path w="1565" h="826" fill="none" extrusionOk="0">
                  <a:moveTo>
                    <a:pt x="1565" y="698"/>
                  </a:moveTo>
                  <a:cubicBezTo>
                    <a:pt x="1315" y="693"/>
                    <a:pt x="1065" y="700"/>
                    <a:pt x="818" y="736"/>
                  </a:cubicBezTo>
                  <a:cubicBezTo>
                    <a:pt x="702" y="754"/>
                    <a:pt x="586" y="778"/>
                    <a:pt x="478" y="826"/>
                  </a:cubicBezTo>
                  <a:cubicBezTo>
                    <a:pt x="484" y="739"/>
                    <a:pt x="437" y="658"/>
                    <a:pt x="390" y="583"/>
                  </a:cubicBezTo>
                  <a:cubicBezTo>
                    <a:pt x="317" y="465"/>
                    <a:pt x="241" y="347"/>
                    <a:pt x="164" y="231"/>
                  </a:cubicBezTo>
                  <a:cubicBezTo>
                    <a:pt x="112" y="153"/>
                    <a:pt x="59" y="74"/>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2" name="TextBox 1">
            <a:extLst>
              <a:ext uri="{FF2B5EF4-FFF2-40B4-BE49-F238E27FC236}">
                <a16:creationId xmlns:a16="http://schemas.microsoft.com/office/drawing/2014/main" id="{B3CD76C0-5892-0CE5-D868-DB4645A55A74}"/>
              </a:ext>
            </a:extLst>
          </p:cNvPr>
          <p:cNvSpPr txBox="1"/>
          <p:nvPr/>
        </p:nvSpPr>
        <p:spPr>
          <a:xfrm>
            <a:off x="8054340" y="243840"/>
            <a:ext cx="2468880" cy="523220"/>
          </a:xfrm>
          <a:prstGeom prst="rect">
            <a:avLst/>
          </a:prstGeom>
          <a:noFill/>
        </p:spPr>
        <p:txBody>
          <a:bodyPr wrap="square" rtlCol="0">
            <a:spAutoFit/>
          </a:bodyPr>
          <a:lstStyle/>
          <a:p>
            <a:r>
              <a:rPr lang="en-IN" b="1">
                <a:solidFill>
                  <a:schemeClr val="bg1"/>
                </a:solidFill>
              </a:rPr>
              <a:t>BATCH-12</a:t>
            </a:r>
          </a:p>
          <a:p>
            <a:r>
              <a:rPr lang="en-IN" b="1">
                <a:solidFill>
                  <a:schemeClr val="bg1"/>
                </a:solidFill>
              </a:rPr>
              <a:t>SECTION-H</a:t>
            </a:r>
          </a:p>
        </p:txBody>
      </p:sp>
      <p:pic>
        <p:nvPicPr>
          <p:cNvPr id="3" name="Graphic 4">
            <a:extLst>
              <a:ext uri="{FF2B5EF4-FFF2-40B4-BE49-F238E27FC236}">
                <a16:creationId xmlns:a16="http://schemas.microsoft.com/office/drawing/2014/main" id="{BB2769D1-C112-79B5-C18D-D5A1427F8DD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32713"/>
            <a:ext cx="3078956" cy="91921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BDB0E88-22A0-3615-4649-03ECFBC0D469}"/>
              </a:ext>
            </a:extLst>
          </p:cNvPr>
          <p:cNvPicPr>
            <a:picLocks noChangeAspect="1"/>
          </p:cNvPicPr>
          <p:nvPr/>
        </p:nvPicPr>
        <p:blipFill>
          <a:blip r:embed="rId2"/>
          <a:stretch>
            <a:fillRect/>
          </a:stretch>
        </p:blipFill>
        <p:spPr>
          <a:xfrm>
            <a:off x="2918460" y="603557"/>
            <a:ext cx="2133600" cy="4539943"/>
          </a:xfrm>
          <a:prstGeom prst="rect">
            <a:avLst/>
          </a:prstGeom>
        </p:spPr>
      </p:pic>
      <p:sp>
        <p:nvSpPr>
          <p:cNvPr id="4" name="TextBox 3">
            <a:extLst>
              <a:ext uri="{FF2B5EF4-FFF2-40B4-BE49-F238E27FC236}">
                <a16:creationId xmlns:a16="http://schemas.microsoft.com/office/drawing/2014/main" id="{248BC647-B150-0B67-14A5-8AF24478AA3A}"/>
              </a:ext>
            </a:extLst>
          </p:cNvPr>
          <p:cNvSpPr txBox="1"/>
          <p:nvPr/>
        </p:nvSpPr>
        <p:spPr>
          <a:xfrm>
            <a:off x="2255520" y="220980"/>
            <a:ext cx="2240280" cy="307777"/>
          </a:xfrm>
          <a:prstGeom prst="rect">
            <a:avLst/>
          </a:prstGeom>
          <a:noFill/>
        </p:spPr>
        <p:txBody>
          <a:bodyPr wrap="square" rtlCol="0">
            <a:spAutoFit/>
          </a:bodyPr>
          <a:lstStyle/>
          <a:p>
            <a:r>
              <a:rPr lang="en-IN"/>
              <a:t>Flow Chart:</a:t>
            </a:r>
          </a:p>
        </p:txBody>
      </p:sp>
    </p:spTree>
    <p:extLst>
      <p:ext uri="{BB962C8B-B14F-4D97-AF65-F5344CB8AC3E}">
        <p14:creationId xmlns:p14="http://schemas.microsoft.com/office/powerpoint/2010/main" val="221378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sp>
        <p:nvSpPr>
          <p:cNvPr id="1538" name="Google Shape;1538;p37"/>
          <p:cNvSpPr txBox="1">
            <a:spLocks noGrp="1"/>
          </p:cNvSpPr>
          <p:nvPr>
            <p:ph type="title"/>
          </p:nvPr>
        </p:nvSpPr>
        <p:spPr>
          <a:xfrm>
            <a:off x="1498295" y="1193810"/>
            <a:ext cx="6547500" cy="2529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IN" sz="7000"/>
              <a:t>How It works</a:t>
            </a:r>
            <a:endParaRPr sz="7000"/>
          </a:p>
        </p:txBody>
      </p:sp>
      <p:grpSp>
        <p:nvGrpSpPr>
          <p:cNvPr id="1539" name="Google Shape;1539;p37"/>
          <p:cNvGrpSpPr/>
          <p:nvPr/>
        </p:nvGrpSpPr>
        <p:grpSpPr>
          <a:xfrm rot="-908585" flipH="1">
            <a:off x="7761925" y="-133200"/>
            <a:ext cx="1515035" cy="2295904"/>
            <a:chOff x="2223360" y="599760"/>
            <a:chExt cx="1039320" cy="1575000"/>
          </a:xfrm>
        </p:grpSpPr>
        <p:sp>
          <p:nvSpPr>
            <p:cNvPr id="1540" name="Google Shape;1540;p37"/>
            <p:cNvSpPr/>
            <p:nvPr/>
          </p:nvSpPr>
          <p:spPr>
            <a:xfrm>
              <a:off x="2792160" y="1631520"/>
              <a:ext cx="134640" cy="430560"/>
            </a:xfrm>
            <a:custGeom>
              <a:avLst/>
              <a:gdLst/>
              <a:ahLst/>
              <a:cxnLst/>
              <a:rect l="l" t="t" r="r" b="b"/>
              <a:pathLst>
                <a:path w="374" h="1196" fill="none" extrusionOk="0">
                  <a:moveTo>
                    <a:pt x="374" y="0"/>
                  </a:moveTo>
                  <a:cubicBezTo>
                    <a:pt x="249" y="399"/>
                    <a:pt x="124" y="797"/>
                    <a:pt x="0" y="1196"/>
                  </a:cubicBezTo>
                </a:path>
              </a:pathLst>
            </a:custGeom>
            <a:noFill/>
            <a:ln w="11150" cap="rnd" cmpd="sng">
              <a:solidFill>
                <a:schemeClr val="dk1"/>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41" name="Google Shape;1541;p37"/>
            <p:cNvSpPr/>
            <p:nvPr/>
          </p:nvSpPr>
          <p:spPr>
            <a:xfrm>
              <a:off x="2613960" y="1608840"/>
              <a:ext cx="46440" cy="494280"/>
            </a:xfrm>
            <a:custGeom>
              <a:avLst/>
              <a:gdLst/>
              <a:ahLst/>
              <a:cxnLst/>
              <a:rect l="l" t="t" r="r" b="b"/>
              <a:pathLst>
                <a:path w="129" h="1373" fill="none" extrusionOk="0">
                  <a:moveTo>
                    <a:pt x="0" y="0"/>
                  </a:moveTo>
                  <a:cubicBezTo>
                    <a:pt x="25" y="471"/>
                    <a:pt x="104" y="902"/>
                    <a:pt x="129" y="1373"/>
                  </a:cubicBezTo>
                </a:path>
              </a:pathLst>
            </a:custGeom>
            <a:noFill/>
            <a:ln w="11150" cap="rnd" cmpd="sng">
              <a:solidFill>
                <a:schemeClr val="dk1"/>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42" name="Google Shape;1542;p37"/>
            <p:cNvSpPr/>
            <p:nvPr/>
          </p:nvSpPr>
          <p:spPr>
            <a:xfrm>
              <a:off x="2721600" y="1621800"/>
              <a:ext cx="105840" cy="487440"/>
            </a:xfrm>
            <a:custGeom>
              <a:avLst/>
              <a:gdLst/>
              <a:ahLst/>
              <a:cxnLst/>
              <a:rect l="l" t="t" r="r" b="b"/>
              <a:pathLst>
                <a:path w="294" h="1354" fill="none" extrusionOk="0">
                  <a:moveTo>
                    <a:pt x="294" y="0"/>
                  </a:moveTo>
                  <a:cubicBezTo>
                    <a:pt x="196" y="452"/>
                    <a:pt x="97" y="903"/>
                    <a:pt x="0" y="1354"/>
                  </a:cubicBezTo>
                </a:path>
              </a:pathLst>
            </a:custGeom>
            <a:noFill/>
            <a:ln w="11150" cap="rnd" cmpd="sng">
              <a:solidFill>
                <a:schemeClr val="dk1"/>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43" name="Google Shape;1543;p37"/>
            <p:cNvSpPr/>
            <p:nvPr/>
          </p:nvSpPr>
          <p:spPr>
            <a:xfrm>
              <a:off x="2504880" y="1642320"/>
              <a:ext cx="105480" cy="461880"/>
            </a:xfrm>
            <a:custGeom>
              <a:avLst/>
              <a:gdLst/>
              <a:ahLst/>
              <a:cxnLst/>
              <a:rect l="l" t="t" r="r" b="b"/>
              <a:pathLst>
                <a:path w="293" h="1283" fill="none" extrusionOk="0">
                  <a:moveTo>
                    <a:pt x="0" y="0"/>
                  </a:moveTo>
                  <a:cubicBezTo>
                    <a:pt x="80" y="423"/>
                    <a:pt x="213" y="860"/>
                    <a:pt x="293" y="1283"/>
                  </a:cubicBezTo>
                </a:path>
              </a:pathLst>
            </a:custGeom>
            <a:noFill/>
            <a:ln w="11150" cap="rnd" cmpd="sng">
              <a:solidFill>
                <a:schemeClr val="dk1"/>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44" name="Google Shape;1544;p37"/>
            <p:cNvSpPr/>
            <p:nvPr/>
          </p:nvSpPr>
          <p:spPr>
            <a:xfrm>
              <a:off x="2223360" y="599760"/>
              <a:ext cx="1039320" cy="1081800"/>
            </a:xfrm>
            <a:custGeom>
              <a:avLst/>
              <a:gdLst/>
              <a:ahLst/>
              <a:cxnLst/>
              <a:rect l="l" t="t" r="r" b="b"/>
              <a:pathLst>
                <a:path w="2887" h="3005" extrusionOk="0">
                  <a:moveTo>
                    <a:pt x="171" y="2002"/>
                  </a:moveTo>
                  <a:cubicBezTo>
                    <a:pt x="314" y="2358"/>
                    <a:pt x="545" y="2695"/>
                    <a:pt x="770" y="3005"/>
                  </a:cubicBezTo>
                  <a:lnTo>
                    <a:pt x="1927" y="2987"/>
                  </a:lnTo>
                  <a:cubicBezTo>
                    <a:pt x="2156" y="2687"/>
                    <a:pt x="2441" y="2370"/>
                    <a:pt x="2609" y="2036"/>
                  </a:cubicBezTo>
                  <a:cubicBezTo>
                    <a:pt x="2796" y="1661"/>
                    <a:pt x="2946" y="1264"/>
                    <a:pt x="2864" y="849"/>
                  </a:cubicBezTo>
                  <a:cubicBezTo>
                    <a:pt x="2822" y="635"/>
                    <a:pt x="2714" y="434"/>
                    <a:pt x="2546" y="299"/>
                  </a:cubicBezTo>
                  <a:cubicBezTo>
                    <a:pt x="2435" y="210"/>
                    <a:pt x="2302" y="152"/>
                    <a:pt x="2166" y="106"/>
                  </a:cubicBezTo>
                  <a:cubicBezTo>
                    <a:pt x="1826" y="-8"/>
                    <a:pt x="1499" y="-26"/>
                    <a:pt x="1144" y="32"/>
                  </a:cubicBezTo>
                  <a:cubicBezTo>
                    <a:pt x="800" y="87"/>
                    <a:pt x="466" y="263"/>
                    <a:pt x="243" y="538"/>
                  </a:cubicBezTo>
                  <a:cubicBezTo>
                    <a:pt x="55" y="769"/>
                    <a:pt x="-20" y="1090"/>
                    <a:pt x="4" y="1375"/>
                  </a:cubicBezTo>
                  <a:cubicBezTo>
                    <a:pt x="22" y="1593"/>
                    <a:pt x="90" y="1801"/>
                    <a:pt x="171" y="2002"/>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45" name="Google Shape;1545;p37"/>
            <p:cNvSpPr/>
            <p:nvPr/>
          </p:nvSpPr>
          <p:spPr>
            <a:xfrm>
              <a:off x="2526120" y="1927080"/>
              <a:ext cx="348840" cy="245160"/>
            </a:xfrm>
            <a:custGeom>
              <a:avLst/>
              <a:gdLst/>
              <a:ahLst/>
              <a:cxnLst/>
              <a:rect l="l" t="t" r="r" b="b"/>
              <a:pathLst>
                <a:path w="969" h="681" extrusionOk="0">
                  <a:moveTo>
                    <a:pt x="0" y="15"/>
                  </a:moveTo>
                  <a:lnTo>
                    <a:pt x="96" y="681"/>
                  </a:lnTo>
                  <a:lnTo>
                    <a:pt x="848" y="670"/>
                  </a:lnTo>
                  <a:lnTo>
                    <a:pt x="969" y="0"/>
                  </a:lnTo>
                  <a:lnTo>
                    <a:pt x="0" y="15"/>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cxnSp>
          <p:nvCxnSpPr>
            <p:cNvPr id="1546" name="Google Shape;1546;p37"/>
            <p:cNvCxnSpPr/>
            <p:nvPr/>
          </p:nvCxnSpPr>
          <p:spPr>
            <a:xfrm rot="10800000" flipH="1">
              <a:off x="2527560" y="1967700"/>
              <a:ext cx="342000" cy="5100"/>
            </a:xfrm>
            <a:prstGeom prst="straightConnector1">
              <a:avLst/>
            </a:prstGeom>
            <a:noFill/>
            <a:ln w="11150" cap="rnd" cmpd="sng">
              <a:solidFill>
                <a:schemeClr val="dk1"/>
              </a:solidFill>
              <a:prstDash val="solid"/>
              <a:round/>
              <a:headEnd type="none" w="sm" len="sm"/>
              <a:tailEnd type="none" w="sm" len="sm"/>
            </a:ln>
          </p:spPr>
        </p:cxnSp>
        <p:sp>
          <p:nvSpPr>
            <p:cNvPr id="1547" name="Google Shape;1547;p37"/>
            <p:cNvSpPr/>
            <p:nvPr/>
          </p:nvSpPr>
          <p:spPr>
            <a:xfrm>
              <a:off x="2827440" y="2004840"/>
              <a:ext cx="8280" cy="55440"/>
            </a:xfrm>
            <a:custGeom>
              <a:avLst/>
              <a:gdLst/>
              <a:ahLst/>
              <a:cxnLst/>
              <a:rect l="l" t="t" r="r" b="b"/>
              <a:pathLst>
                <a:path w="23" h="154" fill="none" extrusionOk="0">
                  <a:moveTo>
                    <a:pt x="23" y="0"/>
                  </a:moveTo>
                  <a:cubicBezTo>
                    <a:pt x="15" y="51"/>
                    <a:pt x="8" y="102"/>
                    <a:pt x="0" y="154"/>
                  </a:cubicBezTo>
                </a:path>
              </a:pathLst>
            </a:custGeom>
            <a:noFill/>
            <a:ln w="11150" cap="rnd" cmpd="sng">
              <a:solidFill>
                <a:schemeClr val="dk1"/>
              </a:solidFill>
              <a:prstDash val="solid"/>
              <a:round/>
              <a:headEnd type="none" w="sm" len="sm"/>
              <a:tailEnd type="none" w="sm" len="sm"/>
            </a:ln>
          </p:spPr>
          <p:txBody>
            <a:bodyPr spcFirstLastPara="1" wrap="square" lIns="95400" tIns="5025" rIns="95400" bIns="50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cxnSp>
          <p:nvCxnSpPr>
            <p:cNvPr id="1548" name="Google Shape;1548;p37"/>
            <p:cNvCxnSpPr/>
            <p:nvPr/>
          </p:nvCxnSpPr>
          <p:spPr>
            <a:xfrm>
              <a:off x="2560680" y="2011680"/>
              <a:ext cx="3600" cy="48600"/>
            </a:xfrm>
            <a:prstGeom prst="straightConnector1">
              <a:avLst/>
            </a:prstGeom>
            <a:noFill/>
            <a:ln w="11150" cap="rnd" cmpd="sng">
              <a:solidFill>
                <a:schemeClr val="dk1"/>
              </a:solidFill>
              <a:prstDash val="solid"/>
              <a:round/>
              <a:headEnd type="none" w="sm" len="sm"/>
              <a:tailEnd type="none" w="sm" len="sm"/>
            </a:ln>
          </p:spPr>
        </p:cxnSp>
        <p:sp>
          <p:nvSpPr>
            <p:cNvPr id="1549" name="Google Shape;1549;p37"/>
            <p:cNvSpPr/>
            <p:nvPr/>
          </p:nvSpPr>
          <p:spPr>
            <a:xfrm>
              <a:off x="3195000" y="901440"/>
              <a:ext cx="17280" cy="79920"/>
            </a:xfrm>
            <a:custGeom>
              <a:avLst/>
              <a:gdLst/>
              <a:ahLst/>
              <a:cxnLst/>
              <a:rect l="l" t="t" r="r" b="b"/>
              <a:pathLst>
                <a:path w="48" h="222" fill="none" extrusionOk="0">
                  <a:moveTo>
                    <a:pt x="0" y="0"/>
                  </a:moveTo>
                  <a:cubicBezTo>
                    <a:pt x="33" y="68"/>
                    <a:pt x="50" y="145"/>
                    <a:pt x="48" y="222"/>
                  </a:cubicBezTo>
                </a:path>
              </a:pathLst>
            </a:custGeom>
            <a:noFill/>
            <a:ln w="11150" cap="rnd" cmpd="sng">
              <a:solidFill>
                <a:schemeClr val="dk1"/>
              </a:solidFill>
              <a:prstDash val="solid"/>
              <a:round/>
              <a:headEnd type="none" w="sm" len="sm"/>
              <a:tailEnd type="none" w="sm" len="sm"/>
            </a:ln>
          </p:spPr>
          <p:txBody>
            <a:bodyPr spcFirstLastPara="1" wrap="square" lIns="95400" tIns="29500" rIns="95400" bIns="295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50" name="Google Shape;1550;p37"/>
            <p:cNvSpPr/>
            <p:nvPr/>
          </p:nvSpPr>
          <p:spPr>
            <a:xfrm>
              <a:off x="2819880" y="2085840"/>
              <a:ext cx="3240" cy="25920"/>
            </a:xfrm>
            <a:custGeom>
              <a:avLst/>
              <a:gdLst/>
              <a:ahLst/>
              <a:cxnLst/>
              <a:rect l="l" t="t" r="r" b="b"/>
              <a:pathLst>
                <a:path w="9" h="72" fill="none" extrusionOk="0">
                  <a:moveTo>
                    <a:pt x="9" y="0"/>
                  </a:moveTo>
                  <a:cubicBezTo>
                    <a:pt x="6" y="24"/>
                    <a:pt x="3" y="48"/>
                    <a:pt x="0" y="72"/>
                  </a:cubicBezTo>
                </a:path>
              </a:pathLst>
            </a:custGeom>
            <a:noFill/>
            <a:ln w="11150" cap="rnd" cmpd="sng">
              <a:solidFill>
                <a:schemeClr val="dk1"/>
              </a:solidFill>
              <a:prstDash val="solid"/>
              <a:round/>
              <a:headEnd type="none" w="sm" len="sm"/>
              <a:tailEnd type="none" w="sm" len="sm"/>
            </a:ln>
          </p:spPr>
          <p:txBody>
            <a:bodyPr spcFirstLastPara="1" wrap="square" lIns="95400" tIns="0" rIns="954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51" name="Google Shape;1551;p37"/>
            <p:cNvSpPr/>
            <p:nvPr/>
          </p:nvSpPr>
          <p:spPr>
            <a:xfrm>
              <a:off x="2378160" y="599760"/>
              <a:ext cx="730080" cy="1080720"/>
            </a:xfrm>
            <a:custGeom>
              <a:avLst/>
              <a:gdLst/>
              <a:ahLst/>
              <a:cxnLst/>
              <a:rect l="l" t="t" r="r" b="b"/>
              <a:pathLst>
                <a:path w="2028" h="3002" extrusionOk="0">
                  <a:moveTo>
                    <a:pt x="112" y="1996"/>
                  </a:moveTo>
                  <a:cubicBezTo>
                    <a:pt x="210" y="2353"/>
                    <a:pt x="369" y="2691"/>
                    <a:pt x="524" y="3002"/>
                  </a:cubicBezTo>
                  <a:lnTo>
                    <a:pt x="1335" y="2990"/>
                  </a:lnTo>
                  <a:cubicBezTo>
                    <a:pt x="1499" y="2691"/>
                    <a:pt x="1702" y="2375"/>
                    <a:pt x="1823" y="2041"/>
                  </a:cubicBezTo>
                  <a:cubicBezTo>
                    <a:pt x="1958" y="1667"/>
                    <a:pt x="2067" y="1271"/>
                    <a:pt x="2014" y="855"/>
                  </a:cubicBezTo>
                  <a:cubicBezTo>
                    <a:pt x="1986" y="641"/>
                    <a:pt x="1912" y="439"/>
                    <a:pt x="1795" y="304"/>
                  </a:cubicBezTo>
                  <a:cubicBezTo>
                    <a:pt x="1718" y="214"/>
                    <a:pt x="1625" y="155"/>
                    <a:pt x="1530" y="109"/>
                  </a:cubicBezTo>
                  <a:cubicBezTo>
                    <a:pt x="1293" y="-6"/>
                    <a:pt x="1064" y="-26"/>
                    <a:pt x="814" y="30"/>
                  </a:cubicBezTo>
                  <a:cubicBezTo>
                    <a:pt x="572" y="84"/>
                    <a:pt x="336" y="259"/>
                    <a:pt x="177" y="532"/>
                  </a:cubicBezTo>
                  <a:cubicBezTo>
                    <a:pt x="43" y="762"/>
                    <a:pt x="-12" y="1083"/>
                    <a:pt x="2" y="1368"/>
                  </a:cubicBezTo>
                  <a:cubicBezTo>
                    <a:pt x="12" y="1586"/>
                    <a:pt x="58" y="1795"/>
                    <a:pt x="112" y="1996"/>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52" name="Google Shape;1552;p37"/>
            <p:cNvSpPr/>
            <p:nvPr/>
          </p:nvSpPr>
          <p:spPr>
            <a:xfrm>
              <a:off x="2567880" y="599760"/>
              <a:ext cx="350640" cy="1079640"/>
            </a:xfrm>
            <a:custGeom>
              <a:avLst/>
              <a:gdLst/>
              <a:ahLst/>
              <a:cxnLst/>
              <a:rect l="l" t="t" r="r" b="b"/>
              <a:pathLst>
                <a:path w="974" h="2999" extrusionOk="0">
                  <a:moveTo>
                    <a:pt x="42" y="1989"/>
                  </a:moveTo>
                  <a:cubicBezTo>
                    <a:pt x="83" y="2346"/>
                    <a:pt x="153" y="2686"/>
                    <a:pt x="222" y="2999"/>
                  </a:cubicBezTo>
                  <a:lnTo>
                    <a:pt x="610" y="2993"/>
                  </a:lnTo>
                  <a:cubicBezTo>
                    <a:pt x="693" y="2695"/>
                    <a:pt x="796" y="2381"/>
                    <a:pt x="859" y="2048"/>
                  </a:cubicBezTo>
                  <a:cubicBezTo>
                    <a:pt x="930" y="1675"/>
                    <a:pt x="989" y="1279"/>
                    <a:pt x="970" y="863"/>
                  </a:cubicBezTo>
                  <a:cubicBezTo>
                    <a:pt x="961" y="649"/>
                    <a:pt x="928" y="447"/>
                    <a:pt x="875" y="310"/>
                  </a:cubicBezTo>
                  <a:cubicBezTo>
                    <a:pt x="839" y="220"/>
                    <a:pt x="796" y="160"/>
                    <a:pt x="751" y="113"/>
                  </a:cubicBezTo>
                  <a:cubicBezTo>
                    <a:pt x="640" y="-4"/>
                    <a:pt x="530" y="-25"/>
                    <a:pt x="411" y="28"/>
                  </a:cubicBezTo>
                  <a:cubicBezTo>
                    <a:pt x="294" y="80"/>
                    <a:pt x="178" y="253"/>
                    <a:pt x="97" y="525"/>
                  </a:cubicBezTo>
                  <a:cubicBezTo>
                    <a:pt x="30" y="754"/>
                    <a:pt x="-2" y="1075"/>
                    <a:pt x="0" y="1360"/>
                  </a:cubicBezTo>
                  <a:cubicBezTo>
                    <a:pt x="1" y="1578"/>
                    <a:pt x="19" y="1787"/>
                    <a:pt x="42" y="1989"/>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53" name="Google Shape;1553;p37"/>
            <p:cNvSpPr/>
            <p:nvPr/>
          </p:nvSpPr>
          <p:spPr>
            <a:xfrm>
              <a:off x="3103920" y="1030320"/>
              <a:ext cx="108000" cy="326520"/>
            </a:xfrm>
            <a:custGeom>
              <a:avLst/>
              <a:gdLst/>
              <a:ahLst/>
              <a:cxnLst/>
              <a:rect l="l" t="t" r="r" b="b"/>
              <a:pathLst>
                <a:path w="300" h="907" fill="none" extrusionOk="0">
                  <a:moveTo>
                    <a:pt x="300" y="0"/>
                  </a:moveTo>
                  <a:cubicBezTo>
                    <a:pt x="300" y="127"/>
                    <a:pt x="259" y="251"/>
                    <a:pt x="216" y="372"/>
                  </a:cubicBezTo>
                  <a:cubicBezTo>
                    <a:pt x="151" y="553"/>
                    <a:pt x="79" y="731"/>
                    <a:pt x="0" y="907"/>
                  </a:cubicBezTo>
                </a:path>
              </a:pathLst>
            </a:custGeom>
            <a:noFill/>
            <a:ln w="11150" cap="rnd" cmpd="sng">
              <a:solidFill>
                <a:schemeClr val="dk1"/>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54" name="Google Shape;1554;p37"/>
            <p:cNvSpPr/>
            <p:nvPr/>
          </p:nvSpPr>
          <p:spPr>
            <a:xfrm>
              <a:off x="2273760" y="894600"/>
              <a:ext cx="20520" cy="68040"/>
            </a:xfrm>
            <a:custGeom>
              <a:avLst/>
              <a:gdLst/>
              <a:ahLst/>
              <a:cxnLst/>
              <a:rect l="l" t="t" r="r" b="b"/>
              <a:pathLst>
                <a:path w="57" h="189" fill="none" extrusionOk="0">
                  <a:moveTo>
                    <a:pt x="57" y="0"/>
                  </a:moveTo>
                  <a:cubicBezTo>
                    <a:pt x="30" y="61"/>
                    <a:pt x="11" y="124"/>
                    <a:pt x="0" y="189"/>
                  </a:cubicBezTo>
                </a:path>
              </a:pathLst>
            </a:custGeom>
            <a:noFill/>
            <a:ln w="11150" cap="rnd" cmpd="sng">
              <a:solidFill>
                <a:schemeClr val="dk1"/>
              </a:solidFill>
              <a:prstDash val="solid"/>
              <a:round/>
              <a:headEnd type="none" w="sm" len="sm"/>
              <a:tailEnd type="none" w="sm" len="sm"/>
            </a:ln>
          </p:spPr>
          <p:txBody>
            <a:bodyPr spcFirstLastPara="1" wrap="square" lIns="95400" tIns="17625" rIns="95400" bIns="176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55" name="Google Shape;1555;p37"/>
            <p:cNvSpPr/>
            <p:nvPr/>
          </p:nvSpPr>
          <p:spPr>
            <a:xfrm>
              <a:off x="2315160" y="749520"/>
              <a:ext cx="100800" cy="113400"/>
            </a:xfrm>
            <a:custGeom>
              <a:avLst/>
              <a:gdLst/>
              <a:ahLst/>
              <a:cxnLst/>
              <a:rect l="l" t="t" r="r" b="b"/>
              <a:pathLst>
                <a:path w="280" h="315" fill="none" extrusionOk="0">
                  <a:moveTo>
                    <a:pt x="0" y="315"/>
                  </a:moveTo>
                  <a:cubicBezTo>
                    <a:pt x="65" y="190"/>
                    <a:pt x="173" y="92"/>
                    <a:pt x="280" y="0"/>
                  </a:cubicBezTo>
                </a:path>
              </a:pathLst>
            </a:custGeom>
            <a:noFill/>
            <a:ln w="11150" cap="rnd" cmpd="sng">
              <a:solidFill>
                <a:schemeClr val="dk1"/>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56" name="Google Shape;1556;p37"/>
            <p:cNvSpPr/>
            <p:nvPr/>
          </p:nvSpPr>
          <p:spPr>
            <a:xfrm>
              <a:off x="2914200" y="868680"/>
              <a:ext cx="5400" cy="109440"/>
            </a:xfrm>
            <a:custGeom>
              <a:avLst/>
              <a:gdLst/>
              <a:ahLst/>
              <a:cxnLst/>
              <a:rect l="l" t="t" r="r" b="b"/>
              <a:pathLst>
                <a:path w="15" h="304" fill="none" extrusionOk="0">
                  <a:moveTo>
                    <a:pt x="0" y="0"/>
                  </a:moveTo>
                  <a:cubicBezTo>
                    <a:pt x="15" y="100"/>
                    <a:pt x="18" y="202"/>
                    <a:pt x="10" y="304"/>
                  </a:cubicBezTo>
                </a:path>
              </a:pathLst>
            </a:custGeom>
            <a:noFill/>
            <a:ln w="11150" cap="rnd" cmpd="sng">
              <a:solidFill>
                <a:schemeClr val="dk1"/>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57" name="Google Shape;1557;p37"/>
            <p:cNvSpPr/>
            <p:nvPr/>
          </p:nvSpPr>
          <p:spPr>
            <a:xfrm>
              <a:off x="2864520" y="1063080"/>
              <a:ext cx="55080" cy="309240"/>
            </a:xfrm>
            <a:custGeom>
              <a:avLst/>
              <a:gdLst/>
              <a:ahLst/>
              <a:cxnLst/>
              <a:rect l="l" t="t" r="r" b="b"/>
              <a:pathLst>
                <a:path w="153" h="859" fill="none" extrusionOk="0">
                  <a:moveTo>
                    <a:pt x="153" y="0"/>
                  </a:moveTo>
                  <a:cubicBezTo>
                    <a:pt x="134" y="289"/>
                    <a:pt x="83" y="578"/>
                    <a:pt x="0" y="859"/>
                  </a:cubicBezTo>
                </a:path>
              </a:pathLst>
            </a:custGeom>
            <a:noFill/>
            <a:ln w="11150" cap="rnd" cmpd="sng">
              <a:solidFill>
                <a:schemeClr val="dk1"/>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58" name="Google Shape;1558;p37"/>
            <p:cNvSpPr/>
            <p:nvPr/>
          </p:nvSpPr>
          <p:spPr>
            <a:xfrm>
              <a:off x="2571840" y="906120"/>
              <a:ext cx="6480" cy="141120"/>
            </a:xfrm>
            <a:custGeom>
              <a:avLst/>
              <a:gdLst/>
              <a:ahLst/>
              <a:cxnLst/>
              <a:rect l="l" t="t" r="r" b="b"/>
              <a:pathLst>
                <a:path w="18" h="392" fill="none" extrusionOk="0">
                  <a:moveTo>
                    <a:pt x="18" y="0"/>
                  </a:moveTo>
                  <a:cubicBezTo>
                    <a:pt x="6" y="130"/>
                    <a:pt x="0" y="261"/>
                    <a:pt x="0" y="392"/>
                  </a:cubicBezTo>
                </a:path>
              </a:pathLst>
            </a:custGeom>
            <a:noFill/>
            <a:ln w="11150" cap="rnd" cmpd="sng">
              <a:solidFill>
                <a:schemeClr val="dk1"/>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59" name="Google Shape;1559;p37"/>
            <p:cNvSpPr/>
            <p:nvPr/>
          </p:nvSpPr>
          <p:spPr>
            <a:xfrm>
              <a:off x="2442600" y="1395360"/>
              <a:ext cx="34200" cy="94680"/>
            </a:xfrm>
            <a:custGeom>
              <a:avLst/>
              <a:gdLst/>
              <a:ahLst/>
              <a:cxnLst/>
              <a:rect l="l" t="t" r="r" b="b"/>
              <a:pathLst>
                <a:path w="95" h="263" fill="none" extrusionOk="0">
                  <a:moveTo>
                    <a:pt x="0" y="0"/>
                  </a:moveTo>
                  <a:cubicBezTo>
                    <a:pt x="32" y="87"/>
                    <a:pt x="64" y="175"/>
                    <a:pt x="95" y="263"/>
                  </a:cubicBezTo>
                </a:path>
              </a:pathLst>
            </a:custGeom>
            <a:noFill/>
            <a:ln w="11150" cap="rnd" cmpd="sng">
              <a:solidFill>
                <a:schemeClr val="dk1"/>
              </a:solidFill>
              <a:prstDash val="solid"/>
              <a:round/>
              <a:headEnd type="none" w="sm" len="sm"/>
              <a:tailEnd type="none" w="sm" len="sm"/>
            </a:ln>
          </p:spPr>
          <p:txBody>
            <a:bodyPr spcFirstLastPara="1" wrap="square" lIns="95400" tIns="44275" rIns="95400" bIns="442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60" name="Google Shape;1560;p37"/>
            <p:cNvSpPr/>
            <p:nvPr/>
          </p:nvSpPr>
          <p:spPr>
            <a:xfrm>
              <a:off x="3003120" y="637920"/>
              <a:ext cx="251280" cy="267480"/>
            </a:xfrm>
            <a:custGeom>
              <a:avLst/>
              <a:gdLst/>
              <a:ahLst/>
              <a:cxnLst/>
              <a:rect l="l" t="t" r="r" b="b"/>
              <a:pathLst>
                <a:path w="698" h="743" fill="none" extrusionOk="0">
                  <a:moveTo>
                    <a:pt x="698" y="743"/>
                  </a:moveTo>
                  <a:cubicBezTo>
                    <a:pt x="656" y="529"/>
                    <a:pt x="548" y="328"/>
                    <a:pt x="380" y="193"/>
                  </a:cubicBezTo>
                  <a:cubicBezTo>
                    <a:pt x="269" y="104"/>
                    <a:pt x="136" y="46"/>
                    <a:pt x="0" y="0"/>
                  </a:cubicBezTo>
                </a:path>
              </a:pathLst>
            </a:custGeom>
            <a:noFill/>
            <a:ln w="11150" cap="rnd" cmpd="sng">
              <a:solidFill>
                <a:schemeClr val="dk1"/>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61" name="Google Shape;1561;p37"/>
            <p:cNvSpPr/>
            <p:nvPr/>
          </p:nvSpPr>
          <p:spPr>
            <a:xfrm>
              <a:off x="2226600" y="1143000"/>
              <a:ext cx="16560" cy="66240"/>
            </a:xfrm>
            <a:custGeom>
              <a:avLst/>
              <a:gdLst/>
              <a:ahLst/>
              <a:cxnLst/>
              <a:rect l="l" t="t" r="r" b="b"/>
              <a:pathLst>
                <a:path w="46" h="184" fill="none" extrusionOk="0">
                  <a:moveTo>
                    <a:pt x="0" y="0"/>
                  </a:moveTo>
                  <a:cubicBezTo>
                    <a:pt x="15" y="61"/>
                    <a:pt x="30" y="123"/>
                    <a:pt x="46" y="184"/>
                  </a:cubicBezTo>
                </a:path>
              </a:pathLst>
            </a:custGeom>
            <a:noFill/>
            <a:ln w="11150" cap="rnd" cmpd="sng">
              <a:solidFill>
                <a:schemeClr val="dk1"/>
              </a:solidFill>
              <a:prstDash val="solid"/>
              <a:round/>
              <a:headEnd type="none" w="sm" len="sm"/>
              <a:tailEnd type="none" w="sm" len="sm"/>
            </a:ln>
          </p:spPr>
          <p:txBody>
            <a:bodyPr spcFirstLastPara="1" wrap="square" lIns="95400" tIns="15825" rIns="95400" bIns="15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62" name="Google Shape;1562;p37"/>
            <p:cNvSpPr/>
            <p:nvPr/>
          </p:nvSpPr>
          <p:spPr>
            <a:xfrm>
              <a:off x="2281680" y="1315440"/>
              <a:ext cx="107280" cy="214920"/>
            </a:xfrm>
            <a:custGeom>
              <a:avLst/>
              <a:gdLst/>
              <a:ahLst/>
              <a:cxnLst/>
              <a:rect l="l" t="t" r="r" b="b"/>
              <a:pathLst>
                <a:path w="298" h="597" fill="none" extrusionOk="0">
                  <a:moveTo>
                    <a:pt x="0" y="0"/>
                  </a:moveTo>
                  <a:cubicBezTo>
                    <a:pt x="87" y="205"/>
                    <a:pt x="187" y="404"/>
                    <a:pt x="298" y="597"/>
                  </a:cubicBezTo>
                </a:path>
              </a:pathLst>
            </a:custGeom>
            <a:noFill/>
            <a:ln w="11150" cap="rnd" cmpd="sng">
              <a:solidFill>
                <a:schemeClr val="dk1"/>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cxnSp>
          <p:nvCxnSpPr>
            <p:cNvPr id="1563" name="Google Shape;1563;p37"/>
            <p:cNvCxnSpPr/>
            <p:nvPr/>
          </p:nvCxnSpPr>
          <p:spPr>
            <a:xfrm rot="10800000" flipH="1">
              <a:off x="2575800" y="2171160"/>
              <a:ext cx="253800" cy="3600"/>
            </a:xfrm>
            <a:prstGeom prst="straightConnector1">
              <a:avLst/>
            </a:prstGeom>
            <a:noFill/>
            <a:ln w="11150" cap="rnd" cmpd="sng">
              <a:solidFill>
                <a:schemeClr val="dk1"/>
              </a:solidFill>
              <a:prstDash val="solid"/>
              <a:round/>
              <a:headEnd type="none" w="sm" len="sm"/>
              <a:tailEnd type="none" w="sm" len="sm"/>
            </a:ln>
          </p:spPr>
        </p:cxnSp>
      </p:grpSp>
      <p:grpSp>
        <p:nvGrpSpPr>
          <p:cNvPr id="1564" name="Google Shape;1564;p37"/>
          <p:cNvGrpSpPr/>
          <p:nvPr/>
        </p:nvGrpSpPr>
        <p:grpSpPr>
          <a:xfrm rot="-3997160">
            <a:off x="-98651" y="3048816"/>
            <a:ext cx="1310270" cy="1620700"/>
            <a:chOff x="-392056" y="4224063"/>
            <a:chExt cx="1310397" cy="1620856"/>
          </a:xfrm>
        </p:grpSpPr>
        <p:sp>
          <p:nvSpPr>
            <p:cNvPr id="1565" name="Google Shape;1565;p37"/>
            <p:cNvSpPr/>
            <p:nvPr/>
          </p:nvSpPr>
          <p:spPr>
            <a:xfrm rot="531416" flipH="1">
              <a:off x="-40120" y="4316819"/>
              <a:ext cx="880792" cy="1077104"/>
            </a:xfrm>
            <a:custGeom>
              <a:avLst/>
              <a:gdLst/>
              <a:ahLst/>
              <a:cxnLst/>
              <a:rect l="l" t="t" r="r" b="b"/>
              <a:pathLst>
                <a:path w="1687" h="2063" extrusionOk="0">
                  <a:moveTo>
                    <a:pt x="794" y="1977"/>
                  </a:moveTo>
                  <a:lnTo>
                    <a:pt x="20" y="564"/>
                  </a:lnTo>
                  <a:cubicBezTo>
                    <a:pt x="-23" y="484"/>
                    <a:pt x="6" y="384"/>
                    <a:pt x="86" y="340"/>
                  </a:cubicBezTo>
                  <a:lnTo>
                    <a:pt x="669" y="21"/>
                  </a:lnTo>
                  <a:cubicBezTo>
                    <a:pt x="749" y="-23"/>
                    <a:pt x="849" y="6"/>
                    <a:pt x="893" y="86"/>
                  </a:cubicBezTo>
                  <a:lnTo>
                    <a:pt x="1666" y="1499"/>
                  </a:lnTo>
                  <a:cubicBezTo>
                    <a:pt x="1710" y="1579"/>
                    <a:pt x="1681" y="1679"/>
                    <a:pt x="1601" y="1722"/>
                  </a:cubicBezTo>
                  <a:lnTo>
                    <a:pt x="1018" y="2042"/>
                  </a:lnTo>
                  <a:cubicBezTo>
                    <a:pt x="938" y="2086"/>
                    <a:pt x="838" y="2057"/>
                    <a:pt x="794" y="197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66" name="Google Shape;1566;p37"/>
            <p:cNvSpPr/>
            <p:nvPr/>
          </p:nvSpPr>
          <p:spPr>
            <a:xfrm rot="531416" flipH="1">
              <a:off x="-350688" y="5141738"/>
              <a:ext cx="611908" cy="584758"/>
            </a:xfrm>
            <a:custGeom>
              <a:avLst/>
              <a:gdLst/>
              <a:ahLst/>
              <a:cxnLst/>
              <a:rect l="l" t="t" r="r" b="b"/>
              <a:pathLst>
                <a:path w="1172" h="1120" extrusionOk="0">
                  <a:moveTo>
                    <a:pt x="279" y="1034"/>
                  </a:moveTo>
                  <a:lnTo>
                    <a:pt x="21" y="563"/>
                  </a:lnTo>
                  <a:cubicBezTo>
                    <a:pt x="-23" y="483"/>
                    <a:pt x="7" y="383"/>
                    <a:pt x="86" y="340"/>
                  </a:cubicBezTo>
                  <a:lnTo>
                    <a:pt x="669" y="20"/>
                  </a:lnTo>
                  <a:cubicBezTo>
                    <a:pt x="749" y="-24"/>
                    <a:pt x="849" y="6"/>
                    <a:pt x="893" y="85"/>
                  </a:cubicBezTo>
                  <a:lnTo>
                    <a:pt x="1151" y="556"/>
                  </a:lnTo>
                  <a:cubicBezTo>
                    <a:pt x="1195" y="636"/>
                    <a:pt x="1165" y="736"/>
                    <a:pt x="1086" y="780"/>
                  </a:cubicBezTo>
                  <a:lnTo>
                    <a:pt x="502" y="1100"/>
                  </a:lnTo>
                  <a:cubicBezTo>
                    <a:pt x="422" y="1143"/>
                    <a:pt x="322" y="1114"/>
                    <a:pt x="279" y="1034"/>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67" name="Google Shape;1567;p37"/>
            <p:cNvSpPr/>
            <p:nvPr/>
          </p:nvSpPr>
          <p:spPr>
            <a:xfrm rot="531416" flipH="1">
              <a:off x="-263018" y="4296494"/>
              <a:ext cx="1055176" cy="1475993"/>
            </a:xfrm>
            <a:custGeom>
              <a:avLst/>
              <a:gdLst/>
              <a:ahLst/>
              <a:cxnLst/>
              <a:rect l="l" t="t" r="r" b="b"/>
              <a:pathLst>
                <a:path w="2021" h="2827" extrusionOk="0">
                  <a:moveTo>
                    <a:pt x="676" y="0"/>
                  </a:moveTo>
                  <a:lnTo>
                    <a:pt x="2021" y="2457"/>
                  </a:lnTo>
                  <a:lnTo>
                    <a:pt x="1345" y="2827"/>
                  </a:lnTo>
                  <a:lnTo>
                    <a:pt x="0" y="370"/>
                  </a:lnTo>
                  <a:lnTo>
                    <a:pt x="676" y="0"/>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68" name="Google Shape;1568;p37"/>
            <p:cNvSpPr/>
            <p:nvPr/>
          </p:nvSpPr>
          <p:spPr>
            <a:xfrm rot="531416" flipH="1">
              <a:off x="106188" y="4934881"/>
              <a:ext cx="326316" cy="226072"/>
            </a:xfrm>
            <a:custGeom>
              <a:avLst/>
              <a:gdLst/>
              <a:ahLst/>
              <a:cxnLst/>
              <a:rect l="l" t="t" r="r" b="b"/>
              <a:pathLst>
                <a:path w="625" h="433" extrusionOk="0">
                  <a:moveTo>
                    <a:pt x="580" y="0"/>
                  </a:moveTo>
                  <a:lnTo>
                    <a:pt x="625" y="82"/>
                  </a:lnTo>
                  <a:lnTo>
                    <a:pt x="466" y="391"/>
                  </a:lnTo>
                  <a:lnTo>
                    <a:pt x="390" y="433"/>
                  </a:lnTo>
                  <a:lnTo>
                    <a:pt x="40" y="390"/>
                  </a:lnTo>
                  <a:lnTo>
                    <a:pt x="0" y="317"/>
                  </a:lnTo>
                  <a:lnTo>
                    <a:pt x="360" y="285"/>
                  </a:lnTo>
                  <a:lnTo>
                    <a:pt x="580" y="0"/>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69" name="Google Shape;1569;p37"/>
            <p:cNvSpPr/>
            <p:nvPr/>
          </p:nvSpPr>
          <p:spPr>
            <a:xfrm rot="531416" flipH="1">
              <a:off x="142237" y="4954202"/>
              <a:ext cx="171773" cy="289247"/>
            </a:xfrm>
            <a:custGeom>
              <a:avLst/>
              <a:gdLst/>
              <a:ahLst/>
              <a:cxnLst/>
              <a:rect l="l" t="t" r="r" b="b"/>
              <a:pathLst>
                <a:path w="329" h="554" extrusionOk="0">
                  <a:moveTo>
                    <a:pt x="58" y="0"/>
                  </a:moveTo>
                  <a:cubicBezTo>
                    <a:pt x="58" y="0"/>
                    <a:pt x="162" y="183"/>
                    <a:pt x="226" y="273"/>
                  </a:cubicBezTo>
                  <a:cubicBezTo>
                    <a:pt x="301" y="379"/>
                    <a:pt x="321" y="487"/>
                    <a:pt x="328" y="539"/>
                  </a:cubicBezTo>
                  <a:cubicBezTo>
                    <a:pt x="329" y="551"/>
                    <a:pt x="315" y="558"/>
                    <a:pt x="306" y="550"/>
                  </a:cubicBezTo>
                  <a:cubicBezTo>
                    <a:pt x="271" y="519"/>
                    <a:pt x="202" y="448"/>
                    <a:pt x="131" y="319"/>
                  </a:cubicBezTo>
                  <a:cubicBezTo>
                    <a:pt x="104" y="269"/>
                    <a:pt x="0" y="16"/>
                    <a:pt x="0" y="16"/>
                  </a:cubicBezTo>
                  <a:lnTo>
                    <a:pt x="58" y="0"/>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70" name="Google Shape;1570;p37"/>
            <p:cNvSpPr/>
            <p:nvPr/>
          </p:nvSpPr>
          <p:spPr>
            <a:xfrm rot="531416" flipH="1">
              <a:off x="268583" y="4897880"/>
              <a:ext cx="146190" cy="107554"/>
            </a:xfrm>
            <a:custGeom>
              <a:avLst/>
              <a:gdLst/>
              <a:ahLst/>
              <a:cxnLst/>
              <a:rect l="l" t="t" r="r" b="b"/>
              <a:pathLst>
                <a:path w="280" h="206" extrusionOk="0">
                  <a:moveTo>
                    <a:pt x="280" y="47"/>
                  </a:moveTo>
                  <a:cubicBezTo>
                    <a:pt x="272" y="48"/>
                    <a:pt x="203" y="208"/>
                    <a:pt x="203" y="205"/>
                  </a:cubicBezTo>
                  <a:cubicBezTo>
                    <a:pt x="203" y="202"/>
                    <a:pt x="31" y="182"/>
                    <a:pt x="31" y="182"/>
                  </a:cubicBezTo>
                  <a:lnTo>
                    <a:pt x="0" y="126"/>
                  </a:lnTo>
                  <a:lnTo>
                    <a:pt x="162" y="133"/>
                  </a:lnTo>
                  <a:lnTo>
                    <a:pt x="254" y="0"/>
                  </a:lnTo>
                  <a:lnTo>
                    <a:pt x="280" y="47"/>
                  </a:lnTo>
                  <a:close/>
                </a:path>
              </a:pathLst>
            </a:custGeom>
            <a:solidFill>
              <a:schemeClr val="lt1"/>
            </a:solidFill>
            <a:ln>
              <a:noFill/>
            </a:ln>
          </p:spPr>
          <p:txBody>
            <a:bodyPr spcFirstLastPara="1" wrap="square" lIns="90000" tIns="29150" rIns="90000" bIns="29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71" name="Google Shape;1571;p37"/>
            <p:cNvSpPr/>
            <p:nvPr/>
          </p:nvSpPr>
          <p:spPr>
            <a:xfrm rot="531416" flipH="1">
              <a:off x="-219508" y="5232620"/>
              <a:ext cx="175950" cy="286114"/>
            </a:xfrm>
            <a:custGeom>
              <a:avLst/>
              <a:gdLst/>
              <a:ahLst/>
              <a:cxnLst/>
              <a:rect l="l" t="t" r="r" b="b"/>
              <a:pathLst>
                <a:path w="337" h="548" extrusionOk="0">
                  <a:moveTo>
                    <a:pt x="53" y="0"/>
                  </a:moveTo>
                  <a:lnTo>
                    <a:pt x="337" y="519"/>
                  </a:lnTo>
                  <a:lnTo>
                    <a:pt x="284" y="548"/>
                  </a:lnTo>
                  <a:lnTo>
                    <a:pt x="0" y="29"/>
                  </a:lnTo>
                  <a:lnTo>
                    <a:pt x="53" y="0"/>
                  </a:lnTo>
                  <a:close/>
                </a:path>
              </a:pathLst>
            </a:custGeom>
            <a:noFill/>
            <a:ln w="10800" cap="rnd" cmpd="sng">
              <a:solidFill>
                <a:schemeClr val="dk1"/>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72" name="Google Shape;1572;p37"/>
            <p:cNvSpPr/>
            <p:nvPr/>
          </p:nvSpPr>
          <p:spPr>
            <a:xfrm rot="531416" flipH="1">
              <a:off x="-140196" y="5293589"/>
              <a:ext cx="175950" cy="285592"/>
            </a:xfrm>
            <a:custGeom>
              <a:avLst/>
              <a:gdLst/>
              <a:ahLst/>
              <a:cxnLst/>
              <a:rect l="l" t="t" r="r" b="b"/>
              <a:pathLst>
                <a:path w="337" h="547" extrusionOk="0">
                  <a:moveTo>
                    <a:pt x="53" y="0"/>
                  </a:moveTo>
                  <a:lnTo>
                    <a:pt x="337" y="518"/>
                  </a:lnTo>
                  <a:lnTo>
                    <a:pt x="284" y="547"/>
                  </a:lnTo>
                  <a:lnTo>
                    <a:pt x="0" y="29"/>
                  </a:lnTo>
                  <a:lnTo>
                    <a:pt x="53" y="0"/>
                  </a:lnTo>
                  <a:close/>
                </a:path>
              </a:pathLst>
            </a:custGeom>
            <a:noFill/>
            <a:ln w="10800" cap="rnd" cmpd="sng">
              <a:solidFill>
                <a:schemeClr val="dk1"/>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73" name="Google Shape;1573;p37"/>
            <p:cNvSpPr/>
            <p:nvPr/>
          </p:nvSpPr>
          <p:spPr>
            <a:xfrm rot="531416" flipH="1">
              <a:off x="-58063" y="5356505"/>
              <a:ext cx="174905" cy="285592"/>
            </a:xfrm>
            <a:custGeom>
              <a:avLst/>
              <a:gdLst/>
              <a:ahLst/>
              <a:cxnLst/>
              <a:rect l="l" t="t" r="r" b="b"/>
              <a:pathLst>
                <a:path w="335" h="547" extrusionOk="0">
                  <a:moveTo>
                    <a:pt x="52" y="0"/>
                  </a:moveTo>
                  <a:lnTo>
                    <a:pt x="335" y="518"/>
                  </a:lnTo>
                  <a:lnTo>
                    <a:pt x="283" y="547"/>
                  </a:lnTo>
                  <a:lnTo>
                    <a:pt x="0" y="29"/>
                  </a:lnTo>
                  <a:lnTo>
                    <a:pt x="52" y="0"/>
                  </a:lnTo>
                  <a:close/>
                </a:path>
              </a:pathLst>
            </a:custGeom>
            <a:noFill/>
            <a:ln w="10800" cap="rnd" cmpd="sng">
              <a:solidFill>
                <a:schemeClr val="dk1"/>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74" name="Google Shape;1574;p37"/>
            <p:cNvSpPr/>
            <p:nvPr/>
          </p:nvSpPr>
          <p:spPr>
            <a:xfrm rot="531416" flipH="1">
              <a:off x="442095" y="4425710"/>
              <a:ext cx="321095" cy="323706"/>
            </a:xfrm>
            <a:custGeom>
              <a:avLst/>
              <a:gdLst/>
              <a:ahLst/>
              <a:cxnLst/>
              <a:rect l="l" t="t" r="r" b="b"/>
              <a:pathLst>
                <a:path w="615" h="620" extrusionOk="0">
                  <a:moveTo>
                    <a:pt x="394" y="0"/>
                  </a:moveTo>
                  <a:lnTo>
                    <a:pt x="615" y="404"/>
                  </a:lnTo>
                  <a:lnTo>
                    <a:pt x="221" y="620"/>
                  </a:lnTo>
                  <a:lnTo>
                    <a:pt x="0" y="215"/>
                  </a:lnTo>
                  <a:lnTo>
                    <a:pt x="394" y="0"/>
                  </a:lnTo>
                  <a:close/>
                </a:path>
              </a:pathLst>
            </a:custGeom>
            <a:noFill/>
            <a:ln w="10800" cap="rnd" cmpd="sng">
              <a:solidFill>
                <a:schemeClr val="dk1"/>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75" name="Google Shape;1575;p37"/>
            <p:cNvSpPr/>
            <p:nvPr/>
          </p:nvSpPr>
          <p:spPr>
            <a:xfrm rot="531416" flipH="1">
              <a:off x="401132" y="4622709"/>
              <a:ext cx="194745" cy="194745"/>
            </a:xfrm>
            <a:custGeom>
              <a:avLst/>
              <a:gdLst/>
              <a:ahLst/>
              <a:cxnLst/>
              <a:rect l="l" t="t" r="r" b="b"/>
              <a:pathLst>
                <a:path w="373" h="373" extrusionOk="0">
                  <a:moveTo>
                    <a:pt x="276" y="351"/>
                  </a:moveTo>
                  <a:cubicBezTo>
                    <a:pt x="185" y="400"/>
                    <a:pt x="72" y="367"/>
                    <a:pt x="23" y="276"/>
                  </a:cubicBezTo>
                  <a:cubicBezTo>
                    <a:pt x="-27" y="186"/>
                    <a:pt x="6" y="72"/>
                    <a:pt x="97" y="23"/>
                  </a:cubicBezTo>
                  <a:cubicBezTo>
                    <a:pt x="187" y="-27"/>
                    <a:pt x="300" y="7"/>
                    <a:pt x="350" y="97"/>
                  </a:cubicBezTo>
                  <a:cubicBezTo>
                    <a:pt x="399" y="187"/>
                    <a:pt x="366" y="301"/>
                    <a:pt x="276" y="351"/>
                  </a:cubicBezTo>
                  <a:close/>
                </a:path>
              </a:pathLst>
            </a:custGeom>
            <a:noFill/>
            <a:ln w="10800" cap="rnd" cmpd="sng">
              <a:solidFill>
                <a:schemeClr val="dk1"/>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576" name="Google Shape;1576;p37"/>
          <p:cNvGrpSpPr/>
          <p:nvPr/>
        </p:nvGrpSpPr>
        <p:grpSpPr>
          <a:xfrm rot="-1824394">
            <a:off x="493097" y="2528250"/>
            <a:ext cx="912567" cy="1577435"/>
            <a:chOff x="-392041" y="3607187"/>
            <a:chExt cx="912626" cy="1577537"/>
          </a:xfrm>
        </p:grpSpPr>
        <p:sp>
          <p:nvSpPr>
            <p:cNvPr id="1577" name="Google Shape;1577;p37"/>
            <p:cNvSpPr/>
            <p:nvPr/>
          </p:nvSpPr>
          <p:spPr>
            <a:xfrm rot="531416" flipH="1">
              <a:off x="-314764" y="4085532"/>
              <a:ext cx="629659" cy="1052565"/>
            </a:xfrm>
            <a:custGeom>
              <a:avLst/>
              <a:gdLst/>
              <a:ahLst/>
              <a:cxnLst/>
              <a:rect l="l" t="t" r="r" b="b"/>
              <a:pathLst>
                <a:path w="1206" h="2016" extrusionOk="0">
                  <a:moveTo>
                    <a:pt x="987" y="143"/>
                  </a:moveTo>
                  <a:lnTo>
                    <a:pt x="1204" y="1739"/>
                  </a:lnTo>
                  <a:cubicBezTo>
                    <a:pt x="1217" y="1829"/>
                    <a:pt x="1154" y="1912"/>
                    <a:pt x="1064" y="1925"/>
                  </a:cubicBezTo>
                  <a:lnTo>
                    <a:pt x="404" y="2014"/>
                  </a:lnTo>
                  <a:cubicBezTo>
                    <a:pt x="314" y="2027"/>
                    <a:pt x="231" y="1964"/>
                    <a:pt x="219" y="1873"/>
                  </a:cubicBezTo>
                  <a:lnTo>
                    <a:pt x="1" y="277"/>
                  </a:lnTo>
                  <a:cubicBezTo>
                    <a:pt x="-11" y="187"/>
                    <a:pt x="52" y="104"/>
                    <a:pt x="142" y="92"/>
                  </a:cubicBezTo>
                  <a:lnTo>
                    <a:pt x="802" y="2"/>
                  </a:lnTo>
                  <a:cubicBezTo>
                    <a:pt x="892" y="-10"/>
                    <a:pt x="975" y="53"/>
                    <a:pt x="987" y="143"/>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78" name="Google Shape;1578;p37"/>
            <p:cNvSpPr/>
            <p:nvPr/>
          </p:nvSpPr>
          <p:spPr>
            <a:xfrm rot="531416" flipH="1">
              <a:off x="-68810" y="3663915"/>
              <a:ext cx="554476" cy="496522"/>
            </a:xfrm>
            <a:custGeom>
              <a:avLst/>
              <a:gdLst/>
              <a:ahLst/>
              <a:cxnLst/>
              <a:rect l="l" t="t" r="r" b="b"/>
              <a:pathLst>
                <a:path w="1062" h="951" extrusionOk="0">
                  <a:moveTo>
                    <a:pt x="987" y="143"/>
                  </a:moveTo>
                  <a:lnTo>
                    <a:pt x="1060" y="675"/>
                  </a:lnTo>
                  <a:cubicBezTo>
                    <a:pt x="1072" y="765"/>
                    <a:pt x="1009" y="848"/>
                    <a:pt x="919" y="860"/>
                  </a:cubicBezTo>
                  <a:lnTo>
                    <a:pt x="259" y="950"/>
                  </a:lnTo>
                  <a:cubicBezTo>
                    <a:pt x="169" y="962"/>
                    <a:pt x="87" y="899"/>
                    <a:pt x="75" y="809"/>
                  </a:cubicBezTo>
                  <a:lnTo>
                    <a:pt x="2" y="277"/>
                  </a:lnTo>
                  <a:cubicBezTo>
                    <a:pt x="-10" y="187"/>
                    <a:pt x="53" y="104"/>
                    <a:pt x="142" y="91"/>
                  </a:cubicBezTo>
                  <a:lnTo>
                    <a:pt x="802" y="2"/>
                  </a:lnTo>
                  <a:cubicBezTo>
                    <a:pt x="892" y="-11"/>
                    <a:pt x="975" y="52"/>
                    <a:pt x="987" y="143"/>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79" name="Google Shape;1579;p37"/>
            <p:cNvSpPr/>
            <p:nvPr/>
          </p:nvSpPr>
          <p:spPr>
            <a:xfrm rot="531416" flipH="1">
              <a:off x="-235358" y="3644123"/>
              <a:ext cx="596245" cy="1503664"/>
            </a:xfrm>
            <a:custGeom>
              <a:avLst/>
              <a:gdLst/>
              <a:ahLst/>
              <a:cxnLst/>
              <a:rect l="l" t="t" r="r" b="b"/>
              <a:pathLst>
                <a:path w="1142" h="2880" extrusionOk="0">
                  <a:moveTo>
                    <a:pt x="378" y="2880"/>
                  </a:moveTo>
                  <a:lnTo>
                    <a:pt x="0" y="104"/>
                  </a:lnTo>
                  <a:lnTo>
                    <a:pt x="764" y="0"/>
                  </a:lnTo>
                  <a:lnTo>
                    <a:pt x="1142" y="2776"/>
                  </a:lnTo>
                  <a:lnTo>
                    <a:pt x="378" y="288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0" name="Google Shape;1580;p37"/>
            <p:cNvSpPr/>
            <p:nvPr/>
          </p:nvSpPr>
          <p:spPr>
            <a:xfrm rot="531416" flipH="1">
              <a:off x="-113050" y="4266318"/>
              <a:ext cx="349289" cy="175950"/>
            </a:xfrm>
            <a:custGeom>
              <a:avLst/>
              <a:gdLst/>
              <a:ahLst/>
              <a:cxnLst/>
              <a:rect l="l" t="t" r="r" b="b"/>
              <a:pathLst>
                <a:path w="669" h="337" extrusionOk="0">
                  <a:moveTo>
                    <a:pt x="13" y="337"/>
                  </a:moveTo>
                  <a:lnTo>
                    <a:pt x="0" y="243"/>
                  </a:lnTo>
                  <a:lnTo>
                    <a:pt x="260" y="12"/>
                  </a:lnTo>
                  <a:lnTo>
                    <a:pt x="346" y="0"/>
                  </a:lnTo>
                  <a:lnTo>
                    <a:pt x="658" y="165"/>
                  </a:lnTo>
                  <a:lnTo>
                    <a:pt x="669" y="248"/>
                  </a:lnTo>
                  <a:lnTo>
                    <a:pt x="321" y="149"/>
                  </a:lnTo>
                  <a:lnTo>
                    <a:pt x="13" y="337"/>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1" name="Google Shape;1581;p37"/>
            <p:cNvSpPr/>
            <p:nvPr/>
          </p:nvSpPr>
          <p:spPr>
            <a:xfrm rot="531416" flipH="1">
              <a:off x="42649" y="4159872"/>
              <a:ext cx="71006" cy="322139"/>
            </a:xfrm>
            <a:custGeom>
              <a:avLst/>
              <a:gdLst/>
              <a:ahLst/>
              <a:cxnLst/>
              <a:rect l="l" t="t" r="r" b="b"/>
              <a:pathLst>
                <a:path w="136" h="617" extrusionOk="0">
                  <a:moveTo>
                    <a:pt x="76" y="612"/>
                  </a:moveTo>
                  <a:cubicBezTo>
                    <a:pt x="76" y="612"/>
                    <a:pt x="45" y="403"/>
                    <a:pt x="18" y="296"/>
                  </a:cubicBezTo>
                  <a:cubicBezTo>
                    <a:pt x="-14" y="170"/>
                    <a:pt x="4" y="61"/>
                    <a:pt x="16" y="11"/>
                  </a:cubicBezTo>
                  <a:cubicBezTo>
                    <a:pt x="19" y="-1"/>
                    <a:pt x="35" y="-3"/>
                    <a:pt x="41" y="8"/>
                  </a:cubicBezTo>
                  <a:cubicBezTo>
                    <a:pt x="63" y="50"/>
                    <a:pt x="102" y="141"/>
                    <a:pt x="122" y="287"/>
                  </a:cubicBezTo>
                  <a:cubicBezTo>
                    <a:pt x="130" y="343"/>
                    <a:pt x="136" y="617"/>
                    <a:pt x="136" y="617"/>
                  </a:cubicBezTo>
                  <a:lnTo>
                    <a:pt x="76" y="612"/>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2" name="Google Shape;1582;p37"/>
            <p:cNvSpPr/>
            <p:nvPr/>
          </p:nvSpPr>
          <p:spPr>
            <a:xfrm rot="531416" flipH="1">
              <a:off x="-49594" y="4439934"/>
              <a:ext cx="151411" cy="90846"/>
            </a:xfrm>
            <a:custGeom>
              <a:avLst/>
              <a:gdLst/>
              <a:ahLst/>
              <a:cxnLst/>
              <a:rect l="l" t="t" r="r" b="b"/>
              <a:pathLst>
                <a:path w="290" h="174" extrusionOk="0">
                  <a:moveTo>
                    <a:pt x="0" y="121"/>
                  </a:moveTo>
                  <a:cubicBezTo>
                    <a:pt x="8" y="122"/>
                    <a:pt x="130" y="-2"/>
                    <a:pt x="129" y="1"/>
                  </a:cubicBezTo>
                  <a:cubicBezTo>
                    <a:pt x="128" y="3"/>
                    <a:pt x="281" y="82"/>
                    <a:pt x="281" y="82"/>
                  </a:cubicBezTo>
                  <a:lnTo>
                    <a:pt x="290" y="147"/>
                  </a:lnTo>
                  <a:lnTo>
                    <a:pt x="141" y="82"/>
                  </a:lnTo>
                  <a:lnTo>
                    <a:pt x="7" y="174"/>
                  </a:lnTo>
                  <a:lnTo>
                    <a:pt x="0" y="121"/>
                  </a:lnTo>
                  <a:close/>
                </a:path>
              </a:pathLst>
            </a:custGeom>
            <a:solidFill>
              <a:schemeClr val="lt1"/>
            </a:solidFill>
            <a:ln>
              <a:noFill/>
            </a:ln>
          </p:spPr>
          <p:txBody>
            <a:bodyPr spcFirstLastPara="1" wrap="square" lIns="90000" tIns="17625" rIns="90000" bIns="176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3" name="Google Shape;1583;p37"/>
            <p:cNvSpPr/>
            <p:nvPr/>
          </p:nvSpPr>
          <p:spPr>
            <a:xfrm rot="531416" flipH="1">
              <a:off x="274407" y="3780749"/>
              <a:ext cx="73095" cy="310131"/>
            </a:xfrm>
            <a:custGeom>
              <a:avLst/>
              <a:gdLst/>
              <a:ahLst/>
              <a:cxnLst/>
              <a:rect l="l" t="t" r="r" b="b"/>
              <a:pathLst>
                <a:path w="140" h="594" extrusionOk="0">
                  <a:moveTo>
                    <a:pt x="80" y="594"/>
                  </a:moveTo>
                  <a:lnTo>
                    <a:pt x="0" y="8"/>
                  </a:lnTo>
                  <a:lnTo>
                    <a:pt x="60" y="0"/>
                  </a:lnTo>
                  <a:lnTo>
                    <a:pt x="140" y="586"/>
                  </a:lnTo>
                  <a:lnTo>
                    <a:pt x="80" y="594"/>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4" name="Google Shape;1584;p37"/>
            <p:cNvSpPr/>
            <p:nvPr/>
          </p:nvSpPr>
          <p:spPr>
            <a:xfrm rot="531416" flipH="1">
              <a:off x="178480" y="3752062"/>
              <a:ext cx="73095" cy="310131"/>
            </a:xfrm>
            <a:custGeom>
              <a:avLst/>
              <a:gdLst/>
              <a:ahLst/>
              <a:cxnLst/>
              <a:rect l="l" t="t" r="r" b="b"/>
              <a:pathLst>
                <a:path w="140" h="594" extrusionOk="0">
                  <a:moveTo>
                    <a:pt x="80" y="594"/>
                  </a:moveTo>
                  <a:lnTo>
                    <a:pt x="0" y="9"/>
                  </a:lnTo>
                  <a:lnTo>
                    <a:pt x="60" y="0"/>
                  </a:lnTo>
                  <a:lnTo>
                    <a:pt x="140" y="586"/>
                  </a:lnTo>
                  <a:lnTo>
                    <a:pt x="80" y="594"/>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5" name="Google Shape;1585;p37"/>
            <p:cNvSpPr/>
            <p:nvPr/>
          </p:nvSpPr>
          <p:spPr>
            <a:xfrm rot="531416" flipH="1">
              <a:off x="79497" y="3722896"/>
              <a:ext cx="73095" cy="309609"/>
            </a:xfrm>
            <a:custGeom>
              <a:avLst/>
              <a:gdLst/>
              <a:ahLst/>
              <a:cxnLst/>
              <a:rect l="l" t="t" r="r" b="b"/>
              <a:pathLst>
                <a:path w="140" h="593" extrusionOk="0">
                  <a:moveTo>
                    <a:pt x="80" y="593"/>
                  </a:moveTo>
                  <a:lnTo>
                    <a:pt x="0" y="8"/>
                  </a:lnTo>
                  <a:lnTo>
                    <a:pt x="60" y="0"/>
                  </a:lnTo>
                  <a:lnTo>
                    <a:pt x="140" y="585"/>
                  </a:lnTo>
                  <a:lnTo>
                    <a:pt x="80" y="593"/>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6" name="Google Shape;1586;p37"/>
            <p:cNvSpPr/>
            <p:nvPr/>
          </p:nvSpPr>
          <p:spPr>
            <a:xfrm rot="531416" flipH="1">
              <a:off x="-225664" y="4799728"/>
              <a:ext cx="265230" cy="269929"/>
            </a:xfrm>
            <a:custGeom>
              <a:avLst/>
              <a:gdLst/>
              <a:ahLst/>
              <a:cxnLst/>
              <a:rect l="l" t="t" r="r" b="b"/>
              <a:pathLst>
                <a:path w="508" h="517" extrusionOk="0">
                  <a:moveTo>
                    <a:pt x="63" y="517"/>
                  </a:moveTo>
                  <a:lnTo>
                    <a:pt x="0" y="60"/>
                  </a:lnTo>
                  <a:lnTo>
                    <a:pt x="446" y="0"/>
                  </a:lnTo>
                  <a:lnTo>
                    <a:pt x="508" y="456"/>
                  </a:lnTo>
                  <a:lnTo>
                    <a:pt x="63" y="517"/>
                  </a:lnTo>
                  <a:close/>
                </a:path>
              </a:pathLst>
            </a:custGeom>
            <a:noFill/>
            <a:ln w="10800" cap="rnd" cmpd="sng">
              <a:solidFill>
                <a:schemeClr val="dk1"/>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7" name="Google Shape;1587;p37"/>
            <p:cNvSpPr/>
            <p:nvPr/>
          </p:nvSpPr>
          <p:spPr>
            <a:xfrm rot="531416" flipH="1">
              <a:off x="-140749" y="4675973"/>
              <a:ext cx="194745" cy="195268"/>
            </a:xfrm>
            <a:custGeom>
              <a:avLst/>
              <a:gdLst/>
              <a:ahLst/>
              <a:cxnLst/>
              <a:rect l="l" t="t" r="r" b="b"/>
              <a:pathLst>
                <a:path w="373" h="374" extrusionOk="0">
                  <a:moveTo>
                    <a:pt x="161" y="1"/>
                  </a:moveTo>
                  <a:cubicBezTo>
                    <a:pt x="263" y="-13"/>
                    <a:pt x="357" y="59"/>
                    <a:pt x="371" y="161"/>
                  </a:cubicBezTo>
                  <a:cubicBezTo>
                    <a:pt x="385" y="263"/>
                    <a:pt x="314" y="359"/>
                    <a:pt x="211" y="372"/>
                  </a:cubicBezTo>
                  <a:cubicBezTo>
                    <a:pt x="109" y="386"/>
                    <a:pt x="15" y="314"/>
                    <a:pt x="1" y="212"/>
                  </a:cubicBezTo>
                  <a:cubicBezTo>
                    <a:pt x="-13" y="109"/>
                    <a:pt x="59" y="15"/>
                    <a:pt x="161" y="1"/>
                  </a:cubicBezTo>
                  <a:close/>
                </a:path>
              </a:pathLst>
            </a:custGeom>
            <a:noFill/>
            <a:ln w="10800" cap="rnd" cmpd="sng">
              <a:solidFill>
                <a:schemeClr val="dk1"/>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cxnSp>
          <p:nvCxnSpPr>
            <p:cNvPr id="1588" name="Google Shape;1588;p37"/>
            <p:cNvCxnSpPr/>
            <p:nvPr/>
          </p:nvCxnSpPr>
          <p:spPr>
            <a:xfrm rot="531823">
              <a:off x="-27635" y="4105701"/>
              <a:ext cx="344616" cy="44340"/>
            </a:xfrm>
            <a:prstGeom prst="straightConnector1">
              <a:avLst/>
            </a:prstGeom>
            <a:noFill/>
            <a:ln w="10800" cap="rnd" cmpd="sng">
              <a:solidFill>
                <a:schemeClr val="dk1"/>
              </a:solidFill>
              <a:prstDash val="solid"/>
              <a:round/>
              <a:headEnd type="none" w="sm" len="sm"/>
              <a:tailEnd type="none" w="sm" len="sm"/>
            </a:ln>
          </p:spPr>
        </p:cxnSp>
        <p:sp>
          <p:nvSpPr>
            <p:cNvPr id="1589" name="Google Shape;1589;p37"/>
            <p:cNvSpPr/>
            <p:nvPr/>
          </p:nvSpPr>
          <p:spPr>
            <a:xfrm rot="531416" flipH="1">
              <a:off x="299323" y="4206991"/>
              <a:ext cx="54299" cy="404632"/>
            </a:xfrm>
            <a:custGeom>
              <a:avLst/>
              <a:gdLst/>
              <a:ahLst/>
              <a:cxnLst/>
              <a:rect l="l" t="t" r="r" b="b"/>
              <a:pathLst>
                <a:path w="104" h="775" fill="none" extrusionOk="0">
                  <a:moveTo>
                    <a:pt x="51" y="0"/>
                  </a:moveTo>
                  <a:cubicBezTo>
                    <a:pt x="21" y="18"/>
                    <a:pt x="6" y="52"/>
                    <a:pt x="1" y="87"/>
                  </a:cubicBezTo>
                  <a:cubicBezTo>
                    <a:pt x="-3" y="121"/>
                    <a:pt x="2" y="156"/>
                    <a:pt x="8" y="191"/>
                  </a:cubicBezTo>
                  <a:cubicBezTo>
                    <a:pt x="40" y="386"/>
                    <a:pt x="72" y="581"/>
                    <a:pt x="104" y="775"/>
                  </a:cubicBezTo>
                </a:path>
              </a:pathLst>
            </a:custGeom>
            <a:noFill/>
            <a:ln w="10800" cap="rnd" cmpd="sng">
              <a:solidFill>
                <a:schemeClr val="dk1"/>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90" name="Google Shape;1590;p37"/>
            <p:cNvSpPr/>
            <p:nvPr/>
          </p:nvSpPr>
          <p:spPr>
            <a:xfrm rot="531416" flipH="1">
              <a:off x="246358" y="4653195"/>
              <a:ext cx="7309" cy="52733"/>
            </a:xfrm>
            <a:custGeom>
              <a:avLst/>
              <a:gdLst/>
              <a:ahLst/>
              <a:cxnLst/>
              <a:rect l="l" t="t" r="r" b="b"/>
              <a:pathLst>
                <a:path w="14" h="101" fill="none" extrusionOk="0">
                  <a:moveTo>
                    <a:pt x="0" y="0"/>
                  </a:moveTo>
                  <a:cubicBezTo>
                    <a:pt x="8" y="33"/>
                    <a:pt x="13" y="67"/>
                    <a:pt x="14" y="101"/>
                  </a:cubicBezTo>
                </a:path>
              </a:pathLst>
            </a:custGeom>
            <a:noFill/>
            <a:ln w="10800" cap="rnd" cmpd="sng">
              <a:solidFill>
                <a:schemeClr val="dk1"/>
              </a:solidFill>
              <a:prstDash val="solid"/>
              <a:round/>
              <a:headEnd type="none" w="sm" len="sm"/>
              <a:tailEnd type="none" w="sm" len="sm"/>
            </a:ln>
          </p:spPr>
          <p:txBody>
            <a:bodyPr spcFirstLastPara="1" wrap="square" lIns="95400" tIns="0" rIns="954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591" name="Google Shape;1591;p37"/>
          <p:cNvGrpSpPr/>
          <p:nvPr/>
        </p:nvGrpSpPr>
        <p:grpSpPr>
          <a:xfrm>
            <a:off x="615062" y="2740292"/>
            <a:ext cx="2572576" cy="2737838"/>
            <a:chOff x="713224" y="2750691"/>
            <a:chExt cx="2776960" cy="2955351"/>
          </a:xfrm>
        </p:grpSpPr>
        <p:grpSp>
          <p:nvGrpSpPr>
            <p:cNvPr id="1592" name="Google Shape;1592;p37"/>
            <p:cNvGrpSpPr/>
            <p:nvPr/>
          </p:nvGrpSpPr>
          <p:grpSpPr>
            <a:xfrm flipH="1">
              <a:off x="713224" y="2750691"/>
              <a:ext cx="2776960" cy="2955351"/>
              <a:chOff x="2648520" y="627840"/>
              <a:chExt cx="1513082" cy="1610283"/>
            </a:xfrm>
          </p:grpSpPr>
          <p:sp>
            <p:nvSpPr>
              <p:cNvPr id="1593" name="Google Shape;1593;p37"/>
              <p:cNvSpPr/>
              <p:nvPr/>
            </p:nvSpPr>
            <p:spPr>
              <a:xfrm>
                <a:off x="3504960" y="2133720"/>
                <a:ext cx="99000" cy="99000"/>
              </a:xfrm>
              <a:custGeom>
                <a:avLst/>
                <a:gdLst/>
                <a:ahLst/>
                <a:cxnLst/>
                <a:rect l="l" t="t" r="r" b="b"/>
                <a:pathLst>
                  <a:path w="277" h="277" extrusionOk="0">
                    <a:moveTo>
                      <a:pt x="273" y="106"/>
                    </a:moveTo>
                    <a:cubicBezTo>
                      <a:pt x="278" y="130"/>
                      <a:pt x="278" y="155"/>
                      <a:pt x="271" y="178"/>
                    </a:cubicBezTo>
                    <a:cubicBezTo>
                      <a:pt x="264" y="201"/>
                      <a:pt x="251" y="222"/>
                      <a:pt x="233" y="239"/>
                    </a:cubicBezTo>
                    <a:cubicBezTo>
                      <a:pt x="215" y="256"/>
                      <a:pt x="194" y="267"/>
                      <a:pt x="170" y="273"/>
                    </a:cubicBezTo>
                    <a:cubicBezTo>
                      <a:pt x="146" y="279"/>
                      <a:pt x="122" y="278"/>
                      <a:pt x="98" y="271"/>
                    </a:cubicBezTo>
                    <a:cubicBezTo>
                      <a:pt x="75" y="264"/>
                      <a:pt x="54" y="251"/>
                      <a:pt x="37" y="233"/>
                    </a:cubicBezTo>
                    <a:cubicBezTo>
                      <a:pt x="21" y="216"/>
                      <a:pt x="9" y="194"/>
                      <a:pt x="3" y="170"/>
                    </a:cubicBezTo>
                    <a:cubicBezTo>
                      <a:pt x="-2" y="147"/>
                      <a:pt x="-2" y="122"/>
                      <a:pt x="5" y="98"/>
                    </a:cubicBezTo>
                    <a:cubicBezTo>
                      <a:pt x="12" y="75"/>
                      <a:pt x="25" y="54"/>
                      <a:pt x="43" y="37"/>
                    </a:cubicBezTo>
                    <a:cubicBezTo>
                      <a:pt x="61" y="21"/>
                      <a:pt x="82" y="9"/>
                      <a:pt x="106" y="3"/>
                    </a:cubicBezTo>
                    <a:cubicBezTo>
                      <a:pt x="130" y="-2"/>
                      <a:pt x="154" y="-2"/>
                      <a:pt x="178" y="5"/>
                    </a:cubicBezTo>
                    <a:cubicBezTo>
                      <a:pt x="201" y="12"/>
                      <a:pt x="222" y="25"/>
                      <a:pt x="239" y="43"/>
                    </a:cubicBezTo>
                    <a:cubicBezTo>
                      <a:pt x="256" y="61"/>
                      <a:pt x="267" y="83"/>
                      <a:pt x="273" y="10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1594" name="Google Shape;1594;p37"/>
              <p:cNvSpPr/>
              <p:nvPr/>
            </p:nvSpPr>
            <p:spPr>
              <a:xfrm>
                <a:off x="3908880" y="2133720"/>
                <a:ext cx="99000" cy="99000"/>
              </a:xfrm>
              <a:custGeom>
                <a:avLst/>
                <a:gdLst/>
                <a:ahLst/>
                <a:cxnLst/>
                <a:rect l="l" t="t" r="r" b="b"/>
                <a:pathLst>
                  <a:path w="277" h="277" extrusionOk="0">
                    <a:moveTo>
                      <a:pt x="274" y="107"/>
                    </a:moveTo>
                    <a:cubicBezTo>
                      <a:pt x="279" y="130"/>
                      <a:pt x="278" y="155"/>
                      <a:pt x="271" y="178"/>
                    </a:cubicBezTo>
                    <a:cubicBezTo>
                      <a:pt x="264" y="202"/>
                      <a:pt x="251" y="223"/>
                      <a:pt x="233" y="239"/>
                    </a:cubicBezTo>
                    <a:cubicBezTo>
                      <a:pt x="216" y="256"/>
                      <a:pt x="194" y="268"/>
                      <a:pt x="170" y="273"/>
                    </a:cubicBezTo>
                    <a:cubicBezTo>
                      <a:pt x="146" y="279"/>
                      <a:pt x="122" y="278"/>
                      <a:pt x="98" y="271"/>
                    </a:cubicBezTo>
                    <a:cubicBezTo>
                      <a:pt x="75" y="264"/>
                      <a:pt x="54" y="251"/>
                      <a:pt x="37" y="233"/>
                    </a:cubicBezTo>
                    <a:cubicBezTo>
                      <a:pt x="21" y="215"/>
                      <a:pt x="9" y="193"/>
                      <a:pt x="4" y="170"/>
                    </a:cubicBezTo>
                    <a:cubicBezTo>
                      <a:pt x="-2" y="146"/>
                      <a:pt x="-1" y="121"/>
                      <a:pt x="6" y="98"/>
                    </a:cubicBezTo>
                    <a:cubicBezTo>
                      <a:pt x="13" y="75"/>
                      <a:pt x="26" y="54"/>
                      <a:pt x="44" y="37"/>
                    </a:cubicBezTo>
                    <a:cubicBezTo>
                      <a:pt x="62" y="20"/>
                      <a:pt x="83" y="9"/>
                      <a:pt x="107" y="3"/>
                    </a:cubicBezTo>
                    <a:cubicBezTo>
                      <a:pt x="131" y="-2"/>
                      <a:pt x="155" y="-2"/>
                      <a:pt x="179" y="5"/>
                    </a:cubicBezTo>
                    <a:cubicBezTo>
                      <a:pt x="202" y="13"/>
                      <a:pt x="224" y="26"/>
                      <a:pt x="240" y="43"/>
                    </a:cubicBezTo>
                    <a:cubicBezTo>
                      <a:pt x="257" y="61"/>
                      <a:pt x="268" y="83"/>
                      <a:pt x="274" y="10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1595" name="Google Shape;1595;p37"/>
              <p:cNvSpPr/>
              <p:nvPr/>
            </p:nvSpPr>
            <p:spPr>
              <a:xfrm>
                <a:off x="3535920" y="2139120"/>
                <a:ext cx="99000" cy="99000"/>
              </a:xfrm>
              <a:custGeom>
                <a:avLst/>
                <a:gdLst/>
                <a:ahLst/>
                <a:cxnLst/>
                <a:rect l="l" t="t" r="r" b="b"/>
                <a:pathLst>
                  <a:path w="277" h="277" extrusionOk="0">
                    <a:moveTo>
                      <a:pt x="228" y="33"/>
                    </a:moveTo>
                    <a:cubicBezTo>
                      <a:pt x="247" y="49"/>
                      <a:pt x="261" y="69"/>
                      <a:pt x="269" y="92"/>
                    </a:cubicBezTo>
                    <a:cubicBezTo>
                      <a:pt x="277" y="115"/>
                      <a:pt x="279" y="141"/>
                      <a:pt x="274" y="164"/>
                    </a:cubicBezTo>
                    <a:cubicBezTo>
                      <a:pt x="270" y="188"/>
                      <a:pt x="260" y="210"/>
                      <a:pt x="244" y="228"/>
                    </a:cubicBezTo>
                    <a:cubicBezTo>
                      <a:pt x="229" y="247"/>
                      <a:pt x="208" y="261"/>
                      <a:pt x="185" y="269"/>
                    </a:cubicBezTo>
                    <a:cubicBezTo>
                      <a:pt x="162" y="277"/>
                      <a:pt x="137" y="280"/>
                      <a:pt x="113" y="275"/>
                    </a:cubicBezTo>
                    <a:cubicBezTo>
                      <a:pt x="89" y="271"/>
                      <a:pt x="67" y="260"/>
                      <a:pt x="48" y="244"/>
                    </a:cubicBezTo>
                    <a:cubicBezTo>
                      <a:pt x="30" y="228"/>
                      <a:pt x="16" y="208"/>
                      <a:pt x="8" y="185"/>
                    </a:cubicBezTo>
                    <a:cubicBezTo>
                      <a:pt x="-1" y="162"/>
                      <a:pt x="-2" y="137"/>
                      <a:pt x="2" y="113"/>
                    </a:cubicBezTo>
                    <a:cubicBezTo>
                      <a:pt x="6" y="90"/>
                      <a:pt x="18" y="68"/>
                      <a:pt x="33" y="49"/>
                    </a:cubicBezTo>
                    <a:cubicBezTo>
                      <a:pt x="49" y="31"/>
                      <a:pt x="69" y="16"/>
                      <a:pt x="92" y="8"/>
                    </a:cubicBezTo>
                    <a:cubicBezTo>
                      <a:pt x="115" y="0"/>
                      <a:pt x="139" y="-2"/>
                      <a:pt x="163" y="2"/>
                    </a:cubicBezTo>
                    <a:cubicBezTo>
                      <a:pt x="187" y="7"/>
                      <a:pt x="210" y="17"/>
                      <a:pt x="228" y="33"/>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596" name="Google Shape;1596;p37"/>
              <p:cNvSpPr/>
              <p:nvPr/>
            </p:nvSpPr>
            <p:spPr>
              <a:xfrm>
                <a:off x="3940200" y="2139120"/>
                <a:ext cx="98640" cy="99000"/>
              </a:xfrm>
              <a:custGeom>
                <a:avLst/>
                <a:gdLst/>
                <a:ahLst/>
                <a:cxnLst/>
                <a:rect l="l" t="t" r="r" b="b"/>
                <a:pathLst>
                  <a:path w="276" h="277" extrusionOk="0">
                    <a:moveTo>
                      <a:pt x="236" y="40"/>
                    </a:moveTo>
                    <a:cubicBezTo>
                      <a:pt x="253" y="57"/>
                      <a:pt x="265" y="79"/>
                      <a:pt x="271" y="102"/>
                    </a:cubicBezTo>
                    <a:cubicBezTo>
                      <a:pt x="278" y="126"/>
                      <a:pt x="278" y="151"/>
                      <a:pt x="271" y="174"/>
                    </a:cubicBezTo>
                    <a:cubicBezTo>
                      <a:pt x="265" y="198"/>
                      <a:pt x="254" y="219"/>
                      <a:pt x="236" y="236"/>
                    </a:cubicBezTo>
                    <a:cubicBezTo>
                      <a:pt x="219" y="253"/>
                      <a:pt x="197" y="266"/>
                      <a:pt x="173" y="272"/>
                    </a:cubicBezTo>
                    <a:cubicBezTo>
                      <a:pt x="150" y="278"/>
                      <a:pt x="126" y="278"/>
                      <a:pt x="102" y="272"/>
                    </a:cubicBezTo>
                    <a:cubicBezTo>
                      <a:pt x="79" y="266"/>
                      <a:pt x="58" y="253"/>
                      <a:pt x="40" y="236"/>
                    </a:cubicBezTo>
                    <a:cubicBezTo>
                      <a:pt x="23" y="219"/>
                      <a:pt x="10" y="198"/>
                      <a:pt x="4" y="174"/>
                    </a:cubicBezTo>
                    <a:cubicBezTo>
                      <a:pt x="-2" y="151"/>
                      <a:pt x="-2" y="126"/>
                      <a:pt x="4" y="102"/>
                    </a:cubicBezTo>
                    <a:cubicBezTo>
                      <a:pt x="10" y="79"/>
                      <a:pt x="23" y="57"/>
                      <a:pt x="40" y="40"/>
                    </a:cubicBezTo>
                    <a:cubicBezTo>
                      <a:pt x="58" y="23"/>
                      <a:pt x="78" y="11"/>
                      <a:pt x="102" y="4"/>
                    </a:cubicBezTo>
                    <a:cubicBezTo>
                      <a:pt x="125" y="-2"/>
                      <a:pt x="150" y="-2"/>
                      <a:pt x="173" y="4"/>
                    </a:cubicBezTo>
                    <a:cubicBezTo>
                      <a:pt x="197" y="11"/>
                      <a:pt x="218" y="23"/>
                      <a:pt x="236" y="4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597" name="Google Shape;1597;p37"/>
              <p:cNvSpPr/>
              <p:nvPr/>
            </p:nvSpPr>
            <p:spPr>
              <a:xfrm>
                <a:off x="3556080" y="2159280"/>
                <a:ext cx="58680" cy="58680"/>
              </a:xfrm>
              <a:custGeom>
                <a:avLst/>
                <a:gdLst/>
                <a:ahLst/>
                <a:cxnLst/>
                <a:rect l="l" t="t" r="r" b="b"/>
                <a:pathLst>
                  <a:path w="165" h="165" extrusionOk="0">
                    <a:moveTo>
                      <a:pt x="165" y="82"/>
                    </a:moveTo>
                    <a:cubicBezTo>
                      <a:pt x="165" y="97"/>
                      <a:pt x="162" y="111"/>
                      <a:pt x="154" y="123"/>
                    </a:cubicBezTo>
                    <a:cubicBezTo>
                      <a:pt x="147" y="136"/>
                      <a:pt x="136" y="146"/>
                      <a:pt x="123" y="153"/>
                    </a:cubicBezTo>
                    <a:cubicBezTo>
                      <a:pt x="111" y="161"/>
                      <a:pt x="97" y="165"/>
                      <a:pt x="82" y="165"/>
                    </a:cubicBezTo>
                    <a:cubicBezTo>
                      <a:pt x="68" y="165"/>
                      <a:pt x="54" y="161"/>
                      <a:pt x="41" y="153"/>
                    </a:cubicBezTo>
                    <a:cubicBezTo>
                      <a:pt x="29" y="146"/>
                      <a:pt x="18" y="136"/>
                      <a:pt x="11" y="123"/>
                    </a:cubicBezTo>
                    <a:cubicBezTo>
                      <a:pt x="4" y="111"/>
                      <a:pt x="0" y="97"/>
                      <a:pt x="0" y="82"/>
                    </a:cubicBezTo>
                    <a:cubicBezTo>
                      <a:pt x="0" y="68"/>
                      <a:pt x="4" y="54"/>
                      <a:pt x="11" y="41"/>
                    </a:cubicBezTo>
                    <a:cubicBezTo>
                      <a:pt x="18" y="29"/>
                      <a:pt x="29" y="18"/>
                      <a:pt x="41" y="11"/>
                    </a:cubicBezTo>
                    <a:cubicBezTo>
                      <a:pt x="54" y="4"/>
                      <a:pt x="68" y="0"/>
                      <a:pt x="82" y="0"/>
                    </a:cubicBezTo>
                    <a:cubicBezTo>
                      <a:pt x="97" y="0"/>
                      <a:pt x="111" y="4"/>
                      <a:pt x="123" y="11"/>
                    </a:cubicBezTo>
                    <a:cubicBezTo>
                      <a:pt x="136" y="18"/>
                      <a:pt x="146" y="29"/>
                      <a:pt x="154" y="41"/>
                    </a:cubicBezTo>
                    <a:cubicBezTo>
                      <a:pt x="161" y="54"/>
                      <a:pt x="165" y="68"/>
                      <a:pt x="165" y="82"/>
                    </a:cubicBezTo>
                    <a:close/>
                  </a:path>
                </a:pathLst>
              </a:custGeom>
              <a:solidFill>
                <a:schemeClr val="dk1"/>
              </a:solidFill>
              <a:ln>
                <a:noFill/>
              </a:ln>
            </p:spPr>
            <p:txBody>
              <a:bodyPr spcFirstLastPara="1" wrap="square" lIns="90000" tIns="14400" rIns="90000" bIns="1440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1598" name="Google Shape;1598;p37"/>
              <p:cNvSpPr/>
              <p:nvPr/>
            </p:nvSpPr>
            <p:spPr>
              <a:xfrm>
                <a:off x="3960000" y="2159280"/>
                <a:ext cx="58680" cy="58680"/>
              </a:xfrm>
              <a:custGeom>
                <a:avLst/>
                <a:gdLst/>
                <a:ahLst/>
                <a:cxnLst/>
                <a:rect l="l" t="t" r="r" b="b"/>
                <a:pathLst>
                  <a:path w="165" h="165" extrusionOk="0">
                    <a:moveTo>
                      <a:pt x="165" y="82"/>
                    </a:moveTo>
                    <a:cubicBezTo>
                      <a:pt x="165" y="97"/>
                      <a:pt x="161" y="111"/>
                      <a:pt x="154" y="123"/>
                    </a:cubicBezTo>
                    <a:cubicBezTo>
                      <a:pt x="147" y="136"/>
                      <a:pt x="137" y="146"/>
                      <a:pt x="124" y="153"/>
                    </a:cubicBezTo>
                    <a:cubicBezTo>
                      <a:pt x="112" y="161"/>
                      <a:pt x="98" y="165"/>
                      <a:pt x="83" y="165"/>
                    </a:cubicBezTo>
                    <a:cubicBezTo>
                      <a:pt x="69" y="165"/>
                      <a:pt x="55" y="161"/>
                      <a:pt x="42" y="153"/>
                    </a:cubicBezTo>
                    <a:cubicBezTo>
                      <a:pt x="30" y="146"/>
                      <a:pt x="19" y="136"/>
                      <a:pt x="11" y="123"/>
                    </a:cubicBezTo>
                    <a:cubicBezTo>
                      <a:pt x="4" y="111"/>
                      <a:pt x="0" y="97"/>
                      <a:pt x="0" y="82"/>
                    </a:cubicBezTo>
                    <a:cubicBezTo>
                      <a:pt x="0" y="68"/>
                      <a:pt x="4" y="54"/>
                      <a:pt x="11" y="41"/>
                    </a:cubicBezTo>
                    <a:cubicBezTo>
                      <a:pt x="19" y="29"/>
                      <a:pt x="30" y="18"/>
                      <a:pt x="42" y="11"/>
                    </a:cubicBezTo>
                    <a:cubicBezTo>
                      <a:pt x="55" y="4"/>
                      <a:pt x="68" y="0"/>
                      <a:pt x="83" y="0"/>
                    </a:cubicBezTo>
                    <a:cubicBezTo>
                      <a:pt x="97" y="0"/>
                      <a:pt x="112" y="4"/>
                      <a:pt x="124" y="11"/>
                    </a:cubicBezTo>
                    <a:cubicBezTo>
                      <a:pt x="137" y="18"/>
                      <a:pt x="147" y="29"/>
                      <a:pt x="154" y="41"/>
                    </a:cubicBezTo>
                    <a:cubicBezTo>
                      <a:pt x="161" y="54"/>
                      <a:pt x="165" y="68"/>
                      <a:pt x="165" y="82"/>
                    </a:cubicBezTo>
                    <a:close/>
                  </a:path>
                </a:pathLst>
              </a:custGeom>
              <a:solidFill>
                <a:schemeClr val="dk1"/>
              </a:solidFill>
              <a:ln>
                <a:noFill/>
              </a:ln>
            </p:spPr>
            <p:txBody>
              <a:bodyPr spcFirstLastPara="1" wrap="square" lIns="90000" tIns="14400" rIns="90000" bIns="1440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1599" name="Google Shape;1599;p37"/>
              <p:cNvSpPr/>
              <p:nvPr/>
            </p:nvSpPr>
            <p:spPr>
              <a:xfrm>
                <a:off x="3605040" y="662760"/>
                <a:ext cx="267840" cy="936717"/>
              </a:xfrm>
              <a:custGeom>
                <a:avLst/>
                <a:gdLst/>
                <a:ahLst/>
                <a:cxnLst/>
                <a:rect l="l" t="t" r="r" b="b"/>
                <a:pathLst>
                  <a:path w="746" h="2604" extrusionOk="0">
                    <a:moveTo>
                      <a:pt x="115" y="2604"/>
                    </a:moveTo>
                    <a:lnTo>
                      <a:pt x="632" y="2604"/>
                    </a:lnTo>
                    <a:cubicBezTo>
                      <a:pt x="695" y="2604"/>
                      <a:pt x="746" y="2553"/>
                      <a:pt x="746" y="2490"/>
                    </a:cubicBezTo>
                    <a:lnTo>
                      <a:pt x="746" y="115"/>
                    </a:lnTo>
                    <a:cubicBezTo>
                      <a:pt x="746" y="51"/>
                      <a:pt x="695" y="0"/>
                      <a:pt x="632" y="0"/>
                    </a:cubicBezTo>
                    <a:lnTo>
                      <a:pt x="115" y="0"/>
                    </a:lnTo>
                    <a:cubicBezTo>
                      <a:pt x="51" y="0"/>
                      <a:pt x="0" y="51"/>
                      <a:pt x="0" y="115"/>
                    </a:cubicBezTo>
                    <a:lnTo>
                      <a:pt x="0" y="2490"/>
                    </a:lnTo>
                    <a:cubicBezTo>
                      <a:pt x="0" y="2553"/>
                      <a:pt x="51" y="2604"/>
                      <a:pt x="115" y="2604"/>
                    </a:cubicBezTo>
                    <a:close/>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600" name="Google Shape;1600;p37"/>
              <p:cNvSpPr/>
              <p:nvPr/>
            </p:nvSpPr>
            <p:spPr>
              <a:xfrm>
                <a:off x="3638880" y="627840"/>
                <a:ext cx="206640" cy="57960"/>
              </a:xfrm>
              <a:custGeom>
                <a:avLst/>
                <a:gdLst/>
                <a:ahLst/>
                <a:cxnLst/>
                <a:rect l="l" t="t" r="r" b="b"/>
                <a:pathLst>
                  <a:path w="576" h="163" extrusionOk="0">
                    <a:moveTo>
                      <a:pt x="34" y="163"/>
                    </a:moveTo>
                    <a:lnTo>
                      <a:pt x="543" y="163"/>
                    </a:lnTo>
                    <a:cubicBezTo>
                      <a:pt x="561" y="163"/>
                      <a:pt x="576" y="148"/>
                      <a:pt x="576" y="129"/>
                    </a:cubicBezTo>
                    <a:lnTo>
                      <a:pt x="576" y="34"/>
                    </a:lnTo>
                    <a:cubicBezTo>
                      <a:pt x="576" y="15"/>
                      <a:pt x="561" y="0"/>
                      <a:pt x="543" y="0"/>
                    </a:cubicBezTo>
                    <a:lnTo>
                      <a:pt x="34" y="0"/>
                    </a:lnTo>
                    <a:cubicBezTo>
                      <a:pt x="15" y="0"/>
                      <a:pt x="0" y="15"/>
                      <a:pt x="0" y="34"/>
                    </a:cubicBezTo>
                    <a:lnTo>
                      <a:pt x="0" y="129"/>
                    </a:lnTo>
                    <a:cubicBezTo>
                      <a:pt x="0" y="148"/>
                      <a:pt x="15" y="163"/>
                      <a:pt x="34" y="163"/>
                    </a:cubicBezTo>
                    <a:close/>
                  </a:path>
                </a:pathLst>
              </a:custGeom>
              <a:solidFill>
                <a:schemeClr val="dk1"/>
              </a:solidFill>
              <a:ln>
                <a:noFill/>
              </a:ln>
            </p:spPr>
            <p:txBody>
              <a:bodyPr spcFirstLastPara="1" wrap="square" lIns="90000" tIns="13675" rIns="90000" bIns="13675"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1601" name="Google Shape;1601;p37"/>
              <p:cNvSpPr/>
              <p:nvPr/>
            </p:nvSpPr>
            <p:spPr>
              <a:xfrm>
                <a:off x="3233520" y="1023120"/>
                <a:ext cx="913682" cy="1163161"/>
              </a:xfrm>
              <a:custGeom>
                <a:avLst/>
                <a:gdLst/>
                <a:ahLst/>
                <a:cxnLst/>
                <a:rect l="l" t="t" r="r" b="b"/>
                <a:pathLst>
                  <a:path w="2540" h="3233" extrusionOk="0">
                    <a:moveTo>
                      <a:pt x="137" y="3014"/>
                    </a:moveTo>
                    <a:lnTo>
                      <a:pt x="524" y="3197"/>
                    </a:lnTo>
                    <a:cubicBezTo>
                      <a:pt x="574" y="3221"/>
                      <a:pt x="628" y="3233"/>
                      <a:pt x="684" y="3233"/>
                    </a:cubicBezTo>
                    <a:lnTo>
                      <a:pt x="2095" y="3233"/>
                    </a:lnTo>
                    <a:lnTo>
                      <a:pt x="2538" y="475"/>
                    </a:lnTo>
                    <a:cubicBezTo>
                      <a:pt x="2547" y="420"/>
                      <a:pt x="2526" y="364"/>
                      <a:pt x="2483" y="328"/>
                    </a:cubicBezTo>
                    <a:lnTo>
                      <a:pt x="2165" y="60"/>
                    </a:lnTo>
                    <a:cubicBezTo>
                      <a:pt x="2120" y="21"/>
                      <a:pt x="2062" y="0"/>
                      <a:pt x="2002" y="0"/>
                    </a:cubicBezTo>
                    <a:lnTo>
                      <a:pt x="253" y="0"/>
                    </a:lnTo>
                    <a:cubicBezTo>
                      <a:pt x="113" y="0"/>
                      <a:pt x="0" y="113"/>
                      <a:pt x="0" y="253"/>
                    </a:cubicBezTo>
                    <a:lnTo>
                      <a:pt x="0" y="2797"/>
                    </a:lnTo>
                    <a:cubicBezTo>
                      <a:pt x="0" y="2890"/>
                      <a:pt x="54" y="2974"/>
                      <a:pt x="137" y="301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1602" name="Google Shape;1602;p37"/>
              <p:cNvSpPr/>
              <p:nvPr/>
            </p:nvSpPr>
            <p:spPr>
              <a:xfrm>
                <a:off x="3408120" y="1131840"/>
                <a:ext cx="753482" cy="1054442"/>
              </a:xfrm>
              <a:custGeom>
                <a:avLst/>
                <a:gdLst/>
                <a:ahLst/>
                <a:cxnLst/>
                <a:rect l="l" t="t" r="r" b="b"/>
                <a:pathLst>
                  <a:path w="2095" h="2931" extrusionOk="0">
                    <a:moveTo>
                      <a:pt x="154" y="2931"/>
                    </a:moveTo>
                    <a:lnTo>
                      <a:pt x="1940" y="2931"/>
                    </a:lnTo>
                    <a:cubicBezTo>
                      <a:pt x="2025" y="2931"/>
                      <a:pt x="2095" y="2862"/>
                      <a:pt x="2095" y="2777"/>
                    </a:cubicBezTo>
                    <a:lnTo>
                      <a:pt x="2095" y="155"/>
                    </a:lnTo>
                    <a:cubicBezTo>
                      <a:pt x="2095" y="69"/>
                      <a:pt x="2025" y="0"/>
                      <a:pt x="1940" y="0"/>
                    </a:cubicBezTo>
                    <a:lnTo>
                      <a:pt x="154" y="0"/>
                    </a:lnTo>
                    <a:cubicBezTo>
                      <a:pt x="70" y="0"/>
                      <a:pt x="0" y="69"/>
                      <a:pt x="0" y="155"/>
                    </a:cubicBezTo>
                    <a:lnTo>
                      <a:pt x="0" y="2777"/>
                    </a:lnTo>
                    <a:cubicBezTo>
                      <a:pt x="0" y="2862"/>
                      <a:pt x="70" y="2931"/>
                      <a:pt x="154" y="2931"/>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603" name="Google Shape;1603;p37"/>
              <p:cNvSpPr/>
              <p:nvPr/>
            </p:nvSpPr>
            <p:spPr>
              <a:xfrm>
                <a:off x="4050000" y="1220400"/>
                <a:ext cx="52200" cy="894239"/>
              </a:xfrm>
              <a:custGeom>
                <a:avLst/>
                <a:gdLst/>
                <a:ahLst/>
                <a:cxnLst/>
                <a:rect l="l" t="t" r="r" b="b"/>
                <a:pathLst>
                  <a:path w="147" h="2486" extrusionOk="0">
                    <a:moveTo>
                      <a:pt x="64" y="2486"/>
                    </a:moveTo>
                    <a:lnTo>
                      <a:pt x="83" y="2486"/>
                    </a:lnTo>
                    <a:cubicBezTo>
                      <a:pt x="119" y="2486"/>
                      <a:pt x="147" y="2458"/>
                      <a:pt x="147" y="2423"/>
                    </a:cubicBezTo>
                    <a:lnTo>
                      <a:pt x="147" y="63"/>
                    </a:lnTo>
                    <a:cubicBezTo>
                      <a:pt x="147" y="28"/>
                      <a:pt x="119" y="0"/>
                      <a:pt x="83" y="0"/>
                    </a:cubicBezTo>
                    <a:lnTo>
                      <a:pt x="64" y="0"/>
                    </a:lnTo>
                    <a:cubicBezTo>
                      <a:pt x="28" y="0"/>
                      <a:pt x="0" y="28"/>
                      <a:pt x="0" y="63"/>
                    </a:cubicBezTo>
                    <a:lnTo>
                      <a:pt x="0" y="2423"/>
                    </a:lnTo>
                    <a:cubicBezTo>
                      <a:pt x="0" y="2458"/>
                      <a:pt x="28" y="2486"/>
                      <a:pt x="64" y="2486"/>
                    </a:cubicBezTo>
                    <a:close/>
                  </a:path>
                </a:pathLst>
              </a:custGeom>
              <a:noFill/>
              <a:ln w="9525" cap="rnd" cmpd="sng">
                <a:solidFill>
                  <a:schemeClr val="dk1"/>
                </a:solidFill>
                <a:prstDash val="solid"/>
                <a:round/>
                <a:headEnd type="none" w="sm" len="sm"/>
                <a:tailEnd type="none" w="sm" len="sm"/>
              </a:ln>
            </p:spPr>
            <p:txBody>
              <a:bodyPr spcFirstLastPara="1" wrap="square" lIns="92150" tIns="47150" rIns="92150" bIns="4715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604" name="Google Shape;1604;p37"/>
              <p:cNvSpPr/>
              <p:nvPr/>
            </p:nvSpPr>
            <p:spPr>
              <a:xfrm>
                <a:off x="3916440" y="1220400"/>
                <a:ext cx="52200" cy="894239"/>
              </a:xfrm>
              <a:custGeom>
                <a:avLst/>
                <a:gdLst/>
                <a:ahLst/>
                <a:cxnLst/>
                <a:rect l="l" t="t" r="r" b="b"/>
                <a:pathLst>
                  <a:path w="147" h="2486" extrusionOk="0">
                    <a:moveTo>
                      <a:pt x="64" y="2486"/>
                    </a:moveTo>
                    <a:lnTo>
                      <a:pt x="84" y="2486"/>
                    </a:lnTo>
                    <a:cubicBezTo>
                      <a:pt x="119" y="2486"/>
                      <a:pt x="147" y="2458"/>
                      <a:pt x="147" y="2423"/>
                    </a:cubicBezTo>
                    <a:lnTo>
                      <a:pt x="147" y="63"/>
                    </a:lnTo>
                    <a:cubicBezTo>
                      <a:pt x="147" y="28"/>
                      <a:pt x="119" y="0"/>
                      <a:pt x="84" y="0"/>
                    </a:cubicBezTo>
                    <a:lnTo>
                      <a:pt x="64" y="0"/>
                    </a:lnTo>
                    <a:cubicBezTo>
                      <a:pt x="29" y="0"/>
                      <a:pt x="0" y="28"/>
                      <a:pt x="0" y="63"/>
                    </a:cubicBezTo>
                    <a:lnTo>
                      <a:pt x="0" y="2423"/>
                    </a:lnTo>
                    <a:cubicBezTo>
                      <a:pt x="0" y="2458"/>
                      <a:pt x="29" y="2486"/>
                      <a:pt x="64" y="2486"/>
                    </a:cubicBezTo>
                    <a:close/>
                  </a:path>
                </a:pathLst>
              </a:custGeom>
              <a:noFill/>
              <a:ln w="9525" cap="rnd" cmpd="sng">
                <a:solidFill>
                  <a:schemeClr val="dk1"/>
                </a:solidFill>
                <a:prstDash val="solid"/>
                <a:round/>
                <a:headEnd type="none" w="sm" len="sm"/>
                <a:tailEnd type="none" w="sm" len="sm"/>
              </a:ln>
            </p:spPr>
            <p:txBody>
              <a:bodyPr spcFirstLastPara="1" wrap="square" lIns="92150" tIns="47150" rIns="92150" bIns="4715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605" name="Google Shape;1605;p37"/>
              <p:cNvSpPr/>
              <p:nvPr/>
            </p:nvSpPr>
            <p:spPr>
              <a:xfrm>
                <a:off x="3782880" y="1220400"/>
                <a:ext cx="52200" cy="894239"/>
              </a:xfrm>
              <a:custGeom>
                <a:avLst/>
                <a:gdLst/>
                <a:ahLst/>
                <a:cxnLst/>
                <a:rect l="l" t="t" r="r" b="b"/>
                <a:pathLst>
                  <a:path w="147" h="2486" extrusionOk="0">
                    <a:moveTo>
                      <a:pt x="64" y="2486"/>
                    </a:moveTo>
                    <a:lnTo>
                      <a:pt x="84" y="2486"/>
                    </a:lnTo>
                    <a:cubicBezTo>
                      <a:pt x="119" y="2486"/>
                      <a:pt x="147" y="2458"/>
                      <a:pt x="147" y="2423"/>
                    </a:cubicBezTo>
                    <a:lnTo>
                      <a:pt x="147" y="63"/>
                    </a:lnTo>
                    <a:cubicBezTo>
                      <a:pt x="147" y="28"/>
                      <a:pt x="119" y="0"/>
                      <a:pt x="84" y="0"/>
                    </a:cubicBezTo>
                    <a:lnTo>
                      <a:pt x="64" y="0"/>
                    </a:lnTo>
                    <a:cubicBezTo>
                      <a:pt x="29" y="0"/>
                      <a:pt x="0" y="28"/>
                      <a:pt x="0" y="63"/>
                    </a:cubicBezTo>
                    <a:lnTo>
                      <a:pt x="0" y="2423"/>
                    </a:lnTo>
                    <a:cubicBezTo>
                      <a:pt x="0" y="2458"/>
                      <a:pt x="29" y="2486"/>
                      <a:pt x="64" y="2486"/>
                    </a:cubicBezTo>
                    <a:close/>
                  </a:path>
                </a:pathLst>
              </a:custGeom>
              <a:noFill/>
              <a:ln w="9525" cap="rnd" cmpd="sng">
                <a:solidFill>
                  <a:schemeClr val="dk1"/>
                </a:solidFill>
                <a:prstDash val="solid"/>
                <a:round/>
                <a:headEnd type="none" w="sm" len="sm"/>
                <a:tailEnd type="none" w="sm" len="sm"/>
              </a:ln>
            </p:spPr>
            <p:txBody>
              <a:bodyPr spcFirstLastPara="1" wrap="square" lIns="92150" tIns="47150" rIns="92150" bIns="4715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606" name="Google Shape;1606;p37"/>
              <p:cNvSpPr/>
              <p:nvPr/>
            </p:nvSpPr>
            <p:spPr>
              <a:xfrm>
                <a:off x="3649320" y="1220400"/>
                <a:ext cx="52200" cy="894239"/>
              </a:xfrm>
              <a:custGeom>
                <a:avLst/>
                <a:gdLst/>
                <a:ahLst/>
                <a:cxnLst/>
                <a:rect l="l" t="t" r="r" b="b"/>
                <a:pathLst>
                  <a:path w="147" h="2486" extrusionOk="0">
                    <a:moveTo>
                      <a:pt x="64" y="2486"/>
                    </a:moveTo>
                    <a:lnTo>
                      <a:pt x="84" y="2486"/>
                    </a:lnTo>
                    <a:cubicBezTo>
                      <a:pt x="119" y="2486"/>
                      <a:pt x="147" y="2458"/>
                      <a:pt x="147" y="2423"/>
                    </a:cubicBezTo>
                    <a:lnTo>
                      <a:pt x="147" y="63"/>
                    </a:lnTo>
                    <a:cubicBezTo>
                      <a:pt x="147" y="28"/>
                      <a:pt x="119" y="0"/>
                      <a:pt x="84" y="0"/>
                    </a:cubicBezTo>
                    <a:lnTo>
                      <a:pt x="64" y="0"/>
                    </a:lnTo>
                    <a:cubicBezTo>
                      <a:pt x="29" y="0"/>
                      <a:pt x="0" y="28"/>
                      <a:pt x="0" y="63"/>
                    </a:cubicBezTo>
                    <a:lnTo>
                      <a:pt x="0" y="2423"/>
                    </a:lnTo>
                    <a:cubicBezTo>
                      <a:pt x="0" y="2458"/>
                      <a:pt x="29" y="2486"/>
                      <a:pt x="64" y="2486"/>
                    </a:cubicBezTo>
                    <a:close/>
                  </a:path>
                </a:pathLst>
              </a:custGeom>
              <a:noFill/>
              <a:ln w="9525" cap="rnd" cmpd="sng">
                <a:solidFill>
                  <a:schemeClr val="dk1"/>
                </a:solidFill>
                <a:prstDash val="solid"/>
                <a:round/>
                <a:headEnd type="none" w="sm" len="sm"/>
                <a:tailEnd type="none" w="sm" len="sm"/>
              </a:ln>
            </p:spPr>
            <p:txBody>
              <a:bodyPr spcFirstLastPara="1" wrap="square" lIns="92150" tIns="47150" rIns="92150" bIns="4715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607" name="Google Shape;1607;p37"/>
              <p:cNvSpPr/>
              <p:nvPr/>
            </p:nvSpPr>
            <p:spPr>
              <a:xfrm>
                <a:off x="3515760" y="1220400"/>
                <a:ext cx="52560" cy="894239"/>
              </a:xfrm>
              <a:custGeom>
                <a:avLst/>
                <a:gdLst/>
                <a:ahLst/>
                <a:cxnLst/>
                <a:rect l="l" t="t" r="r" b="b"/>
                <a:pathLst>
                  <a:path w="148" h="2486" extrusionOk="0">
                    <a:moveTo>
                      <a:pt x="64" y="2486"/>
                    </a:moveTo>
                    <a:lnTo>
                      <a:pt x="84" y="2486"/>
                    </a:lnTo>
                    <a:cubicBezTo>
                      <a:pt x="119" y="2486"/>
                      <a:pt x="148" y="2458"/>
                      <a:pt x="148" y="2423"/>
                    </a:cubicBezTo>
                    <a:lnTo>
                      <a:pt x="148" y="63"/>
                    </a:lnTo>
                    <a:cubicBezTo>
                      <a:pt x="148" y="28"/>
                      <a:pt x="119" y="0"/>
                      <a:pt x="84" y="0"/>
                    </a:cubicBezTo>
                    <a:lnTo>
                      <a:pt x="64" y="0"/>
                    </a:lnTo>
                    <a:cubicBezTo>
                      <a:pt x="29" y="0"/>
                      <a:pt x="0" y="28"/>
                      <a:pt x="0" y="63"/>
                    </a:cubicBezTo>
                    <a:lnTo>
                      <a:pt x="0" y="2423"/>
                    </a:lnTo>
                    <a:cubicBezTo>
                      <a:pt x="0" y="2458"/>
                      <a:pt x="29" y="2486"/>
                      <a:pt x="64" y="2486"/>
                    </a:cubicBezTo>
                    <a:close/>
                  </a:path>
                </a:pathLst>
              </a:custGeom>
              <a:noFill/>
              <a:ln w="9525" cap="rnd" cmpd="sng">
                <a:solidFill>
                  <a:schemeClr val="dk1"/>
                </a:solidFill>
                <a:prstDash val="solid"/>
                <a:round/>
                <a:headEnd type="none" w="sm" len="sm"/>
                <a:tailEnd type="none" w="sm" len="sm"/>
              </a:ln>
            </p:spPr>
            <p:txBody>
              <a:bodyPr spcFirstLastPara="1" wrap="square" lIns="92150" tIns="47150" rIns="92150" bIns="4715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608" name="Google Shape;1608;p37"/>
              <p:cNvSpPr/>
              <p:nvPr/>
            </p:nvSpPr>
            <p:spPr>
              <a:xfrm>
                <a:off x="3684960" y="627840"/>
                <a:ext cx="160560" cy="34920"/>
              </a:xfrm>
              <a:custGeom>
                <a:avLst/>
                <a:gdLst/>
                <a:ahLst/>
                <a:cxnLst/>
                <a:rect l="l" t="t" r="r" b="b"/>
                <a:pathLst>
                  <a:path w="448" h="99" extrusionOk="0">
                    <a:moveTo>
                      <a:pt x="34" y="99"/>
                    </a:moveTo>
                    <a:lnTo>
                      <a:pt x="415" y="99"/>
                    </a:lnTo>
                    <a:cubicBezTo>
                      <a:pt x="433" y="99"/>
                      <a:pt x="448" y="84"/>
                      <a:pt x="448" y="66"/>
                    </a:cubicBezTo>
                    <a:lnTo>
                      <a:pt x="448" y="34"/>
                    </a:lnTo>
                    <a:cubicBezTo>
                      <a:pt x="448" y="15"/>
                      <a:pt x="433" y="0"/>
                      <a:pt x="415" y="0"/>
                    </a:cubicBezTo>
                    <a:lnTo>
                      <a:pt x="34" y="0"/>
                    </a:lnTo>
                    <a:cubicBezTo>
                      <a:pt x="15" y="0"/>
                      <a:pt x="0" y="15"/>
                      <a:pt x="0" y="34"/>
                    </a:cubicBezTo>
                    <a:lnTo>
                      <a:pt x="0" y="66"/>
                    </a:lnTo>
                    <a:cubicBezTo>
                      <a:pt x="0" y="84"/>
                      <a:pt x="15" y="99"/>
                      <a:pt x="34" y="99"/>
                    </a:cubicBezTo>
                    <a:close/>
                  </a:path>
                </a:pathLst>
              </a:custGeom>
              <a:solidFill>
                <a:schemeClr val="accent3"/>
              </a:solidFill>
              <a:ln>
                <a:noFill/>
              </a:ln>
            </p:spPr>
            <p:txBody>
              <a:bodyPr spcFirstLastPara="1" wrap="square" lIns="90000" tIns="0" rIns="90000" bIns="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609" name="Google Shape;1609;p37"/>
              <p:cNvSpPr/>
              <p:nvPr/>
            </p:nvSpPr>
            <p:spPr>
              <a:xfrm>
                <a:off x="2648520" y="1151280"/>
                <a:ext cx="840242" cy="1086843"/>
              </a:xfrm>
              <a:custGeom>
                <a:avLst/>
                <a:gdLst/>
                <a:ahLst/>
                <a:cxnLst/>
                <a:rect l="l" t="t" r="r" b="b"/>
                <a:pathLst>
                  <a:path w="2336" h="3021" extrusionOk="0">
                    <a:moveTo>
                      <a:pt x="1606" y="2870"/>
                    </a:moveTo>
                    <a:cubicBezTo>
                      <a:pt x="1587" y="2923"/>
                      <a:pt x="1577" y="2988"/>
                      <a:pt x="1518" y="3010"/>
                    </a:cubicBezTo>
                    <a:cubicBezTo>
                      <a:pt x="1487" y="3022"/>
                      <a:pt x="1453" y="3021"/>
                      <a:pt x="1420" y="3021"/>
                    </a:cubicBezTo>
                    <a:cubicBezTo>
                      <a:pt x="1296" y="3020"/>
                      <a:pt x="1173" y="3018"/>
                      <a:pt x="1050" y="3009"/>
                    </a:cubicBezTo>
                    <a:cubicBezTo>
                      <a:pt x="898" y="2997"/>
                      <a:pt x="758" y="2947"/>
                      <a:pt x="625" y="2875"/>
                    </a:cubicBezTo>
                    <a:cubicBezTo>
                      <a:pt x="496" y="2805"/>
                      <a:pt x="344" y="2793"/>
                      <a:pt x="217" y="2712"/>
                    </a:cubicBezTo>
                    <a:cubicBezTo>
                      <a:pt x="113" y="2646"/>
                      <a:pt x="-14" y="2540"/>
                      <a:pt x="1" y="2401"/>
                    </a:cubicBezTo>
                    <a:cubicBezTo>
                      <a:pt x="11" y="2301"/>
                      <a:pt x="31" y="2202"/>
                      <a:pt x="61" y="2106"/>
                    </a:cubicBezTo>
                    <a:cubicBezTo>
                      <a:pt x="69" y="2080"/>
                      <a:pt x="78" y="2053"/>
                      <a:pt x="95" y="2032"/>
                    </a:cubicBezTo>
                    <a:cubicBezTo>
                      <a:pt x="149" y="1967"/>
                      <a:pt x="247" y="1986"/>
                      <a:pt x="322" y="2011"/>
                    </a:cubicBezTo>
                    <a:cubicBezTo>
                      <a:pt x="249" y="1949"/>
                      <a:pt x="266" y="1830"/>
                      <a:pt x="288" y="1731"/>
                    </a:cubicBezTo>
                    <a:cubicBezTo>
                      <a:pt x="371" y="1357"/>
                      <a:pt x="455" y="983"/>
                      <a:pt x="538" y="610"/>
                    </a:cubicBezTo>
                    <a:cubicBezTo>
                      <a:pt x="556" y="533"/>
                      <a:pt x="574" y="452"/>
                      <a:pt x="623" y="388"/>
                    </a:cubicBezTo>
                    <a:cubicBezTo>
                      <a:pt x="702" y="282"/>
                      <a:pt x="834" y="242"/>
                      <a:pt x="951" y="212"/>
                    </a:cubicBezTo>
                    <a:cubicBezTo>
                      <a:pt x="1062" y="184"/>
                      <a:pt x="1103" y="63"/>
                      <a:pt x="1220" y="23"/>
                    </a:cubicBezTo>
                    <a:cubicBezTo>
                      <a:pt x="1298" y="-3"/>
                      <a:pt x="1382" y="-3"/>
                      <a:pt x="1461" y="6"/>
                    </a:cubicBezTo>
                    <a:cubicBezTo>
                      <a:pt x="1683" y="34"/>
                      <a:pt x="1873" y="148"/>
                      <a:pt x="2090" y="192"/>
                    </a:cubicBezTo>
                    <a:cubicBezTo>
                      <a:pt x="2167" y="208"/>
                      <a:pt x="2249" y="232"/>
                      <a:pt x="2294" y="297"/>
                    </a:cubicBezTo>
                    <a:cubicBezTo>
                      <a:pt x="2327" y="346"/>
                      <a:pt x="2333" y="411"/>
                      <a:pt x="2335" y="472"/>
                    </a:cubicBezTo>
                    <a:cubicBezTo>
                      <a:pt x="2344" y="848"/>
                      <a:pt x="2209" y="1215"/>
                      <a:pt x="2088" y="1571"/>
                    </a:cubicBezTo>
                    <a:cubicBezTo>
                      <a:pt x="1939" y="2008"/>
                      <a:pt x="1755" y="2433"/>
                      <a:pt x="1606" y="287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610" name="Google Shape;1610;p37"/>
              <p:cNvSpPr/>
              <p:nvPr/>
            </p:nvSpPr>
            <p:spPr>
              <a:xfrm>
                <a:off x="2777760" y="1084320"/>
                <a:ext cx="857879" cy="434521"/>
              </a:xfrm>
              <a:custGeom>
                <a:avLst/>
                <a:gdLst/>
                <a:ahLst/>
                <a:cxnLst/>
                <a:rect l="l" t="t" r="r" b="b"/>
                <a:pathLst>
                  <a:path w="2385" h="1209" extrusionOk="0">
                    <a:moveTo>
                      <a:pt x="2065" y="1197"/>
                    </a:moveTo>
                    <a:lnTo>
                      <a:pt x="154" y="445"/>
                    </a:lnTo>
                    <a:cubicBezTo>
                      <a:pt x="27" y="395"/>
                      <a:pt x="-33" y="260"/>
                      <a:pt x="19" y="143"/>
                    </a:cubicBezTo>
                    <a:lnTo>
                      <a:pt x="19" y="143"/>
                    </a:lnTo>
                    <a:cubicBezTo>
                      <a:pt x="71" y="26"/>
                      <a:pt x="216" y="-30"/>
                      <a:pt x="344" y="18"/>
                    </a:cubicBezTo>
                    <a:lnTo>
                      <a:pt x="2265" y="738"/>
                    </a:lnTo>
                    <a:cubicBezTo>
                      <a:pt x="2362" y="774"/>
                      <a:pt x="2410" y="876"/>
                      <a:pt x="2371" y="966"/>
                    </a:cubicBezTo>
                    <a:lnTo>
                      <a:pt x="2284" y="1092"/>
                    </a:lnTo>
                    <a:cubicBezTo>
                      <a:pt x="2245" y="1181"/>
                      <a:pt x="2162" y="1234"/>
                      <a:pt x="2065" y="1197"/>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611" name="Google Shape;1611;p37"/>
              <p:cNvSpPr/>
              <p:nvPr/>
            </p:nvSpPr>
            <p:spPr>
              <a:xfrm>
                <a:off x="3466440" y="1344600"/>
                <a:ext cx="176760" cy="178920"/>
              </a:xfrm>
              <a:custGeom>
                <a:avLst/>
                <a:gdLst/>
                <a:ahLst/>
                <a:cxnLst/>
                <a:rect l="l" t="t" r="r" b="b"/>
                <a:pathLst>
                  <a:path w="493" h="499" extrusionOk="0">
                    <a:moveTo>
                      <a:pt x="445" y="367"/>
                    </a:moveTo>
                    <a:cubicBezTo>
                      <a:pt x="361" y="484"/>
                      <a:pt x="246" y="549"/>
                      <a:pt x="86" y="450"/>
                    </a:cubicBezTo>
                    <a:cubicBezTo>
                      <a:pt x="-15" y="386"/>
                      <a:pt x="-30" y="242"/>
                      <a:pt x="55" y="126"/>
                    </a:cubicBezTo>
                    <a:cubicBezTo>
                      <a:pt x="139" y="9"/>
                      <a:pt x="290" y="-34"/>
                      <a:pt x="392" y="30"/>
                    </a:cubicBezTo>
                    <a:cubicBezTo>
                      <a:pt x="494" y="93"/>
                      <a:pt x="530" y="252"/>
                      <a:pt x="445" y="36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1612" name="Google Shape;1612;p37"/>
              <p:cNvSpPr/>
              <p:nvPr/>
            </p:nvSpPr>
            <p:spPr>
              <a:xfrm>
                <a:off x="3500280" y="1371600"/>
                <a:ext cx="119520" cy="121320"/>
              </a:xfrm>
              <a:custGeom>
                <a:avLst/>
                <a:gdLst/>
                <a:ahLst/>
                <a:cxnLst/>
                <a:rect l="l" t="t" r="r" b="b"/>
                <a:pathLst>
                  <a:path w="334" h="339" fill="none" extrusionOk="0">
                    <a:moveTo>
                      <a:pt x="334" y="71"/>
                    </a:moveTo>
                    <a:cubicBezTo>
                      <a:pt x="305" y="18"/>
                      <a:pt x="245" y="-7"/>
                      <a:pt x="181" y="3"/>
                    </a:cubicBezTo>
                    <a:cubicBezTo>
                      <a:pt x="99" y="17"/>
                      <a:pt x="23" y="89"/>
                      <a:pt x="4" y="163"/>
                    </a:cubicBezTo>
                    <a:cubicBezTo>
                      <a:pt x="-14" y="236"/>
                      <a:pt x="27" y="334"/>
                      <a:pt x="121" y="338"/>
                    </a:cubicBezTo>
                    <a:cubicBezTo>
                      <a:pt x="189" y="341"/>
                      <a:pt x="253" y="285"/>
                      <a:pt x="284" y="235"/>
                    </a:cubicBezTo>
                    <a:cubicBezTo>
                      <a:pt x="304" y="201"/>
                      <a:pt x="315" y="154"/>
                      <a:pt x="294" y="118"/>
                    </a:cubicBezTo>
                    <a:cubicBezTo>
                      <a:pt x="271" y="77"/>
                      <a:pt x="207" y="73"/>
                      <a:pt x="167" y="94"/>
                    </a:cubicBezTo>
                    <a:cubicBezTo>
                      <a:pt x="137" y="109"/>
                      <a:pt x="116" y="137"/>
                      <a:pt x="106" y="168"/>
                    </a:cubicBezTo>
                    <a:cubicBezTo>
                      <a:pt x="101" y="183"/>
                      <a:pt x="99" y="199"/>
                      <a:pt x="103" y="215"/>
                    </a:cubicBezTo>
                    <a:cubicBezTo>
                      <a:pt x="112" y="247"/>
                      <a:pt x="142" y="258"/>
                      <a:pt x="173" y="242"/>
                    </a:cubicBezTo>
                    <a:cubicBezTo>
                      <a:pt x="203" y="226"/>
                      <a:pt x="222" y="193"/>
                      <a:pt x="219" y="161"/>
                    </a:cubicBezTo>
                  </a:path>
                </a:pathLst>
              </a:custGeom>
              <a:noFill/>
              <a:ln w="9525" cap="rnd" cmpd="sng">
                <a:solidFill>
                  <a:schemeClr val="accent4"/>
                </a:solidFill>
                <a:prstDash val="solid"/>
                <a:round/>
                <a:headEnd type="none" w="sm" len="sm"/>
                <a:tailEnd type="none" w="sm" len="sm"/>
              </a:ln>
            </p:spPr>
            <p:txBody>
              <a:bodyPr spcFirstLastPara="1" wrap="square" lIns="92150" tIns="47150" rIns="92150" bIns="4715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613" name="Google Shape;1613;p37"/>
              <p:cNvSpPr/>
              <p:nvPr/>
            </p:nvSpPr>
            <p:spPr>
              <a:xfrm>
                <a:off x="3128040" y="1208160"/>
                <a:ext cx="84960" cy="165240"/>
              </a:xfrm>
              <a:custGeom>
                <a:avLst/>
                <a:gdLst/>
                <a:ahLst/>
                <a:cxnLst/>
                <a:rect l="l" t="t" r="r" b="b"/>
                <a:pathLst>
                  <a:path w="238" h="461" fill="none" extrusionOk="0">
                    <a:moveTo>
                      <a:pt x="34" y="461"/>
                    </a:moveTo>
                    <a:cubicBezTo>
                      <a:pt x="14" y="452"/>
                      <a:pt x="7" y="428"/>
                      <a:pt x="4" y="407"/>
                    </a:cubicBezTo>
                    <a:cubicBezTo>
                      <a:pt x="-13" y="279"/>
                      <a:pt x="32" y="146"/>
                      <a:pt x="126" y="52"/>
                    </a:cubicBezTo>
                    <a:cubicBezTo>
                      <a:pt x="155" y="22"/>
                      <a:pt x="195" y="-6"/>
                      <a:pt x="238" y="2"/>
                    </a:cubicBezTo>
                  </a:path>
                </a:pathLst>
              </a:custGeom>
              <a:noFill/>
              <a:ln w="9525" cap="rnd" cmpd="sng">
                <a:solidFill>
                  <a:schemeClr val="dk1"/>
                </a:solidFill>
                <a:prstDash val="solid"/>
                <a:round/>
                <a:headEnd type="none" w="sm" len="sm"/>
                <a:tailEnd type="none" w="sm" len="sm"/>
              </a:ln>
            </p:spPr>
            <p:txBody>
              <a:bodyPr spcFirstLastPara="1" wrap="square" lIns="92150" tIns="47150" rIns="92150" bIns="4715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614" name="Google Shape;1614;p37"/>
              <p:cNvSpPr/>
              <p:nvPr/>
            </p:nvSpPr>
            <p:spPr>
              <a:xfrm>
                <a:off x="3194640" y="1159200"/>
                <a:ext cx="76320" cy="50760"/>
              </a:xfrm>
              <a:custGeom>
                <a:avLst/>
                <a:gdLst/>
                <a:ahLst/>
                <a:cxnLst/>
                <a:rect l="l" t="t" r="r" b="b"/>
                <a:pathLst>
                  <a:path w="214" h="143" fill="none" extrusionOk="0">
                    <a:moveTo>
                      <a:pt x="50" y="137"/>
                    </a:moveTo>
                    <a:cubicBezTo>
                      <a:pt x="52" y="137"/>
                      <a:pt x="53" y="135"/>
                      <a:pt x="54" y="133"/>
                    </a:cubicBezTo>
                    <a:cubicBezTo>
                      <a:pt x="67" y="107"/>
                      <a:pt x="81" y="76"/>
                      <a:pt x="79" y="47"/>
                    </a:cubicBezTo>
                    <a:cubicBezTo>
                      <a:pt x="77" y="15"/>
                      <a:pt x="33" y="-12"/>
                      <a:pt x="11" y="7"/>
                    </a:cubicBezTo>
                    <a:cubicBezTo>
                      <a:pt x="6" y="11"/>
                      <a:pt x="2" y="18"/>
                      <a:pt x="1" y="27"/>
                    </a:cubicBezTo>
                    <a:cubicBezTo>
                      <a:pt x="-5" y="55"/>
                      <a:pt x="21" y="115"/>
                      <a:pt x="46" y="133"/>
                    </a:cubicBezTo>
                    <a:cubicBezTo>
                      <a:pt x="79" y="158"/>
                      <a:pt x="156" y="133"/>
                      <a:pt x="189" y="116"/>
                    </a:cubicBezTo>
                    <a:cubicBezTo>
                      <a:pt x="197" y="112"/>
                      <a:pt x="205" y="107"/>
                      <a:pt x="210" y="99"/>
                    </a:cubicBezTo>
                    <a:cubicBezTo>
                      <a:pt x="215" y="92"/>
                      <a:pt x="216" y="82"/>
                      <a:pt x="210" y="75"/>
                    </a:cubicBezTo>
                    <a:cubicBezTo>
                      <a:pt x="203" y="67"/>
                      <a:pt x="190" y="67"/>
                      <a:pt x="179" y="68"/>
                    </a:cubicBezTo>
                    <a:cubicBezTo>
                      <a:pt x="129" y="74"/>
                      <a:pt x="82" y="100"/>
                      <a:pt x="52" y="137"/>
                    </a:cubicBezTo>
                  </a:path>
                </a:pathLst>
              </a:custGeom>
              <a:noFill/>
              <a:ln w="9525" cap="rnd" cmpd="sng">
                <a:solidFill>
                  <a:srgbClr val="4D6AA4"/>
                </a:solidFill>
                <a:prstDash val="solid"/>
                <a:round/>
                <a:headEnd type="none" w="sm" len="sm"/>
                <a:tailEnd type="none" w="sm" len="sm"/>
              </a:ln>
            </p:spPr>
            <p:txBody>
              <a:bodyPr spcFirstLastPara="1" wrap="square" lIns="92150" tIns="4300" rIns="92150" bIns="43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615" name="Google Shape;1615;p37"/>
              <p:cNvSpPr/>
              <p:nvPr/>
            </p:nvSpPr>
            <p:spPr>
              <a:xfrm>
                <a:off x="3011400" y="1082880"/>
                <a:ext cx="486360" cy="229320"/>
              </a:xfrm>
              <a:custGeom>
                <a:avLst/>
                <a:gdLst/>
                <a:ahLst/>
                <a:cxnLst/>
                <a:rect l="l" t="t" r="r" b="b"/>
                <a:pathLst>
                  <a:path w="1353" h="639" extrusionOk="0">
                    <a:moveTo>
                      <a:pt x="1295" y="618"/>
                    </a:moveTo>
                    <a:cubicBezTo>
                      <a:pt x="1189" y="578"/>
                      <a:pt x="1064" y="601"/>
                      <a:pt x="952" y="620"/>
                    </a:cubicBezTo>
                    <a:cubicBezTo>
                      <a:pt x="829" y="641"/>
                      <a:pt x="739" y="626"/>
                      <a:pt x="617" y="617"/>
                    </a:cubicBezTo>
                    <a:cubicBezTo>
                      <a:pt x="501" y="608"/>
                      <a:pt x="387" y="568"/>
                      <a:pt x="285" y="518"/>
                    </a:cubicBezTo>
                    <a:cubicBezTo>
                      <a:pt x="185" y="468"/>
                      <a:pt x="94" y="404"/>
                      <a:pt x="8" y="334"/>
                    </a:cubicBezTo>
                    <a:cubicBezTo>
                      <a:pt x="-24" y="229"/>
                      <a:pt x="50" y="95"/>
                      <a:pt x="160" y="42"/>
                    </a:cubicBezTo>
                    <a:cubicBezTo>
                      <a:pt x="291" y="-21"/>
                      <a:pt x="446" y="-1"/>
                      <a:pt x="588" y="27"/>
                    </a:cubicBezTo>
                    <a:cubicBezTo>
                      <a:pt x="850" y="79"/>
                      <a:pt x="1256" y="230"/>
                      <a:pt x="1332" y="514"/>
                    </a:cubicBezTo>
                    <a:cubicBezTo>
                      <a:pt x="1341" y="547"/>
                      <a:pt x="1364" y="606"/>
                      <a:pt x="1346" y="639"/>
                    </a:cubicBezTo>
                    <a:cubicBezTo>
                      <a:pt x="1329" y="631"/>
                      <a:pt x="1312" y="624"/>
                      <a:pt x="1295" y="61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616" name="Google Shape;1616;p37"/>
              <p:cNvSpPr/>
              <p:nvPr/>
            </p:nvSpPr>
            <p:spPr>
              <a:xfrm>
                <a:off x="3022920" y="1218240"/>
                <a:ext cx="467279" cy="94320"/>
              </a:xfrm>
              <a:custGeom>
                <a:avLst/>
                <a:gdLst/>
                <a:ahLst/>
                <a:cxnLst/>
                <a:rect l="l" t="t" r="r" b="b"/>
                <a:pathLst>
                  <a:path w="1300" h="264" fill="none" extrusionOk="0">
                    <a:moveTo>
                      <a:pt x="0" y="0"/>
                    </a:moveTo>
                    <a:cubicBezTo>
                      <a:pt x="174" y="129"/>
                      <a:pt x="378" y="214"/>
                      <a:pt x="593" y="248"/>
                    </a:cubicBezTo>
                    <a:cubicBezTo>
                      <a:pt x="692" y="263"/>
                      <a:pt x="769" y="274"/>
                      <a:pt x="868" y="252"/>
                    </a:cubicBezTo>
                    <a:cubicBezTo>
                      <a:pt x="978" y="227"/>
                      <a:pt x="1091" y="212"/>
                      <a:pt x="1202" y="210"/>
                    </a:cubicBezTo>
                    <a:cubicBezTo>
                      <a:pt x="1222" y="209"/>
                      <a:pt x="1242" y="209"/>
                      <a:pt x="1260" y="216"/>
                    </a:cubicBezTo>
                    <a:cubicBezTo>
                      <a:pt x="1279" y="222"/>
                      <a:pt x="1295" y="237"/>
                      <a:pt x="1300" y="256"/>
                    </a:cubicBezTo>
                  </a:path>
                </a:pathLst>
              </a:custGeom>
              <a:noFill/>
              <a:ln w="9525" cap="flat" cmpd="sng">
                <a:solidFill>
                  <a:schemeClr val="dk1"/>
                </a:solidFill>
                <a:prstDash val="solid"/>
                <a:miter lim="8000"/>
                <a:headEnd type="none" w="sm" len="sm"/>
                <a:tailEnd type="none" w="sm" len="sm"/>
              </a:ln>
            </p:spPr>
            <p:txBody>
              <a:bodyPr spcFirstLastPara="1" wrap="square" lIns="92150" tIns="47150" rIns="92150" bIns="4715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617" name="Google Shape;1617;p37"/>
              <p:cNvSpPr/>
              <p:nvPr/>
            </p:nvSpPr>
            <p:spPr>
              <a:xfrm>
                <a:off x="3076200" y="1125720"/>
                <a:ext cx="226441" cy="95760"/>
              </a:xfrm>
              <a:custGeom>
                <a:avLst/>
                <a:gdLst/>
                <a:ahLst/>
                <a:cxnLst/>
                <a:rect l="l" t="t" r="r" b="b"/>
                <a:pathLst>
                  <a:path w="631" h="268" fill="none" extrusionOk="0">
                    <a:moveTo>
                      <a:pt x="0" y="0"/>
                    </a:moveTo>
                    <a:cubicBezTo>
                      <a:pt x="157" y="94"/>
                      <a:pt x="328" y="165"/>
                      <a:pt x="507" y="209"/>
                    </a:cubicBezTo>
                    <a:cubicBezTo>
                      <a:pt x="552" y="220"/>
                      <a:pt x="601" y="232"/>
                      <a:pt x="631" y="268"/>
                    </a:cubicBezTo>
                  </a:path>
                </a:pathLst>
              </a:custGeom>
              <a:noFill/>
              <a:ln w="9525" cap="flat" cmpd="sng">
                <a:solidFill>
                  <a:schemeClr val="dk1"/>
                </a:solidFill>
                <a:prstDash val="solid"/>
                <a:miter lim="8000"/>
                <a:headEnd type="none" w="sm" len="sm"/>
                <a:tailEnd type="none" w="sm" len="sm"/>
              </a:ln>
            </p:spPr>
            <p:txBody>
              <a:bodyPr spcFirstLastPara="1" wrap="square" lIns="92150" tIns="47150" rIns="92150" bIns="4715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618" name="Google Shape;1618;p37"/>
              <p:cNvSpPr/>
              <p:nvPr/>
            </p:nvSpPr>
            <p:spPr>
              <a:xfrm>
                <a:off x="3268080" y="1227960"/>
                <a:ext cx="34200" cy="77400"/>
              </a:xfrm>
              <a:custGeom>
                <a:avLst/>
                <a:gdLst/>
                <a:ahLst/>
                <a:cxnLst/>
                <a:rect l="l" t="t" r="r" b="b"/>
                <a:pathLst>
                  <a:path w="97" h="217" extrusionOk="0">
                    <a:moveTo>
                      <a:pt x="0" y="199"/>
                    </a:moveTo>
                    <a:cubicBezTo>
                      <a:pt x="2" y="187"/>
                      <a:pt x="5" y="173"/>
                      <a:pt x="10" y="160"/>
                    </a:cubicBezTo>
                    <a:cubicBezTo>
                      <a:pt x="27" y="100"/>
                      <a:pt x="97" y="0"/>
                      <a:pt x="97" y="0"/>
                    </a:cubicBezTo>
                    <a:cubicBezTo>
                      <a:pt x="97" y="0"/>
                      <a:pt x="101" y="119"/>
                      <a:pt x="83" y="179"/>
                    </a:cubicBezTo>
                    <a:cubicBezTo>
                      <a:pt x="79" y="193"/>
                      <a:pt x="75" y="205"/>
                      <a:pt x="69" y="217"/>
                    </a:cubicBezTo>
                    <a:lnTo>
                      <a:pt x="0" y="199"/>
                    </a:lnTo>
                    <a:close/>
                  </a:path>
                </a:pathLst>
              </a:custGeom>
              <a:solidFill>
                <a:schemeClr val="lt2"/>
              </a:solidFill>
              <a:ln>
                <a:noFill/>
              </a:ln>
            </p:spPr>
            <p:txBody>
              <a:bodyPr spcFirstLastPara="1" wrap="square" lIns="90000" tIns="33100" rIns="90000" bIns="331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619" name="Google Shape;1619;p37"/>
              <p:cNvSpPr/>
              <p:nvPr/>
            </p:nvSpPr>
            <p:spPr>
              <a:xfrm>
                <a:off x="3285360" y="1215720"/>
                <a:ext cx="29520" cy="30600"/>
              </a:xfrm>
              <a:custGeom>
                <a:avLst/>
                <a:gdLst/>
                <a:ahLst/>
                <a:cxnLst/>
                <a:rect l="l" t="t" r="r" b="b"/>
                <a:pathLst>
                  <a:path w="84" h="87" extrusionOk="0">
                    <a:moveTo>
                      <a:pt x="2" y="33"/>
                    </a:moveTo>
                    <a:cubicBezTo>
                      <a:pt x="-5" y="57"/>
                      <a:pt x="7" y="80"/>
                      <a:pt x="29" y="86"/>
                    </a:cubicBezTo>
                    <a:cubicBezTo>
                      <a:pt x="52" y="92"/>
                      <a:pt x="76" y="78"/>
                      <a:pt x="83" y="54"/>
                    </a:cubicBezTo>
                    <a:cubicBezTo>
                      <a:pt x="90" y="31"/>
                      <a:pt x="77" y="7"/>
                      <a:pt x="55" y="1"/>
                    </a:cubicBezTo>
                    <a:cubicBezTo>
                      <a:pt x="32" y="-4"/>
                      <a:pt x="9" y="10"/>
                      <a:pt x="2" y="3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1620" name="Google Shape;1620;p37"/>
              <p:cNvSpPr/>
              <p:nvPr/>
            </p:nvSpPr>
            <p:spPr>
              <a:xfrm>
                <a:off x="3158640" y="1564560"/>
                <a:ext cx="309241" cy="454320"/>
              </a:xfrm>
              <a:custGeom>
                <a:avLst/>
                <a:gdLst/>
                <a:ahLst/>
                <a:cxnLst/>
                <a:rect l="l" t="t" r="r" b="b"/>
                <a:pathLst>
                  <a:path w="861" h="1264" extrusionOk="0">
                    <a:moveTo>
                      <a:pt x="858" y="168"/>
                    </a:moveTo>
                    <a:cubicBezTo>
                      <a:pt x="839" y="310"/>
                      <a:pt x="775" y="466"/>
                      <a:pt x="734" y="604"/>
                    </a:cubicBezTo>
                    <a:cubicBezTo>
                      <a:pt x="681" y="782"/>
                      <a:pt x="626" y="958"/>
                      <a:pt x="569" y="1134"/>
                    </a:cubicBezTo>
                    <a:cubicBezTo>
                      <a:pt x="556" y="1173"/>
                      <a:pt x="541" y="1216"/>
                      <a:pt x="507" y="1239"/>
                    </a:cubicBezTo>
                    <a:cubicBezTo>
                      <a:pt x="488" y="1251"/>
                      <a:pt x="467" y="1256"/>
                      <a:pt x="446" y="1259"/>
                    </a:cubicBezTo>
                    <a:cubicBezTo>
                      <a:pt x="349" y="1275"/>
                      <a:pt x="220" y="1247"/>
                      <a:pt x="128" y="1220"/>
                    </a:cubicBezTo>
                    <a:cubicBezTo>
                      <a:pt x="78" y="1206"/>
                      <a:pt x="32" y="1174"/>
                      <a:pt x="12" y="1125"/>
                    </a:cubicBezTo>
                    <a:cubicBezTo>
                      <a:pt x="-9" y="1074"/>
                      <a:pt x="2" y="1014"/>
                      <a:pt x="14" y="958"/>
                    </a:cubicBezTo>
                    <a:cubicBezTo>
                      <a:pt x="64" y="719"/>
                      <a:pt x="123" y="482"/>
                      <a:pt x="189" y="247"/>
                    </a:cubicBezTo>
                    <a:cubicBezTo>
                      <a:pt x="199" y="215"/>
                      <a:pt x="208" y="181"/>
                      <a:pt x="227" y="152"/>
                    </a:cubicBezTo>
                    <a:cubicBezTo>
                      <a:pt x="254" y="109"/>
                      <a:pt x="299" y="80"/>
                      <a:pt x="342" y="53"/>
                    </a:cubicBezTo>
                    <a:cubicBezTo>
                      <a:pt x="450" y="-17"/>
                      <a:pt x="886" y="-51"/>
                      <a:pt x="859" y="163"/>
                    </a:cubicBezTo>
                    <a:cubicBezTo>
                      <a:pt x="859" y="165"/>
                      <a:pt x="858" y="167"/>
                      <a:pt x="858" y="16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621" name="Google Shape;1621;p37"/>
              <p:cNvSpPr/>
              <p:nvPr/>
            </p:nvSpPr>
            <p:spPr>
              <a:xfrm>
                <a:off x="3158640" y="1564560"/>
                <a:ext cx="284040" cy="454320"/>
              </a:xfrm>
              <a:custGeom>
                <a:avLst/>
                <a:gdLst/>
                <a:ahLst/>
                <a:cxnLst/>
                <a:rect l="l" t="t" r="r" b="b"/>
                <a:pathLst>
                  <a:path w="791" h="1264" fill="none" extrusionOk="0">
                    <a:moveTo>
                      <a:pt x="446" y="1259"/>
                    </a:moveTo>
                    <a:cubicBezTo>
                      <a:pt x="349" y="1275"/>
                      <a:pt x="220" y="1247"/>
                      <a:pt x="128" y="1220"/>
                    </a:cubicBezTo>
                    <a:cubicBezTo>
                      <a:pt x="78" y="1206"/>
                      <a:pt x="32" y="1174"/>
                      <a:pt x="12" y="1125"/>
                    </a:cubicBezTo>
                    <a:cubicBezTo>
                      <a:pt x="-9" y="1074"/>
                      <a:pt x="2" y="1014"/>
                      <a:pt x="14" y="958"/>
                    </a:cubicBezTo>
                    <a:cubicBezTo>
                      <a:pt x="64" y="719"/>
                      <a:pt x="123" y="482"/>
                      <a:pt x="189" y="247"/>
                    </a:cubicBezTo>
                    <a:cubicBezTo>
                      <a:pt x="199" y="215"/>
                      <a:pt x="208" y="181"/>
                      <a:pt x="227" y="152"/>
                    </a:cubicBezTo>
                    <a:cubicBezTo>
                      <a:pt x="254" y="109"/>
                      <a:pt x="299" y="80"/>
                      <a:pt x="342" y="53"/>
                    </a:cubicBezTo>
                    <a:cubicBezTo>
                      <a:pt x="420" y="2"/>
                      <a:pt x="670" y="-29"/>
                      <a:pt x="791" y="38"/>
                    </a:cubicBezTo>
                  </a:path>
                </a:pathLst>
              </a:custGeom>
              <a:noFill/>
              <a:ln w="9525" cap="flat" cmpd="sng">
                <a:solidFill>
                  <a:schemeClr val="dk1"/>
                </a:solidFill>
                <a:prstDash val="solid"/>
                <a:miter lim="8000"/>
                <a:headEnd type="none" w="sm" len="sm"/>
                <a:tailEnd type="none" w="sm" len="sm"/>
              </a:ln>
            </p:spPr>
            <p:txBody>
              <a:bodyPr spcFirstLastPara="1" wrap="square" lIns="92150" tIns="47150" rIns="92150" bIns="4715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622" name="Google Shape;1622;p37"/>
              <p:cNvSpPr/>
              <p:nvPr/>
            </p:nvSpPr>
            <p:spPr>
              <a:xfrm>
                <a:off x="2670120" y="1899360"/>
                <a:ext cx="289800" cy="256321"/>
              </a:xfrm>
              <a:custGeom>
                <a:avLst/>
                <a:gdLst/>
                <a:ahLst/>
                <a:cxnLst/>
                <a:rect l="l" t="t" r="r" b="b"/>
                <a:pathLst>
                  <a:path w="807" h="714" extrusionOk="0">
                    <a:moveTo>
                      <a:pt x="677" y="705"/>
                    </a:moveTo>
                    <a:cubicBezTo>
                      <a:pt x="658" y="715"/>
                      <a:pt x="637" y="714"/>
                      <a:pt x="616" y="713"/>
                    </a:cubicBezTo>
                    <a:cubicBezTo>
                      <a:pt x="452" y="702"/>
                      <a:pt x="293" y="641"/>
                      <a:pt x="165" y="541"/>
                    </a:cubicBezTo>
                    <a:cubicBezTo>
                      <a:pt x="121" y="506"/>
                      <a:pt x="80" y="467"/>
                      <a:pt x="50" y="418"/>
                    </a:cubicBezTo>
                    <a:cubicBezTo>
                      <a:pt x="-14" y="313"/>
                      <a:pt x="-17" y="169"/>
                      <a:pt x="43" y="53"/>
                    </a:cubicBezTo>
                    <a:cubicBezTo>
                      <a:pt x="55" y="29"/>
                      <a:pt x="73" y="4"/>
                      <a:pt x="99" y="0"/>
                    </a:cubicBezTo>
                    <a:cubicBezTo>
                      <a:pt x="116" y="-3"/>
                      <a:pt x="133" y="3"/>
                      <a:pt x="148" y="10"/>
                    </a:cubicBezTo>
                    <a:cubicBezTo>
                      <a:pt x="349" y="97"/>
                      <a:pt x="581" y="183"/>
                      <a:pt x="759" y="312"/>
                    </a:cubicBezTo>
                    <a:cubicBezTo>
                      <a:pt x="819" y="356"/>
                      <a:pt x="815" y="397"/>
                      <a:pt x="790" y="467"/>
                    </a:cubicBezTo>
                    <a:cubicBezTo>
                      <a:pt x="767" y="530"/>
                      <a:pt x="738" y="672"/>
                      <a:pt x="677" y="705"/>
                    </a:cubicBezTo>
                    <a:close/>
                  </a:path>
                </a:pathLst>
              </a:custGeom>
              <a:noFill/>
              <a:ln w="9525" cap="flat" cmpd="sng">
                <a:solidFill>
                  <a:schemeClr val="dk1"/>
                </a:solidFill>
                <a:prstDash val="solid"/>
                <a:miter lim="8000"/>
                <a:headEnd type="none" w="sm" len="sm"/>
                <a:tailEnd type="none" w="sm" len="sm"/>
              </a:ln>
            </p:spPr>
            <p:txBody>
              <a:bodyPr spcFirstLastPara="1" wrap="square" lIns="92150" tIns="47150" rIns="92150" bIns="4715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623" name="Google Shape;1623;p37"/>
              <p:cNvSpPr/>
              <p:nvPr/>
            </p:nvSpPr>
            <p:spPr>
              <a:xfrm>
                <a:off x="3210120" y="1588320"/>
                <a:ext cx="148680" cy="302400"/>
              </a:xfrm>
              <a:custGeom>
                <a:avLst/>
                <a:gdLst/>
                <a:ahLst/>
                <a:cxnLst/>
                <a:rect l="l" t="t" r="r" b="b"/>
                <a:pathLst>
                  <a:path w="415" h="842" extrusionOk="0">
                    <a:moveTo>
                      <a:pt x="221" y="67"/>
                    </a:moveTo>
                    <a:cubicBezTo>
                      <a:pt x="271" y="19"/>
                      <a:pt x="336" y="-8"/>
                      <a:pt x="401" y="2"/>
                    </a:cubicBezTo>
                    <a:cubicBezTo>
                      <a:pt x="427" y="6"/>
                      <a:pt x="415" y="46"/>
                      <a:pt x="390" y="42"/>
                    </a:cubicBezTo>
                    <a:cubicBezTo>
                      <a:pt x="328" y="32"/>
                      <a:pt x="267" y="70"/>
                      <a:pt x="227" y="119"/>
                    </a:cubicBezTo>
                    <a:cubicBezTo>
                      <a:pt x="177" y="180"/>
                      <a:pt x="157" y="260"/>
                      <a:pt x="138" y="334"/>
                    </a:cubicBezTo>
                    <a:cubicBezTo>
                      <a:pt x="97" y="495"/>
                      <a:pt x="64" y="658"/>
                      <a:pt x="41" y="822"/>
                    </a:cubicBezTo>
                    <a:cubicBezTo>
                      <a:pt x="37" y="848"/>
                      <a:pt x="-3" y="849"/>
                      <a:pt x="1" y="823"/>
                    </a:cubicBezTo>
                    <a:cubicBezTo>
                      <a:pt x="27" y="640"/>
                      <a:pt x="62" y="456"/>
                      <a:pt x="112" y="277"/>
                    </a:cubicBezTo>
                    <a:cubicBezTo>
                      <a:pt x="133" y="202"/>
                      <a:pt x="163" y="123"/>
                      <a:pt x="221" y="6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1624" name="Google Shape;1624;p37"/>
              <p:cNvSpPr/>
              <p:nvPr/>
            </p:nvSpPr>
            <p:spPr>
              <a:xfrm>
                <a:off x="3333600" y="1596960"/>
                <a:ext cx="33840" cy="77400"/>
              </a:xfrm>
              <a:custGeom>
                <a:avLst/>
                <a:gdLst/>
                <a:ahLst/>
                <a:cxnLst/>
                <a:rect l="l" t="t" r="r" b="b"/>
                <a:pathLst>
                  <a:path w="96" h="217" extrusionOk="0">
                    <a:moveTo>
                      <a:pt x="0" y="200"/>
                    </a:moveTo>
                    <a:cubicBezTo>
                      <a:pt x="2" y="187"/>
                      <a:pt x="5" y="174"/>
                      <a:pt x="9" y="160"/>
                    </a:cubicBezTo>
                    <a:cubicBezTo>
                      <a:pt x="27" y="100"/>
                      <a:pt x="96" y="0"/>
                      <a:pt x="96" y="0"/>
                    </a:cubicBezTo>
                    <a:cubicBezTo>
                      <a:pt x="96" y="0"/>
                      <a:pt x="100" y="119"/>
                      <a:pt x="83" y="179"/>
                    </a:cubicBezTo>
                    <a:cubicBezTo>
                      <a:pt x="79" y="193"/>
                      <a:pt x="74" y="206"/>
                      <a:pt x="69" y="217"/>
                    </a:cubicBezTo>
                    <a:lnTo>
                      <a:pt x="0" y="200"/>
                    </a:lnTo>
                    <a:close/>
                  </a:path>
                </a:pathLst>
              </a:custGeom>
              <a:solidFill>
                <a:schemeClr val="lt2"/>
              </a:solidFill>
              <a:ln>
                <a:noFill/>
              </a:ln>
            </p:spPr>
            <p:txBody>
              <a:bodyPr spcFirstLastPara="1" wrap="square" lIns="90000" tIns="33100" rIns="90000" bIns="331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625" name="Google Shape;1625;p37"/>
              <p:cNvSpPr/>
              <p:nvPr/>
            </p:nvSpPr>
            <p:spPr>
              <a:xfrm>
                <a:off x="3350520" y="1585080"/>
                <a:ext cx="29520" cy="30600"/>
              </a:xfrm>
              <a:custGeom>
                <a:avLst/>
                <a:gdLst/>
                <a:ahLst/>
                <a:cxnLst/>
                <a:rect l="l" t="t" r="r" b="b"/>
                <a:pathLst>
                  <a:path w="84" h="87" extrusionOk="0">
                    <a:moveTo>
                      <a:pt x="2" y="32"/>
                    </a:moveTo>
                    <a:cubicBezTo>
                      <a:pt x="-5" y="56"/>
                      <a:pt x="7" y="80"/>
                      <a:pt x="30" y="85"/>
                    </a:cubicBezTo>
                    <a:cubicBezTo>
                      <a:pt x="52" y="91"/>
                      <a:pt x="76" y="77"/>
                      <a:pt x="83" y="53"/>
                    </a:cubicBezTo>
                    <a:cubicBezTo>
                      <a:pt x="90" y="30"/>
                      <a:pt x="77" y="6"/>
                      <a:pt x="55" y="1"/>
                    </a:cubicBezTo>
                    <a:cubicBezTo>
                      <a:pt x="32" y="-5"/>
                      <a:pt x="9" y="9"/>
                      <a:pt x="2" y="3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1626" name="Google Shape;1626;p37"/>
              <p:cNvSpPr/>
              <p:nvPr/>
            </p:nvSpPr>
            <p:spPr>
              <a:xfrm>
                <a:off x="2817720" y="1940760"/>
                <a:ext cx="119160" cy="238320"/>
              </a:xfrm>
              <a:custGeom>
                <a:avLst/>
                <a:gdLst/>
                <a:ahLst/>
                <a:cxnLst/>
                <a:rect l="l" t="t" r="r" b="b"/>
                <a:pathLst>
                  <a:path w="333" h="664" extrusionOk="0">
                    <a:moveTo>
                      <a:pt x="186" y="142"/>
                    </a:moveTo>
                    <a:cubicBezTo>
                      <a:pt x="157" y="189"/>
                      <a:pt x="137" y="244"/>
                      <a:pt x="120" y="297"/>
                    </a:cubicBezTo>
                    <a:cubicBezTo>
                      <a:pt x="86" y="406"/>
                      <a:pt x="84" y="551"/>
                      <a:pt x="93" y="663"/>
                    </a:cubicBezTo>
                    <a:lnTo>
                      <a:pt x="93" y="664"/>
                    </a:lnTo>
                    <a:cubicBezTo>
                      <a:pt x="63" y="655"/>
                      <a:pt x="33" y="647"/>
                      <a:pt x="4" y="637"/>
                    </a:cubicBezTo>
                    <a:cubicBezTo>
                      <a:pt x="3" y="636"/>
                      <a:pt x="3" y="635"/>
                      <a:pt x="3" y="633"/>
                    </a:cubicBezTo>
                    <a:cubicBezTo>
                      <a:pt x="-7" y="512"/>
                      <a:pt x="8" y="386"/>
                      <a:pt x="46" y="268"/>
                    </a:cubicBezTo>
                    <a:cubicBezTo>
                      <a:pt x="65" y="211"/>
                      <a:pt x="87" y="152"/>
                      <a:pt x="118" y="101"/>
                    </a:cubicBezTo>
                    <a:cubicBezTo>
                      <a:pt x="133" y="77"/>
                      <a:pt x="152" y="56"/>
                      <a:pt x="176" y="42"/>
                    </a:cubicBezTo>
                    <a:cubicBezTo>
                      <a:pt x="196" y="30"/>
                      <a:pt x="219" y="24"/>
                      <a:pt x="235" y="6"/>
                    </a:cubicBezTo>
                    <a:cubicBezTo>
                      <a:pt x="237" y="4"/>
                      <a:pt x="239" y="2"/>
                      <a:pt x="242" y="0"/>
                    </a:cubicBezTo>
                    <a:cubicBezTo>
                      <a:pt x="271" y="15"/>
                      <a:pt x="303" y="25"/>
                      <a:pt x="333" y="37"/>
                    </a:cubicBezTo>
                    <a:cubicBezTo>
                      <a:pt x="302" y="71"/>
                      <a:pt x="210" y="102"/>
                      <a:pt x="186" y="142"/>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627" name="Google Shape;1627;p37"/>
              <p:cNvSpPr/>
              <p:nvPr/>
            </p:nvSpPr>
            <p:spPr>
              <a:xfrm>
                <a:off x="2681280" y="1883520"/>
                <a:ext cx="131040" cy="238320"/>
              </a:xfrm>
              <a:custGeom>
                <a:avLst/>
                <a:gdLst/>
                <a:ahLst/>
                <a:cxnLst/>
                <a:rect l="l" t="t" r="r" b="b"/>
                <a:pathLst>
                  <a:path w="366" h="664" extrusionOk="0">
                    <a:moveTo>
                      <a:pt x="40" y="259"/>
                    </a:moveTo>
                    <a:cubicBezTo>
                      <a:pt x="86" y="142"/>
                      <a:pt x="173" y="42"/>
                      <a:pt x="291" y="0"/>
                    </a:cubicBezTo>
                    <a:cubicBezTo>
                      <a:pt x="303" y="7"/>
                      <a:pt x="316" y="14"/>
                      <a:pt x="328" y="21"/>
                    </a:cubicBezTo>
                    <a:cubicBezTo>
                      <a:pt x="338" y="27"/>
                      <a:pt x="349" y="33"/>
                      <a:pt x="358" y="39"/>
                    </a:cubicBezTo>
                    <a:cubicBezTo>
                      <a:pt x="361" y="41"/>
                      <a:pt x="364" y="42"/>
                      <a:pt x="366" y="43"/>
                    </a:cubicBezTo>
                    <a:cubicBezTo>
                      <a:pt x="254" y="72"/>
                      <a:pt x="145" y="199"/>
                      <a:pt x="111" y="293"/>
                    </a:cubicBezTo>
                    <a:cubicBezTo>
                      <a:pt x="69" y="411"/>
                      <a:pt x="77" y="537"/>
                      <a:pt x="99" y="654"/>
                    </a:cubicBezTo>
                    <a:cubicBezTo>
                      <a:pt x="100" y="658"/>
                      <a:pt x="100" y="661"/>
                      <a:pt x="100" y="664"/>
                    </a:cubicBezTo>
                    <a:cubicBezTo>
                      <a:pt x="69" y="643"/>
                      <a:pt x="38" y="621"/>
                      <a:pt x="8" y="599"/>
                    </a:cubicBezTo>
                    <a:cubicBezTo>
                      <a:pt x="-6" y="486"/>
                      <a:pt x="-3" y="368"/>
                      <a:pt x="40" y="259"/>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628" name="Google Shape;1628;p37"/>
              <p:cNvSpPr/>
              <p:nvPr/>
            </p:nvSpPr>
            <p:spPr>
              <a:xfrm>
                <a:off x="2763720" y="1288800"/>
                <a:ext cx="460080" cy="709560"/>
              </a:xfrm>
              <a:custGeom>
                <a:avLst/>
                <a:gdLst/>
                <a:ahLst/>
                <a:cxnLst/>
                <a:rect l="l" t="t" r="r" b="b"/>
                <a:pathLst>
                  <a:path w="1280" h="1973" fill="none" extrusionOk="0">
                    <a:moveTo>
                      <a:pt x="0" y="1620"/>
                    </a:moveTo>
                    <a:cubicBezTo>
                      <a:pt x="211" y="1719"/>
                      <a:pt x="422" y="1817"/>
                      <a:pt x="632" y="1917"/>
                    </a:cubicBezTo>
                    <a:cubicBezTo>
                      <a:pt x="698" y="1948"/>
                      <a:pt x="768" y="2009"/>
                      <a:pt x="840" y="1943"/>
                    </a:cubicBezTo>
                    <a:cubicBezTo>
                      <a:pt x="889" y="1898"/>
                      <a:pt x="904" y="1812"/>
                      <a:pt x="927" y="1751"/>
                    </a:cubicBezTo>
                    <a:cubicBezTo>
                      <a:pt x="977" y="1619"/>
                      <a:pt x="1015" y="1483"/>
                      <a:pt x="1053" y="1347"/>
                    </a:cubicBezTo>
                    <a:cubicBezTo>
                      <a:pt x="1122" y="1101"/>
                      <a:pt x="1191" y="856"/>
                      <a:pt x="1260" y="611"/>
                    </a:cubicBezTo>
                    <a:cubicBezTo>
                      <a:pt x="1273" y="565"/>
                      <a:pt x="1286" y="517"/>
                      <a:pt x="1278" y="472"/>
                    </a:cubicBezTo>
                    <a:cubicBezTo>
                      <a:pt x="1268" y="416"/>
                      <a:pt x="1228" y="371"/>
                      <a:pt x="1181" y="343"/>
                    </a:cubicBezTo>
                    <a:cubicBezTo>
                      <a:pt x="1134" y="314"/>
                      <a:pt x="1080" y="300"/>
                      <a:pt x="1028" y="284"/>
                    </a:cubicBezTo>
                    <a:cubicBezTo>
                      <a:pt x="789" y="213"/>
                      <a:pt x="563" y="108"/>
                      <a:pt x="340" y="0"/>
                    </a:cubicBezTo>
                  </a:path>
                </a:pathLst>
              </a:custGeom>
              <a:noFill/>
              <a:ln w="9525" cap="flat" cmpd="sng">
                <a:solidFill>
                  <a:schemeClr val="dk1"/>
                </a:solidFill>
                <a:prstDash val="solid"/>
                <a:miter lim="8000"/>
                <a:headEnd type="none" w="sm" len="sm"/>
                <a:tailEnd type="none" w="sm" len="sm"/>
              </a:ln>
            </p:spPr>
            <p:txBody>
              <a:bodyPr spcFirstLastPara="1" wrap="square" lIns="92150" tIns="47150" rIns="92150" bIns="4715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629" name="Google Shape;1629;p37"/>
              <p:cNvSpPr/>
              <p:nvPr/>
            </p:nvSpPr>
            <p:spPr>
              <a:xfrm>
                <a:off x="3024720" y="2064960"/>
                <a:ext cx="194400" cy="151200"/>
              </a:xfrm>
              <a:custGeom>
                <a:avLst/>
                <a:gdLst/>
                <a:ahLst/>
                <a:cxnLst/>
                <a:rect l="l" t="t" r="r" b="b"/>
                <a:pathLst>
                  <a:path w="542" h="422" extrusionOk="0">
                    <a:moveTo>
                      <a:pt x="529" y="202"/>
                    </a:moveTo>
                    <a:cubicBezTo>
                      <a:pt x="539" y="175"/>
                      <a:pt x="546" y="149"/>
                      <a:pt x="540" y="127"/>
                    </a:cubicBezTo>
                    <a:cubicBezTo>
                      <a:pt x="530" y="92"/>
                      <a:pt x="489" y="76"/>
                      <a:pt x="454" y="65"/>
                    </a:cubicBezTo>
                    <a:cubicBezTo>
                      <a:pt x="356" y="37"/>
                      <a:pt x="104" y="-65"/>
                      <a:pt x="39" y="63"/>
                    </a:cubicBezTo>
                    <a:cubicBezTo>
                      <a:pt x="27" y="86"/>
                      <a:pt x="24" y="112"/>
                      <a:pt x="21" y="137"/>
                    </a:cubicBezTo>
                    <a:cubicBezTo>
                      <a:pt x="13" y="196"/>
                      <a:pt x="7" y="255"/>
                      <a:pt x="1" y="314"/>
                    </a:cubicBezTo>
                    <a:cubicBezTo>
                      <a:pt x="1" y="320"/>
                      <a:pt x="0" y="326"/>
                      <a:pt x="2" y="331"/>
                    </a:cubicBezTo>
                    <a:cubicBezTo>
                      <a:pt x="4" y="339"/>
                      <a:pt x="9" y="346"/>
                      <a:pt x="15" y="351"/>
                    </a:cubicBezTo>
                    <a:cubicBezTo>
                      <a:pt x="51" y="384"/>
                      <a:pt x="103" y="391"/>
                      <a:pt x="151" y="397"/>
                    </a:cubicBezTo>
                    <a:lnTo>
                      <a:pt x="348" y="420"/>
                    </a:lnTo>
                    <a:cubicBezTo>
                      <a:pt x="369" y="422"/>
                      <a:pt x="390" y="424"/>
                      <a:pt x="410" y="419"/>
                    </a:cubicBezTo>
                    <a:cubicBezTo>
                      <a:pt x="463" y="406"/>
                      <a:pt x="477" y="343"/>
                      <a:pt x="489" y="299"/>
                    </a:cubicBezTo>
                    <a:cubicBezTo>
                      <a:pt x="497" y="271"/>
                      <a:pt x="516" y="236"/>
                      <a:pt x="529" y="202"/>
                    </a:cubicBezTo>
                    <a:close/>
                  </a:path>
                </a:pathLst>
              </a:custGeom>
              <a:noFill/>
              <a:ln w="9525" cap="flat" cmpd="sng">
                <a:solidFill>
                  <a:schemeClr val="dk1"/>
                </a:solidFill>
                <a:prstDash val="solid"/>
                <a:miter lim="8000"/>
                <a:headEnd type="none" w="sm" len="sm"/>
                <a:tailEnd type="none" w="sm" len="sm"/>
              </a:ln>
            </p:spPr>
            <p:txBody>
              <a:bodyPr spcFirstLastPara="1" wrap="square" lIns="92150" tIns="47150" rIns="92150" bIns="4715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630" name="Google Shape;1630;p37"/>
              <p:cNvSpPr/>
              <p:nvPr/>
            </p:nvSpPr>
            <p:spPr>
              <a:xfrm>
                <a:off x="2792160" y="1517024"/>
                <a:ext cx="422640" cy="47880"/>
              </a:xfrm>
              <a:custGeom>
                <a:avLst/>
                <a:gdLst/>
                <a:ahLst/>
                <a:cxnLst/>
                <a:rect l="l" t="t" r="r" b="b"/>
                <a:pathLst>
                  <a:path w="1176" h="135" fill="none" extrusionOk="0">
                    <a:moveTo>
                      <a:pt x="1176" y="0"/>
                    </a:moveTo>
                    <a:cubicBezTo>
                      <a:pt x="1070" y="70"/>
                      <a:pt x="944" y="96"/>
                      <a:pt x="821" y="112"/>
                    </a:cubicBezTo>
                    <a:cubicBezTo>
                      <a:pt x="546" y="147"/>
                      <a:pt x="269" y="142"/>
                      <a:pt x="0" y="97"/>
                    </a:cubicBezTo>
                  </a:path>
                </a:pathLst>
              </a:custGeom>
              <a:noFill/>
              <a:ln w="9525" cap="rnd" cmpd="sng">
                <a:solidFill>
                  <a:schemeClr val="dk1"/>
                </a:solidFill>
                <a:prstDash val="solid"/>
                <a:round/>
                <a:headEnd type="none" w="sm" len="sm"/>
                <a:tailEnd type="none" w="sm" len="sm"/>
              </a:ln>
            </p:spPr>
            <p:txBody>
              <a:bodyPr spcFirstLastPara="1" wrap="square" lIns="92150" tIns="1425" rIns="92150" bIns="1425"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631" name="Google Shape;1631;p37"/>
              <p:cNvSpPr/>
              <p:nvPr/>
            </p:nvSpPr>
            <p:spPr>
              <a:xfrm>
                <a:off x="2762289" y="1632960"/>
                <a:ext cx="419399" cy="46080"/>
              </a:xfrm>
              <a:custGeom>
                <a:avLst/>
                <a:gdLst/>
                <a:ahLst/>
                <a:cxnLst/>
                <a:rect l="l" t="t" r="r" b="b"/>
                <a:pathLst>
                  <a:path w="1167" h="130" fill="none" extrusionOk="0">
                    <a:moveTo>
                      <a:pt x="1167" y="0"/>
                    </a:moveTo>
                    <a:cubicBezTo>
                      <a:pt x="1035" y="62"/>
                      <a:pt x="895" y="102"/>
                      <a:pt x="753" y="118"/>
                    </a:cubicBezTo>
                    <a:cubicBezTo>
                      <a:pt x="668" y="128"/>
                      <a:pt x="583" y="128"/>
                      <a:pt x="499" y="129"/>
                    </a:cubicBezTo>
                    <a:cubicBezTo>
                      <a:pt x="329" y="131"/>
                      <a:pt x="154" y="131"/>
                      <a:pt x="0" y="66"/>
                    </a:cubicBezTo>
                  </a:path>
                </a:pathLst>
              </a:custGeom>
              <a:noFill/>
              <a:ln w="9525" cap="rnd" cmpd="sng">
                <a:solidFill>
                  <a:schemeClr val="dk1"/>
                </a:solidFill>
                <a:prstDash val="solid"/>
                <a:round/>
                <a:headEnd type="none" w="sm" len="sm"/>
                <a:tailEnd type="none" w="sm" len="sm"/>
              </a:ln>
            </p:spPr>
            <p:txBody>
              <a:bodyPr spcFirstLastPara="1" wrap="square" lIns="92150" tIns="0" rIns="92150" bIns="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632" name="Google Shape;1632;p37"/>
              <p:cNvSpPr/>
              <p:nvPr/>
            </p:nvSpPr>
            <p:spPr>
              <a:xfrm>
                <a:off x="2740689" y="1756800"/>
                <a:ext cx="408601" cy="51480"/>
              </a:xfrm>
              <a:custGeom>
                <a:avLst/>
                <a:gdLst/>
                <a:ahLst/>
                <a:cxnLst/>
                <a:rect l="l" t="t" r="r" b="b"/>
                <a:pathLst>
                  <a:path w="1137" h="145" fill="none" extrusionOk="0">
                    <a:moveTo>
                      <a:pt x="1137" y="63"/>
                    </a:moveTo>
                    <a:cubicBezTo>
                      <a:pt x="857" y="192"/>
                      <a:pt x="541" y="145"/>
                      <a:pt x="250" y="84"/>
                    </a:cubicBezTo>
                    <a:cubicBezTo>
                      <a:pt x="163" y="65"/>
                      <a:pt x="75" y="45"/>
                      <a:pt x="0" y="0"/>
                    </a:cubicBezTo>
                  </a:path>
                </a:pathLst>
              </a:custGeom>
              <a:noFill/>
              <a:ln w="9525" cap="rnd" cmpd="sng">
                <a:solidFill>
                  <a:schemeClr val="dk1"/>
                </a:solidFill>
                <a:prstDash val="solid"/>
                <a:round/>
                <a:headEnd type="none" w="sm" len="sm"/>
                <a:tailEnd type="none" w="sm" len="sm"/>
              </a:ln>
            </p:spPr>
            <p:txBody>
              <a:bodyPr spcFirstLastPara="1" wrap="square" lIns="92150" tIns="5025" rIns="92150" bIns="5025"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633" name="Google Shape;1633;p37"/>
              <p:cNvSpPr/>
              <p:nvPr/>
            </p:nvSpPr>
            <p:spPr>
              <a:xfrm>
                <a:off x="2845449" y="1360080"/>
                <a:ext cx="350999" cy="251640"/>
              </a:xfrm>
              <a:custGeom>
                <a:avLst/>
                <a:gdLst/>
                <a:ahLst/>
                <a:cxnLst/>
                <a:rect l="l" t="t" r="r" b="b"/>
                <a:pathLst>
                  <a:path w="977" h="701" fill="none" extrusionOk="0">
                    <a:moveTo>
                      <a:pt x="977" y="701"/>
                    </a:moveTo>
                    <a:cubicBezTo>
                      <a:pt x="586" y="582"/>
                      <a:pt x="239" y="333"/>
                      <a:pt x="0" y="0"/>
                    </a:cubicBezTo>
                  </a:path>
                </a:pathLst>
              </a:custGeom>
              <a:noFill/>
              <a:ln w="9525" cap="rnd" cmpd="sng">
                <a:solidFill>
                  <a:schemeClr val="dk1"/>
                </a:solidFill>
                <a:prstDash val="solid"/>
                <a:round/>
                <a:headEnd type="none" w="sm" len="sm"/>
                <a:tailEnd type="none" w="sm" len="sm"/>
              </a:ln>
            </p:spPr>
            <p:txBody>
              <a:bodyPr spcFirstLastPara="1" wrap="square" lIns="92150" tIns="47150" rIns="92150" bIns="4715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634" name="Google Shape;1634;p37"/>
              <p:cNvSpPr/>
              <p:nvPr/>
            </p:nvSpPr>
            <p:spPr>
              <a:xfrm>
                <a:off x="2816289" y="1454400"/>
                <a:ext cx="327240" cy="314639"/>
              </a:xfrm>
              <a:custGeom>
                <a:avLst/>
                <a:gdLst/>
                <a:ahLst/>
                <a:cxnLst/>
                <a:rect l="l" t="t" r="r" b="b"/>
                <a:pathLst>
                  <a:path w="911" h="876" fill="none" extrusionOk="0">
                    <a:moveTo>
                      <a:pt x="0" y="0"/>
                    </a:moveTo>
                    <a:cubicBezTo>
                      <a:pt x="72" y="207"/>
                      <a:pt x="210" y="384"/>
                      <a:pt x="372" y="525"/>
                    </a:cubicBezTo>
                    <a:cubicBezTo>
                      <a:pt x="534" y="667"/>
                      <a:pt x="721" y="776"/>
                      <a:pt x="911" y="876"/>
                    </a:cubicBezTo>
                  </a:path>
                </a:pathLst>
              </a:custGeom>
              <a:noFill/>
              <a:ln w="9525" cap="rnd" cmpd="sng">
                <a:solidFill>
                  <a:schemeClr val="dk1"/>
                </a:solidFill>
                <a:prstDash val="solid"/>
                <a:round/>
                <a:headEnd type="none" w="sm" len="sm"/>
                <a:tailEnd type="none" w="sm" len="sm"/>
              </a:ln>
            </p:spPr>
            <p:txBody>
              <a:bodyPr spcFirstLastPara="1" wrap="square" lIns="92150" tIns="47150" rIns="92150" bIns="4715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635" name="Google Shape;1635;p37"/>
              <p:cNvSpPr/>
              <p:nvPr/>
            </p:nvSpPr>
            <p:spPr>
              <a:xfrm>
                <a:off x="2784969" y="1629360"/>
                <a:ext cx="316081" cy="283320"/>
              </a:xfrm>
              <a:custGeom>
                <a:avLst/>
                <a:gdLst/>
                <a:ahLst/>
                <a:cxnLst/>
                <a:rect l="l" t="t" r="r" b="b"/>
                <a:pathLst>
                  <a:path w="880" h="789" fill="none" extrusionOk="0">
                    <a:moveTo>
                      <a:pt x="0" y="0"/>
                    </a:moveTo>
                    <a:cubicBezTo>
                      <a:pt x="63" y="158"/>
                      <a:pt x="168" y="294"/>
                      <a:pt x="288" y="410"/>
                    </a:cubicBezTo>
                    <a:cubicBezTo>
                      <a:pt x="458" y="574"/>
                      <a:pt x="659" y="703"/>
                      <a:pt x="880" y="789"/>
                    </a:cubicBezTo>
                  </a:path>
                </a:pathLst>
              </a:custGeom>
              <a:noFill/>
              <a:ln w="9525" cap="rnd" cmpd="sng">
                <a:solidFill>
                  <a:schemeClr val="dk1"/>
                </a:solidFill>
                <a:prstDash val="solid"/>
                <a:round/>
                <a:headEnd type="none" w="sm" len="sm"/>
                <a:tailEnd type="none" w="sm" len="sm"/>
              </a:ln>
            </p:spPr>
            <p:txBody>
              <a:bodyPr spcFirstLastPara="1" wrap="square" lIns="92150" tIns="47150" rIns="92150" bIns="4715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636" name="Google Shape;1636;p37"/>
              <p:cNvSpPr/>
              <p:nvPr/>
            </p:nvSpPr>
            <p:spPr>
              <a:xfrm>
                <a:off x="3111120" y="2100600"/>
                <a:ext cx="33840" cy="77400"/>
              </a:xfrm>
              <a:custGeom>
                <a:avLst/>
                <a:gdLst/>
                <a:ahLst/>
                <a:cxnLst/>
                <a:rect l="l" t="t" r="r" b="b"/>
                <a:pathLst>
                  <a:path w="96" h="217" extrusionOk="0">
                    <a:moveTo>
                      <a:pt x="0" y="199"/>
                    </a:moveTo>
                    <a:cubicBezTo>
                      <a:pt x="2" y="187"/>
                      <a:pt x="5" y="174"/>
                      <a:pt x="9" y="160"/>
                    </a:cubicBezTo>
                    <a:cubicBezTo>
                      <a:pt x="27" y="100"/>
                      <a:pt x="96" y="0"/>
                      <a:pt x="96" y="0"/>
                    </a:cubicBezTo>
                    <a:cubicBezTo>
                      <a:pt x="96" y="0"/>
                      <a:pt x="101" y="119"/>
                      <a:pt x="83" y="179"/>
                    </a:cubicBezTo>
                    <a:cubicBezTo>
                      <a:pt x="79" y="193"/>
                      <a:pt x="74" y="205"/>
                      <a:pt x="69" y="217"/>
                    </a:cubicBezTo>
                    <a:lnTo>
                      <a:pt x="0" y="199"/>
                    </a:lnTo>
                    <a:close/>
                  </a:path>
                </a:pathLst>
              </a:custGeom>
              <a:solidFill>
                <a:schemeClr val="lt2"/>
              </a:solidFill>
              <a:ln>
                <a:noFill/>
              </a:ln>
            </p:spPr>
            <p:txBody>
              <a:bodyPr spcFirstLastPara="1" wrap="square" lIns="90000" tIns="33100" rIns="90000" bIns="331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637" name="Google Shape;1637;p37"/>
              <p:cNvSpPr/>
              <p:nvPr/>
            </p:nvSpPr>
            <p:spPr>
              <a:xfrm>
                <a:off x="3128040" y="2088360"/>
                <a:ext cx="29880" cy="30960"/>
              </a:xfrm>
              <a:custGeom>
                <a:avLst/>
                <a:gdLst/>
                <a:ahLst/>
                <a:cxnLst/>
                <a:rect l="l" t="t" r="r" b="b"/>
                <a:pathLst>
                  <a:path w="85" h="88" extrusionOk="0">
                    <a:moveTo>
                      <a:pt x="2" y="33"/>
                    </a:moveTo>
                    <a:cubicBezTo>
                      <a:pt x="-5" y="57"/>
                      <a:pt x="8" y="80"/>
                      <a:pt x="30" y="86"/>
                    </a:cubicBezTo>
                    <a:cubicBezTo>
                      <a:pt x="52" y="92"/>
                      <a:pt x="76" y="78"/>
                      <a:pt x="83" y="54"/>
                    </a:cubicBezTo>
                    <a:cubicBezTo>
                      <a:pt x="90" y="31"/>
                      <a:pt x="78" y="7"/>
                      <a:pt x="55" y="1"/>
                    </a:cubicBezTo>
                    <a:cubicBezTo>
                      <a:pt x="33" y="-4"/>
                      <a:pt x="9" y="10"/>
                      <a:pt x="2" y="3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1638" name="Google Shape;1638;p37"/>
              <p:cNvSpPr/>
              <p:nvPr/>
            </p:nvSpPr>
            <p:spPr>
              <a:xfrm>
                <a:off x="3041817" y="2077895"/>
                <a:ext cx="109800" cy="89640"/>
              </a:xfrm>
              <a:custGeom>
                <a:avLst/>
                <a:gdLst/>
                <a:ahLst/>
                <a:cxnLst/>
                <a:rect l="l" t="t" r="r" b="b"/>
                <a:pathLst>
                  <a:path w="307" h="251" extrusionOk="0">
                    <a:moveTo>
                      <a:pt x="27" y="86"/>
                    </a:moveTo>
                    <a:cubicBezTo>
                      <a:pt x="38" y="49"/>
                      <a:pt x="51" y="5"/>
                      <a:pt x="96" y="1"/>
                    </a:cubicBezTo>
                    <a:cubicBezTo>
                      <a:pt x="118" y="-2"/>
                      <a:pt x="140" y="4"/>
                      <a:pt x="161" y="8"/>
                    </a:cubicBezTo>
                    <a:cubicBezTo>
                      <a:pt x="185" y="12"/>
                      <a:pt x="210" y="17"/>
                      <a:pt x="235" y="22"/>
                    </a:cubicBezTo>
                    <a:cubicBezTo>
                      <a:pt x="259" y="26"/>
                      <a:pt x="283" y="31"/>
                      <a:pt x="307" y="36"/>
                    </a:cubicBezTo>
                    <a:cubicBezTo>
                      <a:pt x="307" y="52"/>
                      <a:pt x="307" y="67"/>
                      <a:pt x="306" y="82"/>
                    </a:cubicBezTo>
                    <a:cubicBezTo>
                      <a:pt x="246" y="69"/>
                      <a:pt x="186" y="58"/>
                      <a:pt x="125" y="47"/>
                    </a:cubicBezTo>
                    <a:cubicBezTo>
                      <a:pt x="109" y="44"/>
                      <a:pt x="94" y="42"/>
                      <a:pt x="85" y="58"/>
                    </a:cubicBezTo>
                    <a:cubicBezTo>
                      <a:pt x="76" y="73"/>
                      <a:pt x="72" y="92"/>
                      <a:pt x="67" y="108"/>
                    </a:cubicBezTo>
                    <a:cubicBezTo>
                      <a:pt x="56" y="147"/>
                      <a:pt x="49" y="188"/>
                      <a:pt x="45" y="229"/>
                    </a:cubicBezTo>
                    <a:cubicBezTo>
                      <a:pt x="43" y="257"/>
                      <a:pt x="-2" y="258"/>
                      <a:pt x="0" y="229"/>
                    </a:cubicBezTo>
                    <a:cubicBezTo>
                      <a:pt x="5" y="181"/>
                      <a:pt x="13" y="133"/>
                      <a:pt x="27" y="8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grpSp>
        <p:grpSp>
          <p:nvGrpSpPr>
            <p:cNvPr id="1639" name="Google Shape;1639;p37"/>
            <p:cNvGrpSpPr/>
            <p:nvPr/>
          </p:nvGrpSpPr>
          <p:grpSpPr>
            <a:xfrm rot="264368" flipH="1">
              <a:off x="2011034" y="3462890"/>
              <a:ext cx="1076167" cy="585608"/>
              <a:chOff x="5258880" y="1014480"/>
              <a:chExt cx="1137241" cy="618841"/>
            </a:xfrm>
          </p:grpSpPr>
          <p:sp>
            <p:nvSpPr>
              <p:cNvPr id="1640" name="Google Shape;1640;p37"/>
              <p:cNvSpPr/>
              <p:nvPr/>
            </p:nvSpPr>
            <p:spPr>
              <a:xfrm>
                <a:off x="5258880" y="1014480"/>
                <a:ext cx="1137241" cy="618841"/>
              </a:xfrm>
              <a:custGeom>
                <a:avLst/>
                <a:gdLst/>
                <a:ahLst/>
                <a:cxnLst/>
                <a:rect l="l" t="t" r="r" b="b"/>
                <a:pathLst>
                  <a:path w="3161" h="1721" extrusionOk="0">
                    <a:moveTo>
                      <a:pt x="3133" y="1204"/>
                    </a:moveTo>
                    <a:cubicBezTo>
                      <a:pt x="3118" y="1181"/>
                      <a:pt x="3092" y="1166"/>
                      <a:pt x="3058" y="1175"/>
                    </a:cubicBezTo>
                    <a:cubicBezTo>
                      <a:pt x="2771" y="1252"/>
                      <a:pt x="2478" y="1267"/>
                      <a:pt x="2187" y="1305"/>
                    </a:cubicBezTo>
                    <a:cubicBezTo>
                      <a:pt x="2191" y="1298"/>
                      <a:pt x="2195" y="1290"/>
                      <a:pt x="2198" y="1282"/>
                    </a:cubicBezTo>
                    <a:cubicBezTo>
                      <a:pt x="2203" y="1268"/>
                      <a:pt x="2208" y="1253"/>
                      <a:pt x="2206" y="1237"/>
                    </a:cubicBezTo>
                    <a:cubicBezTo>
                      <a:pt x="2205" y="1233"/>
                      <a:pt x="2204" y="1229"/>
                      <a:pt x="2203" y="1225"/>
                    </a:cubicBezTo>
                    <a:cubicBezTo>
                      <a:pt x="2195" y="1206"/>
                      <a:pt x="2178" y="1190"/>
                      <a:pt x="2162" y="1177"/>
                    </a:cubicBezTo>
                    <a:cubicBezTo>
                      <a:pt x="2104" y="1127"/>
                      <a:pt x="2045" y="1077"/>
                      <a:pt x="1978" y="1040"/>
                    </a:cubicBezTo>
                    <a:cubicBezTo>
                      <a:pt x="1913" y="1003"/>
                      <a:pt x="1841" y="979"/>
                      <a:pt x="1772" y="951"/>
                    </a:cubicBezTo>
                    <a:cubicBezTo>
                      <a:pt x="1659" y="904"/>
                      <a:pt x="1551" y="844"/>
                      <a:pt x="1443" y="784"/>
                    </a:cubicBezTo>
                    <a:cubicBezTo>
                      <a:pt x="1365" y="741"/>
                      <a:pt x="1287" y="698"/>
                      <a:pt x="1210" y="655"/>
                    </a:cubicBezTo>
                    <a:cubicBezTo>
                      <a:pt x="1004" y="541"/>
                      <a:pt x="797" y="426"/>
                      <a:pt x="584" y="329"/>
                    </a:cubicBezTo>
                    <a:cubicBezTo>
                      <a:pt x="927" y="248"/>
                      <a:pt x="1275" y="189"/>
                      <a:pt x="1626" y="152"/>
                    </a:cubicBezTo>
                    <a:cubicBezTo>
                      <a:pt x="1612" y="216"/>
                      <a:pt x="1599" y="280"/>
                      <a:pt x="1585" y="343"/>
                    </a:cubicBezTo>
                    <a:cubicBezTo>
                      <a:pt x="1567" y="432"/>
                      <a:pt x="1704" y="471"/>
                      <a:pt x="1723" y="381"/>
                    </a:cubicBezTo>
                    <a:cubicBezTo>
                      <a:pt x="1743" y="288"/>
                      <a:pt x="1762" y="194"/>
                      <a:pt x="1781" y="100"/>
                    </a:cubicBezTo>
                    <a:cubicBezTo>
                      <a:pt x="1788" y="71"/>
                      <a:pt x="1777" y="47"/>
                      <a:pt x="1760" y="31"/>
                    </a:cubicBezTo>
                    <a:cubicBezTo>
                      <a:pt x="1751" y="11"/>
                      <a:pt x="1731" y="-2"/>
                      <a:pt x="1700" y="1"/>
                    </a:cubicBezTo>
                    <a:cubicBezTo>
                      <a:pt x="1249" y="44"/>
                      <a:pt x="802" y="123"/>
                      <a:pt x="364" y="237"/>
                    </a:cubicBezTo>
                    <a:cubicBezTo>
                      <a:pt x="317" y="219"/>
                      <a:pt x="271" y="203"/>
                      <a:pt x="223" y="187"/>
                    </a:cubicBezTo>
                    <a:cubicBezTo>
                      <a:pt x="176" y="171"/>
                      <a:pt x="124" y="157"/>
                      <a:pt x="76" y="169"/>
                    </a:cubicBezTo>
                    <a:cubicBezTo>
                      <a:pt x="-42" y="199"/>
                      <a:pt x="14" y="324"/>
                      <a:pt x="8" y="409"/>
                    </a:cubicBezTo>
                    <a:cubicBezTo>
                      <a:pt x="1" y="509"/>
                      <a:pt x="1" y="610"/>
                      <a:pt x="16" y="710"/>
                    </a:cubicBezTo>
                    <a:cubicBezTo>
                      <a:pt x="45" y="900"/>
                      <a:pt x="136" y="1081"/>
                      <a:pt x="326" y="1151"/>
                    </a:cubicBezTo>
                    <a:cubicBezTo>
                      <a:pt x="463" y="1202"/>
                      <a:pt x="627" y="1189"/>
                      <a:pt x="747" y="1103"/>
                    </a:cubicBezTo>
                    <a:cubicBezTo>
                      <a:pt x="798" y="1066"/>
                      <a:pt x="838" y="1015"/>
                      <a:pt x="885" y="974"/>
                    </a:cubicBezTo>
                    <a:cubicBezTo>
                      <a:pt x="924" y="940"/>
                      <a:pt x="988" y="876"/>
                      <a:pt x="1045" y="888"/>
                    </a:cubicBezTo>
                    <a:cubicBezTo>
                      <a:pt x="1057" y="891"/>
                      <a:pt x="1068" y="897"/>
                      <a:pt x="1080" y="900"/>
                    </a:cubicBezTo>
                    <a:cubicBezTo>
                      <a:pt x="1090" y="907"/>
                      <a:pt x="1102" y="913"/>
                      <a:pt x="1112" y="921"/>
                    </a:cubicBezTo>
                    <a:cubicBezTo>
                      <a:pt x="1156" y="958"/>
                      <a:pt x="1144" y="1049"/>
                      <a:pt x="1140" y="1100"/>
                    </a:cubicBezTo>
                    <a:cubicBezTo>
                      <a:pt x="1136" y="1163"/>
                      <a:pt x="1120" y="1225"/>
                      <a:pt x="1122" y="1287"/>
                    </a:cubicBezTo>
                    <a:cubicBezTo>
                      <a:pt x="1128" y="1505"/>
                      <a:pt x="1326" y="1721"/>
                      <a:pt x="1577" y="1721"/>
                    </a:cubicBezTo>
                    <a:cubicBezTo>
                      <a:pt x="1699" y="1721"/>
                      <a:pt x="1815" y="1657"/>
                      <a:pt x="1908" y="1581"/>
                    </a:cubicBezTo>
                    <a:cubicBezTo>
                      <a:pt x="1947" y="1549"/>
                      <a:pt x="1995" y="1512"/>
                      <a:pt x="2042" y="1472"/>
                    </a:cubicBezTo>
                    <a:cubicBezTo>
                      <a:pt x="2355" y="1414"/>
                      <a:pt x="2673" y="1407"/>
                      <a:pt x="2985" y="1339"/>
                    </a:cubicBezTo>
                    <a:cubicBezTo>
                      <a:pt x="2970" y="1385"/>
                      <a:pt x="2957" y="1430"/>
                      <a:pt x="2947" y="1478"/>
                    </a:cubicBezTo>
                    <a:cubicBezTo>
                      <a:pt x="2928" y="1567"/>
                      <a:pt x="3066" y="1606"/>
                      <a:pt x="3085" y="1516"/>
                    </a:cubicBezTo>
                    <a:cubicBezTo>
                      <a:pt x="3101" y="1441"/>
                      <a:pt x="3122" y="1367"/>
                      <a:pt x="3152" y="1297"/>
                    </a:cubicBezTo>
                    <a:cubicBezTo>
                      <a:pt x="3167" y="1264"/>
                      <a:pt x="3164" y="1227"/>
                      <a:pt x="3133" y="1204"/>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641" name="Google Shape;1641;p37"/>
              <p:cNvSpPr/>
              <p:nvPr/>
            </p:nvSpPr>
            <p:spPr>
              <a:xfrm>
                <a:off x="5704560" y="1350720"/>
                <a:ext cx="283679" cy="254879"/>
              </a:xfrm>
              <a:custGeom>
                <a:avLst/>
                <a:gdLst/>
                <a:ahLst/>
                <a:cxnLst/>
                <a:rect l="l" t="t" r="r" b="b"/>
                <a:pathLst>
                  <a:path w="790" h="710" extrusionOk="0">
                    <a:moveTo>
                      <a:pt x="696" y="290"/>
                    </a:moveTo>
                    <a:cubicBezTo>
                      <a:pt x="695" y="289"/>
                      <a:pt x="694" y="289"/>
                      <a:pt x="694" y="288"/>
                    </a:cubicBezTo>
                    <a:cubicBezTo>
                      <a:pt x="517" y="177"/>
                      <a:pt x="328" y="84"/>
                      <a:pt x="132" y="11"/>
                    </a:cubicBezTo>
                    <a:cubicBezTo>
                      <a:pt x="113" y="4"/>
                      <a:pt x="93" y="-3"/>
                      <a:pt x="73" y="1"/>
                    </a:cubicBezTo>
                    <a:cubicBezTo>
                      <a:pt x="36" y="9"/>
                      <a:pt x="31" y="60"/>
                      <a:pt x="25" y="91"/>
                    </a:cubicBezTo>
                    <a:cubicBezTo>
                      <a:pt x="-10" y="270"/>
                      <a:pt x="-25" y="459"/>
                      <a:pt x="100" y="599"/>
                    </a:cubicBezTo>
                    <a:cubicBezTo>
                      <a:pt x="141" y="645"/>
                      <a:pt x="196" y="677"/>
                      <a:pt x="255" y="696"/>
                    </a:cubicBezTo>
                    <a:cubicBezTo>
                      <a:pt x="374" y="735"/>
                      <a:pt x="453" y="689"/>
                      <a:pt x="545" y="608"/>
                    </a:cubicBezTo>
                    <a:cubicBezTo>
                      <a:pt x="603" y="557"/>
                      <a:pt x="661" y="506"/>
                      <a:pt x="720" y="456"/>
                    </a:cubicBezTo>
                    <a:cubicBezTo>
                      <a:pt x="741" y="437"/>
                      <a:pt x="794" y="398"/>
                      <a:pt x="789" y="364"/>
                    </a:cubicBezTo>
                    <a:cubicBezTo>
                      <a:pt x="784" y="332"/>
                      <a:pt x="720" y="305"/>
                      <a:pt x="696" y="29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1642" name="Google Shape;1642;p37"/>
              <p:cNvSpPr/>
              <p:nvPr/>
            </p:nvSpPr>
            <p:spPr>
              <a:xfrm>
                <a:off x="5312160" y="1155240"/>
                <a:ext cx="270000" cy="245159"/>
              </a:xfrm>
              <a:custGeom>
                <a:avLst/>
                <a:gdLst/>
                <a:ahLst/>
                <a:cxnLst/>
                <a:rect l="l" t="t" r="r" b="b"/>
                <a:pathLst>
                  <a:path w="752" h="683" extrusionOk="0">
                    <a:moveTo>
                      <a:pt x="30" y="14"/>
                    </a:moveTo>
                    <a:cubicBezTo>
                      <a:pt x="-4" y="53"/>
                      <a:pt x="2" y="161"/>
                      <a:pt x="1" y="199"/>
                    </a:cubicBezTo>
                    <a:cubicBezTo>
                      <a:pt x="1" y="315"/>
                      <a:pt x="-14" y="462"/>
                      <a:pt x="68" y="555"/>
                    </a:cubicBezTo>
                    <a:cubicBezTo>
                      <a:pt x="119" y="614"/>
                      <a:pt x="210" y="661"/>
                      <a:pt x="286" y="676"/>
                    </a:cubicBezTo>
                    <a:cubicBezTo>
                      <a:pt x="487" y="717"/>
                      <a:pt x="686" y="548"/>
                      <a:pt x="752" y="367"/>
                    </a:cubicBezTo>
                    <a:cubicBezTo>
                      <a:pt x="734" y="341"/>
                      <a:pt x="708" y="322"/>
                      <a:pt x="682" y="303"/>
                    </a:cubicBezTo>
                    <a:cubicBezTo>
                      <a:pt x="499" y="171"/>
                      <a:pt x="294" y="69"/>
                      <a:pt x="77" y="2"/>
                    </a:cubicBezTo>
                    <a:cubicBezTo>
                      <a:pt x="56" y="-5"/>
                      <a:pt x="41" y="1"/>
                      <a:pt x="30" y="1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1643" name="Google Shape;1643;p37"/>
              <p:cNvSpPr/>
              <p:nvPr/>
            </p:nvSpPr>
            <p:spPr>
              <a:xfrm>
                <a:off x="5338440" y="1205280"/>
                <a:ext cx="26280" cy="127800"/>
              </a:xfrm>
              <a:custGeom>
                <a:avLst/>
                <a:gdLst/>
                <a:ahLst/>
                <a:cxnLst/>
                <a:rect l="l" t="t" r="r" b="b"/>
                <a:pathLst>
                  <a:path w="75" h="357" fill="none" extrusionOk="0">
                    <a:moveTo>
                      <a:pt x="23" y="0"/>
                    </a:moveTo>
                    <a:cubicBezTo>
                      <a:pt x="-20" y="118"/>
                      <a:pt x="0" y="257"/>
                      <a:pt x="75" y="357"/>
                    </a:cubicBezTo>
                  </a:path>
                </a:pathLst>
              </a:custGeom>
              <a:noFill/>
              <a:ln w="14750" cap="rnd" cmpd="sng">
                <a:solidFill>
                  <a:schemeClr val="lt1"/>
                </a:solidFill>
                <a:prstDash val="solid"/>
                <a:round/>
                <a:headEnd type="none" w="sm" len="sm"/>
                <a:tailEnd type="none" w="sm" len="sm"/>
              </a:ln>
            </p:spPr>
            <p:txBody>
              <a:bodyPr spcFirstLastPara="1" wrap="square" lIns="97200" tIns="52200" rIns="97200" bIns="522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644" name="Google Shape;1644;p37"/>
              <p:cNvSpPr/>
              <p:nvPr/>
            </p:nvSpPr>
            <p:spPr>
              <a:xfrm>
                <a:off x="5735160" y="1397880"/>
                <a:ext cx="30600" cy="133920"/>
              </a:xfrm>
              <a:custGeom>
                <a:avLst/>
                <a:gdLst/>
                <a:ahLst/>
                <a:cxnLst/>
                <a:rect l="l" t="t" r="r" b="b"/>
                <a:pathLst>
                  <a:path w="87" h="374" fill="none" extrusionOk="0">
                    <a:moveTo>
                      <a:pt x="27" y="0"/>
                    </a:moveTo>
                    <a:cubicBezTo>
                      <a:pt x="7" y="63"/>
                      <a:pt x="-4" y="131"/>
                      <a:pt x="3" y="197"/>
                    </a:cubicBezTo>
                    <a:cubicBezTo>
                      <a:pt x="10" y="264"/>
                      <a:pt x="38" y="329"/>
                      <a:pt x="87" y="374"/>
                    </a:cubicBezTo>
                  </a:path>
                </a:pathLst>
              </a:custGeom>
              <a:noFill/>
              <a:ln w="14750" cap="rnd" cmpd="sng">
                <a:solidFill>
                  <a:schemeClr val="lt1"/>
                </a:solidFill>
                <a:prstDash val="solid"/>
                <a:round/>
                <a:headEnd type="none" w="sm" len="sm"/>
                <a:tailEnd type="none" w="sm" len="sm"/>
              </a:ln>
            </p:spPr>
            <p:txBody>
              <a:bodyPr spcFirstLastPara="1" wrap="square" lIns="97200" tIns="52200" rIns="97200" bIns="522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645" name="Google Shape;1645;p37"/>
              <p:cNvSpPr/>
              <p:nvPr/>
            </p:nvSpPr>
            <p:spPr>
              <a:xfrm>
                <a:off x="5979960" y="1490760"/>
                <a:ext cx="72720" cy="60480"/>
              </a:xfrm>
              <a:custGeom>
                <a:avLst/>
                <a:gdLst/>
                <a:ahLst/>
                <a:cxnLst/>
                <a:rect l="l" t="t" r="r" b="b"/>
                <a:pathLst>
                  <a:path w="204" h="170" fill="none" extrusionOk="0">
                    <a:moveTo>
                      <a:pt x="0" y="170"/>
                    </a:moveTo>
                    <a:cubicBezTo>
                      <a:pt x="72" y="119"/>
                      <a:pt x="141" y="62"/>
                      <a:pt x="204" y="0"/>
                    </a:cubicBezTo>
                  </a:path>
                </a:pathLst>
              </a:custGeom>
              <a:noFill/>
              <a:ln w="14750" cap="rnd" cmpd="sng">
                <a:solidFill>
                  <a:schemeClr val="dk1"/>
                </a:solidFill>
                <a:prstDash val="solid"/>
                <a:round/>
                <a:headEnd type="none" w="sm" len="sm"/>
                <a:tailEnd type="none" w="sm" len="sm"/>
              </a:ln>
            </p:spPr>
            <p:txBody>
              <a:bodyPr spcFirstLastPara="1" wrap="square" lIns="97200" tIns="9000" rIns="97200" bIns="9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646" name="Google Shape;1646;p37"/>
              <p:cNvSpPr/>
              <p:nvPr/>
            </p:nvSpPr>
            <p:spPr>
              <a:xfrm>
                <a:off x="5382000" y="1103400"/>
                <a:ext cx="72720" cy="28440"/>
              </a:xfrm>
              <a:custGeom>
                <a:avLst/>
                <a:gdLst/>
                <a:ahLst/>
                <a:cxnLst/>
                <a:rect l="l" t="t" r="r" b="b"/>
                <a:pathLst>
                  <a:path w="204" h="81" fill="none" extrusionOk="0">
                    <a:moveTo>
                      <a:pt x="0" y="0"/>
                    </a:moveTo>
                    <a:cubicBezTo>
                      <a:pt x="68" y="27"/>
                      <a:pt x="136" y="53"/>
                      <a:pt x="204" y="81"/>
                    </a:cubicBezTo>
                  </a:path>
                </a:pathLst>
              </a:custGeom>
              <a:noFill/>
              <a:ln w="14750" cap="rnd" cmpd="sng">
                <a:solidFill>
                  <a:schemeClr val="dk1"/>
                </a:solidFill>
                <a:prstDash val="solid"/>
                <a:round/>
                <a:headEnd type="none" w="sm" len="sm"/>
                <a:tailEnd type="none" w="sm" len="sm"/>
              </a:ln>
            </p:spPr>
            <p:txBody>
              <a:bodyPr spcFirstLastPara="1" wrap="square" lIns="97200" tIns="0" rIns="97200" bIns="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647" name="Google Shape;1647;p37"/>
              <p:cNvSpPr/>
              <p:nvPr/>
            </p:nvSpPr>
            <p:spPr>
              <a:xfrm>
                <a:off x="5601600" y="1207800"/>
                <a:ext cx="319679" cy="164521"/>
              </a:xfrm>
              <a:custGeom>
                <a:avLst/>
                <a:gdLst/>
                <a:ahLst/>
                <a:cxnLst/>
                <a:rect l="l" t="t" r="r" b="b"/>
                <a:pathLst>
                  <a:path w="890" h="459" fill="none" extrusionOk="0">
                    <a:moveTo>
                      <a:pt x="0" y="0"/>
                    </a:moveTo>
                    <a:cubicBezTo>
                      <a:pt x="322" y="94"/>
                      <a:pt x="579" y="339"/>
                      <a:pt x="890" y="459"/>
                    </a:cubicBezTo>
                  </a:path>
                </a:pathLst>
              </a:custGeom>
              <a:noFill/>
              <a:ln w="14750" cap="rnd" cmpd="sng">
                <a:solidFill>
                  <a:schemeClr val="dk1"/>
                </a:solidFill>
                <a:prstDash val="solid"/>
                <a:round/>
                <a:headEnd type="none" w="sm" len="sm"/>
                <a:tailEnd type="none" w="sm" len="sm"/>
              </a:ln>
            </p:spPr>
            <p:txBody>
              <a:bodyPr spcFirstLastPara="1" wrap="square" lIns="97200" tIns="52200" rIns="97200" bIns="522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648" name="Google Shape;1648;p37"/>
              <p:cNvSpPr/>
              <p:nvPr/>
            </p:nvSpPr>
            <p:spPr>
              <a:xfrm>
                <a:off x="5528160" y="1340280"/>
                <a:ext cx="135000" cy="61200"/>
              </a:xfrm>
              <a:custGeom>
                <a:avLst/>
                <a:gdLst/>
                <a:ahLst/>
                <a:cxnLst/>
                <a:rect l="l" t="t" r="r" b="b"/>
                <a:pathLst>
                  <a:path w="377" h="172" fill="none" extrusionOk="0">
                    <a:moveTo>
                      <a:pt x="377" y="52"/>
                    </a:moveTo>
                    <a:cubicBezTo>
                      <a:pt x="353" y="8"/>
                      <a:pt x="295" y="-8"/>
                      <a:pt x="246" y="2"/>
                    </a:cubicBezTo>
                    <a:cubicBezTo>
                      <a:pt x="197" y="13"/>
                      <a:pt x="155" y="45"/>
                      <a:pt x="118" y="78"/>
                    </a:cubicBezTo>
                    <a:cubicBezTo>
                      <a:pt x="80" y="112"/>
                      <a:pt x="44" y="148"/>
                      <a:pt x="0" y="172"/>
                    </a:cubicBezTo>
                  </a:path>
                </a:pathLst>
              </a:custGeom>
              <a:noFill/>
              <a:ln w="14750" cap="rnd" cmpd="sng">
                <a:solidFill>
                  <a:schemeClr val="dk1"/>
                </a:solidFill>
                <a:prstDash val="solid"/>
                <a:round/>
                <a:headEnd type="none" w="sm" len="sm"/>
                <a:tailEnd type="none" w="sm" len="sm"/>
              </a:ln>
            </p:spPr>
            <p:txBody>
              <a:bodyPr spcFirstLastPara="1" wrap="square" lIns="97200" tIns="9700" rIns="97200" bIns="97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grpSp>
      </p:grpSp>
      <p:grpSp>
        <p:nvGrpSpPr>
          <p:cNvPr id="1649" name="Google Shape;1649;p37"/>
          <p:cNvGrpSpPr/>
          <p:nvPr/>
        </p:nvGrpSpPr>
        <p:grpSpPr>
          <a:xfrm>
            <a:off x="4063390" y="454211"/>
            <a:ext cx="773611" cy="383998"/>
            <a:chOff x="7258680" y="3196080"/>
            <a:chExt cx="892800" cy="443160"/>
          </a:xfrm>
        </p:grpSpPr>
        <p:sp>
          <p:nvSpPr>
            <p:cNvPr id="1650" name="Google Shape;1650;p37"/>
            <p:cNvSpPr/>
            <p:nvPr/>
          </p:nvSpPr>
          <p:spPr>
            <a:xfrm>
              <a:off x="7258680" y="3196080"/>
              <a:ext cx="892800" cy="443160"/>
            </a:xfrm>
            <a:custGeom>
              <a:avLst/>
              <a:gdLst/>
              <a:ahLst/>
              <a:cxnLst/>
              <a:rect l="l" t="t" r="r" b="b"/>
              <a:pathLst>
                <a:path w="2480" h="1231" extrusionOk="0">
                  <a:moveTo>
                    <a:pt x="2479" y="650"/>
                  </a:moveTo>
                  <a:cubicBezTo>
                    <a:pt x="2474" y="589"/>
                    <a:pt x="2434" y="544"/>
                    <a:pt x="2393" y="512"/>
                  </a:cubicBezTo>
                  <a:cubicBezTo>
                    <a:pt x="2270" y="416"/>
                    <a:pt x="2114" y="382"/>
                    <a:pt x="1965" y="419"/>
                  </a:cubicBezTo>
                  <a:cubicBezTo>
                    <a:pt x="1972" y="371"/>
                    <a:pt x="1973" y="323"/>
                    <a:pt x="1963" y="275"/>
                  </a:cubicBezTo>
                  <a:cubicBezTo>
                    <a:pt x="1947" y="196"/>
                    <a:pt x="1908" y="129"/>
                    <a:pt x="1857" y="81"/>
                  </a:cubicBezTo>
                  <a:cubicBezTo>
                    <a:pt x="1746" y="-25"/>
                    <a:pt x="1594" y="-21"/>
                    <a:pt x="1464" y="63"/>
                  </a:cubicBezTo>
                  <a:cubicBezTo>
                    <a:pt x="1407" y="99"/>
                    <a:pt x="1355" y="150"/>
                    <a:pt x="1311" y="209"/>
                  </a:cubicBezTo>
                  <a:cubicBezTo>
                    <a:pt x="1187" y="60"/>
                    <a:pt x="1013" y="-8"/>
                    <a:pt x="830" y="51"/>
                  </a:cubicBezTo>
                  <a:cubicBezTo>
                    <a:pt x="646" y="111"/>
                    <a:pt x="503" y="284"/>
                    <a:pt x="437" y="481"/>
                  </a:cubicBezTo>
                  <a:cubicBezTo>
                    <a:pt x="306" y="483"/>
                    <a:pt x="168" y="495"/>
                    <a:pt x="63" y="587"/>
                  </a:cubicBezTo>
                  <a:cubicBezTo>
                    <a:pt x="33" y="612"/>
                    <a:pt x="6" y="646"/>
                    <a:pt x="1" y="686"/>
                  </a:cubicBezTo>
                  <a:cubicBezTo>
                    <a:pt x="-8" y="753"/>
                    <a:pt x="46" y="803"/>
                    <a:pt x="98" y="833"/>
                  </a:cubicBezTo>
                  <a:cubicBezTo>
                    <a:pt x="229" y="906"/>
                    <a:pt x="384" y="928"/>
                    <a:pt x="533" y="896"/>
                  </a:cubicBezTo>
                  <a:cubicBezTo>
                    <a:pt x="520" y="1065"/>
                    <a:pt x="695" y="1161"/>
                    <a:pt x="830" y="1167"/>
                  </a:cubicBezTo>
                  <a:cubicBezTo>
                    <a:pt x="858" y="1168"/>
                    <a:pt x="886" y="1166"/>
                    <a:pt x="913" y="1162"/>
                  </a:cubicBezTo>
                  <a:cubicBezTo>
                    <a:pt x="1028" y="1151"/>
                    <a:pt x="1143" y="1090"/>
                    <a:pt x="1221" y="990"/>
                  </a:cubicBezTo>
                  <a:cubicBezTo>
                    <a:pt x="1266" y="1145"/>
                    <a:pt x="1402" y="1228"/>
                    <a:pt x="1533" y="1231"/>
                  </a:cubicBezTo>
                  <a:cubicBezTo>
                    <a:pt x="1661" y="1233"/>
                    <a:pt x="1792" y="1165"/>
                    <a:pt x="1889" y="1053"/>
                  </a:cubicBezTo>
                  <a:cubicBezTo>
                    <a:pt x="1933" y="1002"/>
                    <a:pt x="1970" y="943"/>
                    <a:pt x="1996" y="878"/>
                  </a:cubicBezTo>
                  <a:cubicBezTo>
                    <a:pt x="2124" y="905"/>
                    <a:pt x="2260" y="919"/>
                    <a:pt x="2377" y="838"/>
                  </a:cubicBezTo>
                  <a:cubicBezTo>
                    <a:pt x="2433" y="799"/>
                    <a:pt x="2485" y="727"/>
                    <a:pt x="2479" y="65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51" name="Google Shape;1651;p37"/>
            <p:cNvSpPr/>
            <p:nvPr/>
          </p:nvSpPr>
          <p:spPr>
            <a:xfrm>
              <a:off x="7965360" y="3295080"/>
              <a:ext cx="2880" cy="51840"/>
            </a:xfrm>
            <a:custGeom>
              <a:avLst/>
              <a:gdLst/>
              <a:ahLst/>
              <a:cxnLst/>
              <a:rect l="l" t="t" r="r" b="b"/>
              <a:pathLst>
                <a:path w="8" h="144" fill="none" extrusionOk="0">
                  <a:moveTo>
                    <a:pt x="2" y="144"/>
                  </a:moveTo>
                  <a:cubicBezTo>
                    <a:pt x="9" y="96"/>
                    <a:pt x="10" y="48"/>
                    <a:pt x="0" y="0"/>
                  </a:cubicBezTo>
                </a:path>
              </a:pathLst>
            </a:custGeom>
            <a:noFill/>
            <a:ln w="11500" cap="rnd" cmpd="sng">
              <a:solidFill>
                <a:schemeClr val="dk1"/>
              </a:solidFill>
              <a:prstDash val="solid"/>
              <a:round/>
              <a:headEnd type="none" w="sm" len="sm"/>
              <a:tailEnd type="none" w="sm" len="sm"/>
            </a:ln>
          </p:spPr>
          <p:txBody>
            <a:bodyPr spcFirstLastPara="1" wrap="square" lIns="95750" tIns="1075" rIns="95750" bIns="1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52" name="Google Shape;1652;p37"/>
            <p:cNvSpPr/>
            <p:nvPr/>
          </p:nvSpPr>
          <p:spPr>
            <a:xfrm>
              <a:off x="7977240" y="3430080"/>
              <a:ext cx="174240" cy="89640"/>
            </a:xfrm>
            <a:custGeom>
              <a:avLst/>
              <a:gdLst/>
              <a:ahLst/>
              <a:cxnLst/>
              <a:rect l="l" t="t" r="r" b="b"/>
              <a:pathLst>
                <a:path w="484" h="249" fill="none" extrusionOk="0">
                  <a:moveTo>
                    <a:pt x="0" y="227"/>
                  </a:moveTo>
                  <a:cubicBezTo>
                    <a:pt x="128" y="255"/>
                    <a:pt x="264" y="269"/>
                    <a:pt x="381" y="188"/>
                  </a:cubicBezTo>
                  <a:cubicBezTo>
                    <a:pt x="437" y="149"/>
                    <a:pt x="489" y="77"/>
                    <a:pt x="483" y="0"/>
                  </a:cubicBezTo>
                </a:path>
              </a:pathLst>
            </a:custGeom>
            <a:noFill/>
            <a:ln w="11500" cap="rnd" cmpd="sng">
              <a:solidFill>
                <a:schemeClr val="dk1"/>
              </a:solidFill>
              <a:prstDash val="solid"/>
              <a:round/>
              <a:headEnd type="none" w="sm" len="sm"/>
              <a:tailEnd type="none" w="sm" len="sm"/>
            </a:ln>
          </p:spPr>
          <p:txBody>
            <a:bodyPr spcFirstLastPara="1" wrap="square" lIns="95750" tIns="38875" rIns="95750" bIns="38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53" name="Google Shape;1653;p37"/>
            <p:cNvSpPr/>
            <p:nvPr/>
          </p:nvSpPr>
          <p:spPr>
            <a:xfrm>
              <a:off x="7557480" y="3552480"/>
              <a:ext cx="253080" cy="86760"/>
            </a:xfrm>
            <a:custGeom>
              <a:avLst/>
              <a:gdLst/>
              <a:ahLst/>
              <a:cxnLst/>
              <a:rect l="l" t="t" r="r" b="b"/>
              <a:pathLst>
                <a:path w="703" h="241" fill="none" extrusionOk="0">
                  <a:moveTo>
                    <a:pt x="0" y="177"/>
                  </a:moveTo>
                  <a:cubicBezTo>
                    <a:pt x="28" y="178"/>
                    <a:pt x="56" y="176"/>
                    <a:pt x="83" y="172"/>
                  </a:cubicBezTo>
                  <a:cubicBezTo>
                    <a:pt x="198" y="161"/>
                    <a:pt x="313" y="100"/>
                    <a:pt x="391" y="0"/>
                  </a:cubicBezTo>
                  <a:cubicBezTo>
                    <a:pt x="436" y="155"/>
                    <a:pt x="572" y="238"/>
                    <a:pt x="703" y="241"/>
                  </a:cubicBezTo>
                </a:path>
              </a:pathLst>
            </a:custGeom>
            <a:noFill/>
            <a:ln w="11500" cap="rnd" cmpd="sng">
              <a:solidFill>
                <a:schemeClr val="dk1"/>
              </a:solidFill>
              <a:prstDash val="solid"/>
              <a:round/>
              <a:headEnd type="none" w="sm" len="sm"/>
              <a:tailEnd type="none" w="sm" len="sm"/>
            </a:ln>
          </p:spPr>
          <p:txBody>
            <a:bodyPr spcFirstLastPara="1" wrap="square" lIns="95750" tIns="36000" rIns="95750" bIns="36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54" name="Google Shape;1654;p37"/>
            <p:cNvSpPr/>
            <p:nvPr/>
          </p:nvSpPr>
          <p:spPr>
            <a:xfrm>
              <a:off x="7258680" y="3407400"/>
              <a:ext cx="35280" cy="88200"/>
            </a:xfrm>
            <a:custGeom>
              <a:avLst/>
              <a:gdLst/>
              <a:ahLst/>
              <a:cxnLst/>
              <a:rect l="l" t="t" r="r" b="b"/>
              <a:pathLst>
                <a:path w="98" h="245" fill="none" extrusionOk="0">
                  <a:moveTo>
                    <a:pt x="62" y="0"/>
                  </a:moveTo>
                  <a:cubicBezTo>
                    <a:pt x="33" y="25"/>
                    <a:pt x="6" y="59"/>
                    <a:pt x="1" y="99"/>
                  </a:cubicBezTo>
                  <a:cubicBezTo>
                    <a:pt x="-8" y="166"/>
                    <a:pt x="46" y="216"/>
                    <a:pt x="98" y="245"/>
                  </a:cubicBezTo>
                </a:path>
              </a:pathLst>
            </a:custGeom>
            <a:noFill/>
            <a:ln w="11500" cap="rnd" cmpd="sng">
              <a:solidFill>
                <a:schemeClr val="dk1"/>
              </a:solidFill>
              <a:prstDash val="solid"/>
              <a:round/>
              <a:headEnd type="none" w="sm" len="sm"/>
              <a:tailEnd type="none" w="sm" len="sm"/>
            </a:ln>
          </p:spPr>
          <p:txBody>
            <a:bodyPr spcFirstLastPara="1" wrap="square" lIns="95750" tIns="37425" rIns="95750" bIns="37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26"/>
        <p:cNvGrpSpPr/>
        <p:nvPr/>
      </p:nvGrpSpPr>
      <p:grpSpPr>
        <a:xfrm>
          <a:off x="0" y="0"/>
          <a:ext cx="0" cy="0"/>
          <a:chOff x="0" y="0"/>
          <a:chExt cx="0" cy="0"/>
        </a:xfrm>
      </p:grpSpPr>
      <p:sp>
        <p:nvSpPr>
          <p:cNvPr id="1727" name="Google Shape;1727;p40"/>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p>
            <a:r>
              <a:rPr lang="en-US" sz="2400" dirty="0"/>
              <a:t>How Tourism Websites Work 🌍</a:t>
            </a:r>
            <a:br>
              <a:rPr lang="en-US" sz="2400" dirty="0"/>
            </a:br>
            <a:br>
              <a:rPr lang="en-US" sz="900" dirty="0"/>
            </a:br>
            <a:r>
              <a:rPr lang="en-US" sz="2000" b="0" dirty="0"/>
              <a:t>A tourism website helps users explore, plan, and book trips. Here’s how it works:</a:t>
            </a:r>
            <a:br>
              <a:rPr lang="en-US" sz="2000" b="0" dirty="0"/>
            </a:br>
            <a:r>
              <a:rPr lang="en-US" sz="2000" dirty="0"/>
              <a:t>1️⃣ User Interaction</a:t>
            </a:r>
            <a:br>
              <a:rPr lang="en-US" sz="2000" dirty="0"/>
            </a:br>
            <a:r>
              <a:rPr lang="en-US" sz="2000" b="0" dirty="0"/>
              <a:t>Users visit the website to find destinations, tour packages, and travel information.</a:t>
            </a:r>
            <a:br>
              <a:rPr lang="en-US" sz="2000" b="0" dirty="0"/>
            </a:br>
            <a:r>
              <a:rPr lang="en-US" sz="2000" b="0" dirty="0"/>
              <a:t>They can search, browse images, and read descriptions.</a:t>
            </a:r>
            <a:br>
              <a:rPr lang="en-US" sz="2000" b="0" dirty="0"/>
            </a:br>
            <a:r>
              <a:rPr lang="en-US" sz="2000" dirty="0"/>
              <a:t>2️⃣ Content Display</a:t>
            </a:r>
            <a:br>
              <a:rPr lang="en-US" sz="2000" dirty="0"/>
            </a:br>
            <a:r>
              <a:rPr lang="en-US" sz="2000" b="0" dirty="0"/>
              <a:t>HTML: Structures the content (text, images, buttons).</a:t>
            </a:r>
            <a:br>
              <a:rPr lang="en-US" sz="2000" b="0" dirty="0"/>
            </a:br>
            <a:r>
              <a:rPr lang="en-US" sz="2000" b="0" dirty="0"/>
              <a:t>CSS: Styles the website (colors, fonts, layout).</a:t>
            </a:r>
            <a:br>
              <a:rPr lang="en-US" sz="2000" b="0" dirty="0"/>
            </a:br>
            <a:r>
              <a:rPr lang="en-US" sz="2000" b="0" dirty="0"/>
              <a:t>JavaScript: Adds interactivity (sliders, maps, search filters).</a:t>
            </a:r>
            <a:br>
              <a:rPr lang="en-US" sz="2000" b="0" dirty="0"/>
            </a:br>
            <a:endParaRPr sz="2000" b="0" dirty="0"/>
          </a:p>
        </p:txBody>
      </p:sp>
      <p:sp>
        <p:nvSpPr>
          <p:cNvPr id="1780" name="Google Shape;1780;p40"/>
          <p:cNvSpPr txBox="1"/>
          <p:nvPr/>
        </p:nvSpPr>
        <p:spPr>
          <a:xfrm>
            <a:off x="1804477" y="2134357"/>
            <a:ext cx="1799400" cy="779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endParaRPr>
              <a:solidFill>
                <a:schemeClr val="dk1"/>
              </a:solidFill>
              <a:latin typeface="Open Sans"/>
              <a:ea typeface="Open Sans"/>
              <a:cs typeface="Open Sans"/>
              <a:sym typeface="Open Sans"/>
            </a:endParaRPr>
          </a:p>
        </p:txBody>
      </p:sp>
      <p:sp>
        <p:nvSpPr>
          <p:cNvPr id="1781" name="Google Shape;1781;p40"/>
          <p:cNvSpPr txBox="1"/>
          <p:nvPr/>
        </p:nvSpPr>
        <p:spPr>
          <a:xfrm>
            <a:off x="925725" y="1833700"/>
            <a:ext cx="1799400" cy="4311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endParaRPr sz="1800">
              <a:solidFill>
                <a:schemeClr val="dk1"/>
              </a:solidFill>
              <a:latin typeface="Montserrat SemiBold"/>
              <a:ea typeface="Montserrat SemiBold"/>
              <a:cs typeface="Montserrat SemiBold"/>
              <a:sym typeface="Montserrat SemiBold"/>
            </a:endParaRPr>
          </a:p>
        </p:txBody>
      </p:sp>
      <p:sp>
        <p:nvSpPr>
          <p:cNvPr id="1782" name="Google Shape;1782;p40"/>
          <p:cNvSpPr txBox="1"/>
          <p:nvPr/>
        </p:nvSpPr>
        <p:spPr>
          <a:xfrm>
            <a:off x="925725" y="3448474"/>
            <a:ext cx="1799400" cy="754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endParaRPr>
              <a:solidFill>
                <a:schemeClr val="dk1"/>
              </a:solidFill>
              <a:latin typeface="Open Sans"/>
              <a:ea typeface="Open Sans"/>
              <a:cs typeface="Open Sans"/>
              <a:sym typeface="Open Sans"/>
            </a:endParaRPr>
          </a:p>
        </p:txBody>
      </p:sp>
      <p:sp>
        <p:nvSpPr>
          <p:cNvPr id="1783" name="Google Shape;1783;p40"/>
          <p:cNvSpPr txBox="1"/>
          <p:nvPr/>
        </p:nvSpPr>
        <p:spPr>
          <a:xfrm>
            <a:off x="925725" y="3128851"/>
            <a:ext cx="1799400" cy="4311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endParaRPr sz="1800">
              <a:solidFill>
                <a:schemeClr val="dk1"/>
              </a:solidFill>
              <a:latin typeface="Montserrat SemiBold"/>
              <a:ea typeface="Montserrat SemiBold"/>
              <a:cs typeface="Montserrat SemiBold"/>
              <a:sym typeface="Montserrat SemiBo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83341" y="505609"/>
            <a:ext cx="7336715" cy="4031873"/>
          </a:xfrm>
          <a:prstGeom prst="rect">
            <a:avLst/>
          </a:prstGeom>
          <a:noFill/>
        </p:spPr>
        <p:txBody>
          <a:bodyPr wrap="square" rtlCol="0">
            <a:spAutoFit/>
          </a:bodyPr>
          <a:lstStyle/>
          <a:p>
            <a:pPr algn="ctr"/>
            <a:r>
              <a:rPr lang="en-US" b="1"/>
              <a:t>3</a:t>
            </a:r>
            <a:r>
              <a:rPr lang="en-US" sz="1600" b="1"/>
              <a:t>️⃣ Dynamic </a:t>
            </a:r>
            <a:r>
              <a:rPr lang="en-US" sz="1600" b="1" dirty="0"/>
              <a:t>Features</a:t>
            </a:r>
            <a:br>
              <a:rPr lang="en-US" sz="1600" b="1" dirty="0"/>
            </a:br>
            <a:r>
              <a:rPr lang="en-US" sz="1600" dirty="0"/>
              <a:t>Search &amp; Filters: Users can find destinations based on location, price, or type.</a:t>
            </a:r>
            <a:br>
              <a:rPr lang="en-US" sz="1600" dirty="0"/>
            </a:br>
            <a:r>
              <a:rPr lang="en-US" sz="1600" dirty="0"/>
              <a:t>Interactive Maps: Show destinations with embedded Google Maps.</a:t>
            </a:r>
            <a:br>
              <a:rPr lang="en-US" sz="1600" dirty="0"/>
            </a:br>
            <a:r>
              <a:rPr lang="en-US" sz="1600" dirty="0"/>
              <a:t>Image Galleries &amp; Videos: Highlight tourist spots visually.</a:t>
            </a:r>
            <a:br>
              <a:rPr lang="en-US" sz="1600" dirty="0"/>
            </a:br>
            <a:r>
              <a:rPr lang="en-US" sz="1600" b="1" dirty="0"/>
              <a:t>4️⃣ Booking &amp; Payments</a:t>
            </a:r>
            <a:br>
              <a:rPr lang="en-US" sz="1600" b="1" dirty="0"/>
            </a:br>
            <a:r>
              <a:rPr lang="en-US" sz="1600" dirty="0"/>
              <a:t>Users select a package and enter details in a booking form.</a:t>
            </a:r>
            <a:br>
              <a:rPr lang="en-US" sz="1600" dirty="0"/>
            </a:br>
            <a:r>
              <a:rPr lang="en-US" sz="1600" dirty="0"/>
              <a:t>Payment gateways (like PayPal, </a:t>
            </a:r>
            <a:r>
              <a:rPr lang="en-US" sz="1600" dirty="0" err="1"/>
              <a:t>Razorpay</a:t>
            </a:r>
            <a:r>
              <a:rPr lang="en-US" sz="1600" dirty="0"/>
              <a:t>) handle transactions securely.</a:t>
            </a:r>
            <a:br>
              <a:rPr lang="en-US" sz="1600" dirty="0"/>
            </a:br>
            <a:r>
              <a:rPr lang="en-US" sz="1600" b="1" dirty="0"/>
              <a:t>5️⃣ Backend &amp; Database</a:t>
            </a:r>
            <a:br>
              <a:rPr lang="en-US" sz="1600" b="1" dirty="0"/>
            </a:br>
            <a:r>
              <a:rPr lang="en-US" sz="1600" dirty="0"/>
              <a:t>Server (PHP, Node.js, Python, etc.) processes requests.</a:t>
            </a:r>
            <a:br>
              <a:rPr lang="en-US" sz="1600" dirty="0"/>
            </a:br>
            <a:r>
              <a:rPr lang="en-US" sz="1600" dirty="0"/>
              <a:t>Database (MySQL, MongoDB, etc.) stores user bookings, destinations, and prices.</a:t>
            </a:r>
            <a:br>
              <a:rPr lang="en-US" sz="1600" dirty="0"/>
            </a:br>
            <a:r>
              <a:rPr lang="en-US" sz="1600" b="1" dirty="0"/>
              <a:t>6️⃣ Additional Features</a:t>
            </a:r>
            <a:br>
              <a:rPr lang="en-US" sz="1600" b="1" dirty="0"/>
            </a:br>
            <a:r>
              <a:rPr lang="en-US" sz="1600" dirty="0"/>
              <a:t>User Reviews &amp; Ratings: Travelers share feedback.</a:t>
            </a:r>
            <a:br>
              <a:rPr lang="en-US" sz="1600" dirty="0"/>
            </a:br>
            <a:r>
              <a:rPr lang="en-US" sz="1600" dirty="0"/>
              <a:t>Blog &amp; Travel Tips: Guides for tourists.</a:t>
            </a:r>
            <a:br>
              <a:rPr lang="en-US" sz="1600" dirty="0"/>
            </a:br>
            <a:r>
              <a:rPr lang="en-US" sz="1600" dirty="0"/>
              <a:t>Notifications &amp; Emails: Booking confirmations &amp; offers.</a:t>
            </a:r>
            <a:br>
              <a:rPr lang="en-US" sz="1600" dirty="0"/>
            </a:br>
            <a:endParaRPr lang="en-US" sz="1600" dirty="0"/>
          </a:p>
        </p:txBody>
      </p:sp>
    </p:spTree>
    <p:extLst>
      <p:ext uri="{BB962C8B-B14F-4D97-AF65-F5344CB8AC3E}">
        <p14:creationId xmlns:p14="http://schemas.microsoft.com/office/powerpoint/2010/main" val="34073742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34"/>
        <p:cNvGrpSpPr/>
        <p:nvPr/>
      </p:nvGrpSpPr>
      <p:grpSpPr>
        <a:xfrm>
          <a:off x="0" y="0"/>
          <a:ext cx="0" cy="0"/>
          <a:chOff x="0" y="0"/>
          <a:chExt cx="0" cy="0"/>
        </a:xfrm>
      </p:grpSpPr>
      <p:grpSp>
        <p:nvGrpSpPr>
          <p:cNvPr id="1937" name="Google Shape;1937;p45"/>
          <p:cNvGrpSpPr/>
          <p:nvPr/>
        </p:nvGrpSpPr>
        <p:grpSpPr>
          <a:xfrm rot="-598402" flipH="1">
            <a:off x="7715745" y="970088"/>
            <a:ext cx="1833565" cy="2304555"/>
            <a:chOff x="7497718" y="3344668"/>
            <a:chExt cx="1180067" cy="1483287"/>
          </a:xfrm>
        </p:grpSpPr>
        <p:grpSp>
          <p:nvGrpSpPr>
            <p:cNvPr id="1938" name="Google Shape;1938;p45"/>
            <p:cNvGrpSpPr/>
            <p:nvPr/>
          </p:nvGrpSpPr>
          <p:grpSpPr>
            <a:xfrm>
              <a:off x="8234265" y="3344668"/>
              <a:ext cx="443520" cy="865800"/>
              <a:chOff x="8234265" y="3344668"/>
              <a:chExt cx="443520" cy="865800"/>
            </a:xfrm>
          </p:grpSpPr>
          <p:sp>
            <p:nvSpPr>
              <p:cNvPr id="1939" name="Google Shape;1939;p45"/>
              <p:cNvSpPr/>
              <p:nvPr/>
            </p:nvSpPr>
            <p:spPr>
              <a:xfrm>
                <a:off x="8234265" y="3344668"/>
                <a:ext cx="443520" cy="865800"/>
              </a:xfrm>
              <a:custGeom>
                <a:avLst/>
                <a:gdLst/>
                <a:ahLst/>
                <a:cxnLst/>
                <a:rect l="l" t="t" r="r" b="b"/>
                <a:pathLst>
                  <a:path w="1232" h="2405" extrusionOk="0">
                    <a:moveTo>
                      <a:pt x="1066" y="2405"/>
                    </a:moveTo>
                    <a:lnTo>
                      <a:pt x="65" y="2358"/>
                    </a:lnTo>
                    <a:cubicBezTo>
                      <a:pt x="12" y="2355"/>
                      <a:pt x="-2" y="2293"/>
                      <a:pt x="0" y="2241"/>
                    </a:cubicBezTo>
                    <a:lnTo>
                      <a:pt x="97" y="90"/>
                    </a:lnTo>
                    <a:cubicBezTo>
                      <a:pt x="100" y="38"/>
                      <a:pt x="145" y="-3"/>
                      <a:pt x="198" y="0"/>
                    </a:cubicBezTo>
                    <a:lnTo>
                      <a:pt x="1139" y="39"/>
                    </a:lnTo>
                    <a:cubicBezTo>
                      <a:pt x="1193" y="41"/>
                      <a:pt x="1234" y="86"/>
                      <a:pt x="1232" y="138"/>
                    </a:cubicBezTo>
                    <a:lnTo>
                      <a:pt x="1134" y="2289"/>
                    </a:lnTo>
                    <a:cubicBezTo>
                      <a:pt x="1132" y="2341"/>
                      <a:pt x="1119" y="2407"/>
                      <a:pt x="1066" y="240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40" name="Google Shape;1940;p45"/>
              <p:cNvSpPr/>
              <p:nvPr/>
            </p:nvSpPr>
            <p:spPr>
              <a:xfrm>
                <a:off x="8246865" y="3355107"/>
                <a:ext cx="417960" cy="818640"/>
              </a:xfrm>
              <a:custGeom>
                <a:avLst/>
                <a:gdLst/>
                <a:ahLst/>
                <a:cxnLst/>
                <a:rect l="l" t="t" r="r" b="b"/>
                <a:pathLst>
                  <a:path w="1161" h="2274" extrusionOk="0">
                    <a:moveTo>
                      <a:pt x="1010" y="2258"/>
                    </a:moveTo>
                    <a:lnTo>
                      <a:pt x="61" y="2218"/>
                    </a:lnTo>
                    <a:cubicBezTo>
                      <a:pt x="29" y="2216"/>
                      <a:pt x="-1" y="2247"/>
                      <a:pt x="0" y="2217"/>
                    </a:cubicBezTo>
                    <a:lnTo>
                      <a:pt x="99" y="53"/>
                    </a:lnTo>
                    <a:cubicBezTo>
                      <a:pt x="100" y="22"/>
                      <a:pt x="126" y="-2"/>
                      <a:pt x="158" y="0"/>
                    </a:cubicBezTo>
                    <a:lnTo>
                      <a:pt x="1107" y="39"/>
                    </a:lnTo>
                    <a:cubicBezTo>
                      <a:pt x="1139" y="41"/>
                      <a:pt x="1163" y="67"/>
                      <a:pt x="1161" y="97"/>
                    </a:cubicBezTo>
                    <a:lnTo>
                      <a:pt x="1063" y="2261"/>
                    </a:lnTo>
                    <a:cubicBezTo>
                      <a:pt x="1062" y="2292"/>
                      <a:pt x="1041" y="2259"/>
                      <a:pt x="1010" y="2258"/>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41" name="Google Shape;1941;p45"/>
              <p:cNvSpPr/>
              <p:nvPr/>
            </p:nvSpPr>
            <p:spPr>
              <a:xfrm>
                <a:off x="8375025" y="3349707"/>
                <a:ext cx="199800" cy="42480"/>
              </a:xfrm>
              <a:custGeom>
                <a:avLst/>
                <a:gdLst/>
                <a:ahLst/>
                <a:cxnLst/>
                <a:rect l="l" t="t" r="r" b="b"/>
                <a:pathLst>
                  <a:path w="555" h="118" extrusionOk="0">
                    <a:moveTo>
                      <a:pt x="0" y="0"/>
                    </a:moveTo>
                    <a:lnTo>
                      <a:pt x="3" y="46"/>
                    </a:lnTo>
                    <a:cubicBezTo>
                      <a:pt x="5" y="75"/>
                      <a:pt x="33" y="99"/>
                      <a:pt x="67" y="100"/>
                    </a:cubicBezTo>
                    <a:lnTo>
                      <a:pt x="479" y="118"/>
                    </a:lnTo>
                    <a:cubicBezTo>
                      <a:pt x="514" y="119"/>
                      <a:pt x="543" y="98"/>
                      <a:pt x="548" y="69"/>
                    </a:cubicBezTo>
                    <a:lnTo>
                      <a:pt x="555" y="24"/>
                    </a:ln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42" name="Google Shape;1942;p45"/>
              <p:cNvSpPr/>
              <p:nvPr/>
            </p:nvSpPr>
            <p:spPr>
              <a:xfrm>
                <a:off x="8246865" y="3505588"/>
                <a:ext cx="412200" cy="671400"/>
              </a:xfrm>
              <a:custGeom>
                <a:avLst/>
                <a:gdLst/>
                <a:ahLst/>
                <a:cxnLst/>
                <a:rect l="l" t="t" r="r" b="b"/>
                <a:pathLst>
                  <a:path w="1145" h="1865" extrusionOk="0">
                    <a:moveTo>
                      <a:pt x="1063" y="1865"/>
                    </a:moveTo>
                    <a:lnTo>
                      <a:pt x="0" y="1821"/>
                    </a:lnTo>
                    <a:lnTo>
                      <a:pt x="82" y="0"/>
                    </a:lnTo>
                    <a:lnTo>
                      <a:pt x="1145" y="44"/>
                    </a:lnTo>
                    <a:lnTo>
                      <a:pt x="1063" y="1865"/>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43" name="Google Shape;1943;p45"/>
              <p:cNvSpPr/>
              <p:nvPr/>
            </p:nvSpPr>
            <p:spPr>
              <a:xfrm>
                <a:off x="8452065" y="3878548"/>
                <a:ext cx="43560" cy="126360"/>
              </a:xfrm>
              <a:custGeom>
                <a:avLst/>
                <a:gdLst/>
                <a:ahLst/>
                <a:cxnLst/>
                <a:rect l="l" t="t" r="r" b="b"/>
                <a:pathLst>
                  <a:path w="121" h="351" fill="none" extrusionOk="0">
                    <a:moveTo>
                      <a:pt x="121" y="0"/>
                    </a:moveTo>
                    <a:cubicBezTo>
                      <a:pt x="81" y="117"/>
                      <a:pt x="40" y="234"/>
                      <a:pt x="0" y="351"/>
                    </a:cubicBezTo>
                  </a:path>
                </a:pathLst>
              </a:custGeom>
              <a:noFill/>
              <a:ln w="10425" cap="rnd" cmpd="sng">
                <a:solidFill>
                  <a:schemeClr val="dk1"/>
                </a:solidFill>
                <a:prstDash val="solid"/>
                <a:round/>
                <a:headEnd type="none" w="sm" len="sm"/>
                <a:tailEnd type="none" w="sm" len="sm"/>
              </a:ln>
            </p:spPr>
            <p:txBody>
              <a:bodyPr spcFirstLastPara="1" wrap="square" lIns="95025" tIns="50025" rIns="95025" bIns="500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44" name="Google Shape;1944;p45"/>
              <p:cNvSpPr/>
              <p:nvPr/>
            </p:nvSpPr>
            <p:spPr>
              <a:xfrm>
                <a:off x="8402385" y="3864508"/>
                <a:ext cx="10080" cy="149760"/>
              </a:xfrm>
              <a:custGeom>
                <a:avLst/>
                <a:gdLst/>
                <a:ahLst/>
                <a:cxnLst/>
                <a:rect l="l" t="t" r="r" b="b"/>
                <a:pathLst>
                  <a:path w="28" h="416" fill="none" extrusionOk="0">
                    <a:moveTo>
                      <a:pt x="0" y="0"/>
                    </a:moveTo>
                    <a:cubicBezTo>
                      <a:pt x="4" y="143"/>
                      <a:pt x="24" y="274"/>
                      <a:pt x="28" y="416"/>
                    </a:cubicBezTo>
                  </a:path>
                </a:pathLst>
              </a:custGeom>
              <a:noFill/>
              <a:ln w="10425" cap="rnd" cmpd="sng">
                <a:solidFill>
                  <a:schemeClr val="dk1"/>
                </a:solidFill>
                <a:prstDash val="solid"/>
                <a:round/>
                <a:headEnd type="none" w="sm" len="sm"/>
                <a:tailEnd type="none" w="sm" len="sm"/>
              </a:ln>
            </p:spPr>
            <p:txBody>
              <a:bodyPr spcFirstLastPara="1" wrap="square" lIns="95025" tIns="50025" rIns="95025" bIns="500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45" name="Google Shape;1945;p45"/>
              <p:cNvSpPr/>
              <p:nvPr/>
            </p:nvSpPr>
            <p:spPr>
              <a:xfrm>
                <a:off x="8430465" y="3873508"/>
                <a:ext cx="35640" cy="144000"/>
              </a:xfrm>
              <a:custGeom>
                <a:avLst/>
                <a:gdLst/>
                <a:ahLst/>
                <a:cxnLst/>
                <a:rect l="l" t="t" r="r" b="b"/>
                <a:pathLst>
                  <a:path w="99" h="400" fill="none" extrusionOk="0">
                    <a:moveTo>
                      <a:pt x="99" y="0"/>
                    </a:moveTo>
                    <a:cubicBezTo>
                      <a:pt x="66" y="133"/>
                      <a:pt x="33" y="266"/>
                      <a:pt x="0" y="400"/>
                    </a:cubicBezTo>
                  </a:path>
                </a:pathLst>
              </a:custGeom>
              <a:noFill/>
              <a:ln w="10425" cap="rnd" cmpd="sng">
                <a:solidFill>
                  <a:schemeClr val="dk1"/>
                </a:solidFill>
                <a:prstDash val="solid"/>
                <a:round/>
                <a:headEnd type="none" w="sm" len="sm"/>
                <a:tailEnd type="none" w="sm" len="sm"/>
              </a:ln>
            </p:spPr>
            <p:txBody>
              <a:bodyPr spcFirstLastPara="1" wrap="square" lIns="95025" tIns="50025" rIns="95025" bIns="500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46" name="Google Shape;1946;p45"/>
              <p:cNvSpPr/>
              <p:nvPr/>
            </p:nvSpPr>
            <p:spPr>
              <a:xfrm>
                <a:off x="8369625" y="3872068"/>
                <a:ext cx="27720" cy="141480"/>
              </a:xfrm>
              <a:custGeom>
                <a:avLst/>
                <a:gdLst/>
                <a:ahLst/>
                <a:cxnLst/>
                <a:rect l="l" t="t" r="r" b="b"/>
                <a:pathLst>
                  <a:path w="77" h="393" fill="none" extrusionOk="0">
                    <a:moveTo>
                      <a:pt x="0" y="0"/>
                    </a:moveTo>
                    <a:cubicBezTo>
                      <a:pt x="21" y="129"/>
                      <a:pt x="57" y="264"/>
                      <a:pt x="77" y="393"/>
                    </a:cubicBezTo>
                  </a:path>
                </a:pathLst>
              </a:custGeom>
              <a:noFill/>
              <a:ln w="10425" cap="rnd" cmpd="sng">
                <a:solidFill>
                  <a:schemeClr val="dk1"/>
                </a:solidFill>
                <a:prstDash val="solid"/>
                <a:round/>
                <a:headEnd type="none" w="sm" len="sm"/>
                <a:tailEnd type="none" w="sm" len="sm"/>
              </a:ln>
            </p:spPr>
            <p:txBody>
              <a:bodyPr spcFirstLastPara="1" wrap="square" lIns="95025" tIns="50025" rIns="95025" bIns="500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47" name="Google Shape;1947;p45"/>
              <p:cNvSpPr/>
              <p:nvPr/>
            </p:nvSpPr>
            <p:spPr>
              <a:xfrm>
                <a:off x="8290425" y="3564268"/>
                <a:ext cx="310680" cy="327240"/>
              </a:xfrm>
              <a:custGeom>
                <a:avLst/>
                <a:gdLst/>
                <a:ahLst/>
                <a:cxnLst/>
                <a:rect l="l" t="t" r="r" b="b"/>
                <a:pathLst>
                  <a:path w="863" h="909" extrusionOk="0">
                    <a:moveTo>
                      <a:pt x="45" y="573"/>
                    </a:moveTo>
                    <a:cubicBezTo>
                      <a:pt x="85" y="683"/>
                      <a:pt x="151" y="790"/>
                      <a:pt x="216" y="888"/>
                    </a:cubicBezTo>
                    <a:lnTo>
                      <a:pt x="561" y="909"/>
                    </a:lnTo>
                    <a:cubicBezTo>
                      <a:pt x="632" y="823"/>
                      <a:pt x="720" y="735"/>
                      <a:pt x="772" y="638"/>
                    </a:cubicBezTo>
                    <a:cubicBezTo>
                      <a:pt x="831" y="529"/>
                      <a:pt x="879" y="413"/>
                      <a:pt x="858" y="287"/>
                    </a:cubicBezTo>
                    <a:cubicBezTo>
                      <a:pt x="848" y="221"/>
                      <a:pt x="817" y="159"/>
                      <a:pt x="768" y="114"/>
                    </a:cubicBezTo>
                    <a:cubicBezTo>
                      <a:pt x="736" y="85"/>
                      <a:pt x="696" y="65"/>
                      <a:pt x="656" y="48"/>
                    </a:cubicBezTo>
                    <a:cubicBezTo>
                      <a:pt x="556" y="6"/>
                      <a:pt x="458" y="-7"/>
                      <a:pt x="352" y="3"/>
                    </a:cubicBezTo>
                    <a:cubicBezTo>
                      <a:pt x="249" y="12"/>
                      <a:pt x="147" y="57"/>
                      <a:pt x="79" y="135"/>
                    </a:cubicBezTo>
                    <a:cubicBezTo>
                      <a:pt x="21" y="200"/>
                      <a:pt x="-4" y="295"/>
                      <a:pt x="1" y="381"/>
                    </a:cubicBezTo>
                    <a:cubicBezTo>
                      <a:pt x="4" y="447"/>
                      <a:pt x="23" y="511"/>
                      <a:pt x="45" y="573"/>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48" name="Google Shape;1948;p45"/>
              <p:cNvSpPr/>
              <p:nvPr/>
            </p:nvSpPr>
            <p:spPr>
              <a:xfrm>
                <a:off x="8373585" y="3959908"/>
                <a:ext cx="104040" cy="77760"/>
              </a:xfrm>
              <a:custGeom>
                <a:avLst/>
                <a:gdLst/>
                <a:ahLst/>
                <a:cxnLst/>
                <a:rect l="l" t="t" r="r" b="b"/>
                <a:pathLst>
                  <a:path w="289" h="216" extrusionOk="0">
                    <a:moveTo>
                      <a:pt x="0" y="0"/>
                    </a:moveTo>
                    <a:lnTo>
                      <a:pt x="23" y="203"/>
                    </a:lnTo>
                    <a:lnTo>
                      <a:pt x="248" y="216"/>
                    </a:lnTo>
                    <a:lnTo>
                      <a:pt x="289" y="17"/>
                    </a:lnTo>
                    <a:lnTo>
                      <a:pt x="0" y="0"/>
                    </a:lnTo>
                    <a:close/>
                  </a:path>
                </a:pathLst>
              </a:custGeom>
              <a:solidFill>
                <a:schemeClr val="accent2"/>
              </a:solidFill>
              <a:ln>
                <a:noFill/>
              </a:ln>
            </p:spPr>
            <p:txBody>
              <a:bodyPr spcFirstLastPara="1" wrap="square" lIns="90000" tIns="32750" rIns="90000" bIns="327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49" name="Google Shape;1949;p45"/>
              <p:cNvSpPr/>
              <p:nvPr/>
            </p:nvSpPr>
            <p:spPr>
              <a:xfrm>
                <a:off x="8336505" y="3564268"/>
                <a:ext cx="218520" cy="326160"/>
              </a:xfrm>
              <a:custGeom>
                <a:avLst/>
                <a:gdLst/>
                <a:ahLst/>
                <a:cxnLst/>
                <a:rect l="l" t="t" r="r" b="b"/>
                <a:pathLst>
                  <a:path w="607" h="906" extrusionOk="0">
                    <a:moveTo>
                      <a:pt x="28" y="579"/>
                    </a:moveTo>
                    <a:cubicBezTo>
                      <a:pt x="54" y="689"/>
                      <a:pt x="99" y="794"/>
                      <a:pt x="142" y="891"/>
                    </a:cubicBezTo>
                    <a:lnTo>
                      <a:pt x="385" y="906"/>
                    </a:lnTo>
                    <a:cubicBezTo>
                      <a:pt x="436" y="820"/>
                      <a:pt x="499" y="729"/>
                      <a:pt x="538" y="631"/>
                    </a:cubicBezTo>
                    <a:cubicBezTo>
                      <a:pt x="582" y="522"/>
                      <a:pt x="617" y="405"/>
                      <a:pt x="605" y="279"/>
                    </a:cubicBezTo>
                    <a:cubicBezTo>
                      <a:pt x="598" y="214"/>
                      <a:pt x="578" y="152"/>
                      <a:pt x="544" y="109"/>
                    </a:cubicBezTo>
                    <a:cubicBezTo>
                      <a:pt x="522" y="80"/>
                      <a:pt x="495" y="60"/>
                      <a:pt x="467" y="44"/>
                    </a:cubicBezTo>
                    <a:cubicBezTo>
                      <a:pt x="397" y="4"/>
                      <a:pt x="329" y="-7"/>
                      <a:pt x="254" y="5"/>
                    </a:cubicBezTo>
                    <a:cubicBezTo>
                      <a:pt x="181" y="15"/>
                      <a:pt x="109" y="63"/>
                      <a:pt x="59" y="141"/>
                    </a:cubicBezTo>
                    <a:cubicBezTo>
                      <a:pt x="18" y="207"/>
                      <a:pt x="-2" y="303"/>
                      <a:pt x="0" y="388"/>
                    </a:cubicBezTo>
                    <a:cubicBezTo>
                      <a:pt x="2" y="454"/>
                      <a:pt x="13" y="518"/>
                      <a:pt x="28" y="579"/>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50" name="Google Shape;1950;p45"/>
              <p:cNvSpPr/>
              <p:nvPr/>
            </p:nvSpPr>
            <p:spPr>
              <a:xfrm>
                <a:off x="8392665" y="3564628"/>
                <a:ext cx="106200" cy="324360"/>
              </a:xfrm>
              <a:custGeom>
                <a:avLst/>
                <a:gdLst/>
                <a:ahLst/>
                <a:cxnLst/>
                <a:rect l="l" t="t" r="r" b="b"/>
                <a:pathLst>
                  <a:path w="295" h="901" extrusionOk="0">
                    <a:moveTo>
                      <a:pt x="8" y="587"/>
                    </a:moveTo>
                    <a:cubicBezTo>
                      <a:pt x="18" y="695"/>
                      <a:pt x="36" y="799"/>
                      <a:pt x="54" y="894"/>
                    </a:cubicBezTo>
                    <a:lnTo>
                      <a:pt x="170" y="901"/>
                    </a:lnTo>
                    <a:cubicBezTo>
                      <a:pt x="197" y="814"/>
                      <a:pt x="230" y="722"/>
                      <a:pt x="252" y="623"/>
                    </a:cubicBezTo>
                    <a:cubicBezTo>
                      <a:pt x="276" y="512"/>
                      <a:pt x="297" y="395"/>
                      <a:pt x="295" y="269"/>
                    </a:cubicBezTo>
                    <a:cubicBezTo>
                      <a:pt x="294" y="204"/>
                      <a:pt x="286" y="143"/>
                      <a:pt x="271" y="101"/>
                    </a:cubicBezTo>
                    <a:cubicBezTo>
                      <a:pt x="261" y="73"/>
                      <a:pt x="249" y="54"/>
                      <a:pt x="236" y="39"/>
                    </a:cubicBezTo>
                    <a:cubicBezTo>
                      <a:pt x="203" y="1"/>
                      <a:pt x="171" y="-8"/>
                      <a:pt x="135" y="6"/>
                    </a:cubicBezTo>
                    <a:cubicBezTo>
                      <a:pt x="99" y="19"/>
                      <a:pt x="63" y="68"/>
                      <a:pt x="37" y="148"/>
                    </a:cubicBezTo>
                    <a:cubicBezTo>
                      <a:pt x="15" y="215"/>
                      <a:pt x="3" y="311"/>
                      <a:pt x="1" y="397"/>
                    </a:cubicBezTo>
                    <a:cubicBezTo>
                      <a:pt x="-1" y="462"/>
                      <a:pt x="3" y="526"/>
                      <a:pt x="8" y="587"/>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51" name="Google Shape;1951;p45"/>
              <p:cNvSpPr/>
              <p:nvPr/>
            </p:nvSpPr>
            <p:spPr>
              <a:xfrm>
                <a:off x="8246865" y="4048828"/>
                <a:ext cx="388080" cy="127800"/>
              </a:xfrm>
              <a:custGeom>
                <a:avLst/>
                <a:gdLst/>
                <a:ahLst/>
                <a:cxnLst/>
                <a:rect l="l" t="t" r="r" b="b"/>
                <a:pathLst>
                  <a:path w="1078" h="355" extrusionOk="0">
                    <a:moveTo>
                      <a:pt x="1062" y="355"/>
                    </a:moveTo>
                    <a:lnTo>
                      <a:pt x="0" y="311"/>
                    </a:lnTo>
                    <a:lnTo>
                      <a:pt x="7" y="156"/>
                    </a:lnTo>
                    <a:cubicBezTo>
                      <a:pt x="36" y="146"/>
                      <a:pt x="67" y="139"/>
                      <a:pt x="98" y="137"/>
                    </a:cubicBezTo>
                    <a:cubicBezTo>
                      <a:pt x="173" y="130"/>
                      <a:pt x="261" y="158"/>
                      <a:pt x="286" y="229"/>
                    </a:cubicBezTo>
                    <a:cubicBezTo>
                      <a:pt x="317" y="178"/>
                      <a:pt x="379" y="146"/>
                      <a:pt x="439" y="150"/>
                    </a:cubicBezTo>
                    <a:cubicBezTo>
                      <a:pt x="494" y="154"/>
                      <a:pt x="542" y="186"/>
                      <a:pt x="588" y="216"/>
                    </a:cubicBezTo>
                    <a:cubicBezTo>
                      <a:pt x="605" y="160"/>
                      <a:pt x="652" y="118"/>
                      <a:pt x="701" y="86"/>
                    </a:cubicBezTo>
                    <a:cubicBezTo>
                      <a:pt x="809" y="17"/>
                      <a:pt x="942" y="-16"/>
                      <a:pt x="1068" y="9"/>
                    </a:cubicBezTo>
                    <a:cubicBezTo>
                      <a:pt x="1071" y="9"/>
                      <a:pt x="1074" y="10"/>
                      <a:pt x="1078" y="11"/>
                    </a:cubicBezTo>
                    <a:lnTo>
                      <a:pt x="1062" y="355"/>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952" name="Google Shape;1952;p45"/>
            <p:cNvGrpSpPr/>
            <p:nvPr/>
          </p:nvGrpSpPr>
          <p:grpSpPr>
            <a:xfrm>
              <a:off x="7497718" y="3920407"/>
              <a:ext cx="860599" cy="907547"/>
              <a:chOff x="7373518" y="3937400"/>
              <a:chExt cx="974520" cy="1027800"/>
            </a:xfrm>
          </p:grpSpPr>
          <p:sp>
            <p:nvSpPr>
              <p:cNvPr id="1953" name="Google Shape;1953;p45"/>
              <p:cNvSpPr/>
              <p:nvPr/>
            </p:nvSpPr>
            <p:spPr>
              <a:xfrm>
                <a:off x="7373518" y="3937400"/>
                <a:ext cx="974520" cy="1027800"/>
              </a:xfrm>
              <a:custGeom>
                <a:avLst/>
                <a:gdLst/>
                <a:ahLst/>
                <a:cxnLst/>
                <a:rect l="l" t="t" r="r" b="b"/>
                <a:pathLst>
                  <a:path w="2707" h="2855" extrusionOk="0">
                    <a:moveTo>
                      <a:pt x="1228" y="519"/>
                    </a:moveTo>
                    <a:cubicBezTo>
                      <a:pt x="1278" y="490"/>
                      <a:pt x="1330" y="463"/>
                      <a:pt x="1383" y="441"/>
                    </a:cubicBezTo>
                    <a:cubicBezTo>
                      <a:pt x="1428" y="421"/>
                      <a:pt x="1513" y="399"/>
                      <a:pt x="1563" y="417"/>
                    </a:cubicBezTo>
                    <a:cubicBezTo>
                      <a:pt x="1598" y="429"/>
                      <a:pt x="1642" y="515"/>
                      <a:pt x="1603" y="545"/>
                    </a:cubicBezTo>
                    <a:cubicBezTo>
                      <a:pt x="1642" y="515"/>
                      <a:pt x="1686" y="488"/>
                      <a:pt x="1735" y="482"/>
                    </a:cubicBezTo>
                    <a:cubicBezTo>
                      <a:pt x="1784" y="477"/>
                      <a:pt x="1840" y="501"/>
                      <a:pt x="1856" y="547"/>
                    </a:cubicBezTo>
                    <a:cubicBezTo>
                      <a:pt x="1869" y="584"/>
                      <a:pt x="1856" y="624"/>
                      <a:pt x="1859" y="662"/>
                    </a:cubicBezTo>
                    <a:cubicBezTo>
                      <a:pt x="1897" y="628"/>
                      <a:pt x="1929" y="587"/>
                      <a:pt x="1970" y="557"/>
                    </a:cubicBezTo>
                    <a:cubicBezTo>
                      <a:pt x="2011" y="527"/>
                      <a:pt x="2065" y="507"/>
                      <a:pt x="2114" y="522"/>
                    </a:cubicBezTo>
                    <a:cubicBezTo>
                      <a:pt x="2163" y="537"/>
                      <a:pt x="2198" y="597"/>
                      <a:pt x="2175" y="642"/>
                    </a:cubicBezTo>
                    <a:cubicBezTo>
                      <a:pt x="2300" y="458"/>
                      <a:pt x="2408" y="281"/>
                      <a:pt x="2485" y="73"/>
                    </a:cubicBezTo>
                    <a:cubicBezTo>
                      <a:pt x="2536" y="-65"/>
                      <a:pt x="2750" y="11"/>
                      <a:pt x="2699" y="149"/>
                    </a:cubicBezTo>
                    <a:cubicBezTo>
                      <a:pt x="2578" y="473"/>
                      <a:pt x="2414" y="782"/>
                      <a:pt x="2217" y="1067"/>
                    </a:cubicBezTo>
                    <a:cubicBezTo>
                      <a:pt x="1819" y="1639"/>
                      <a:pt x="1474" y="2282"/>
                      <a:pt x="971" y="2771"/>
                    </a:cubicBezTo>
                    <a:cubicBezTo>
                      <a:pt x="931" y="2809"/>
                      <a:pt x="886" y="2849"/>
                      <a:pt x="831" y="2854"/>
                    </a:cubicBezTo>
                    <a:cubicBezTo>
                      <a:pt x="747" y="2861"/>
                      <a:pt x="679" y="2784"/>
                      <a:pt x="641" y="2709"/>
                    </a:cubicBezTo>
                    <a:cubicBezTo>
                      <a:pt x="576" y="2578"/>
                      <a:pt x="420" y="2492"/>
                      <a:pt x="318" y="2387"/>
                    </a:cubicBezTo>
                    <a:cubicBezTo>
                      <a:pt x="217" y="2284"/>
                      <a:pt x="115" y="2183"/>
                      <a:pt x="37" y="2059"/>
                    </a:cubicBezTo>
                    <a:cubicBezTo>
                      <a:pt x="-13" y="1979"/>
                      <a:pt x="-7" y="1874"/>
                      <a:pt x="28" y="1788"/>
                    </a:cubicBezTo>
                    <a:cubicBezTo>
                      <a:pt x="64" y="1701"/>
                      <a:pt x="126" y="1628"/>
                      <a:pt x="188" y="1557"/>
                    </a:cubicBezTo>
                    <a:cubicBezTo>
                      <a:pt x="482" y="1215"/>
                      <a:pt x="819" y="760"/>
                      <a:pt x="1228" y="519"/>
                    </a:cubicBezTo>
                    <a:close/>
                  </a:path>
                </a:pathLst>
              </a:custGeom>
              <a:solidFill>
                <a:srgbClr val="D66B5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54" name="Google Shape;1954;p45"/>
              <p:cNvSpPr/>
              <p:nvPr/>
            </p:nvSpPr>
            <p:spPr>
              <a:xfrm>
                <a:off x="8273878" y="3951080"/>
                <a:ext cx="60840" cy="55800"/>
              </a:xfrm>
              <a:custGeom>
                <a:avLst/>
                <a:gdLst/>
                <a:ahLst/>
                <a:cxnLst/>
                <a:rect l="l" t="t" r="r" b="b"/>
                <a:pathLst>
                  <a:path w="169" h="155" fill="none" extrusionOk="0">
                    <a:moveTo>
                      <a:pt x="131" y="155"/>
                    </a:moveTo>
                    <a:cubicBezTo>
                      <a:pt x="148" y="133"/>
                      <a:pt x="167" y="109"/>
                      <a:pt x="169" y="81"/>
                    </a:cubicBezTo>
                    <a:cubicBezTo>
                      <a:pt x="171" y="57"/>
                      <a:pt x="161" y="31"/>
                      <a:pt x="142" y="16"/>
                    </a:cubicBezTo>
                    <a:cubicBezTo>
                      <a:pt x="123" y="0"/>
                      <a:pt x="97" y="-4"/>
                      <a:pt x="74" y="3"/>
                    </a:cubicBezTo>
                    <a:cubicBezTo>
                      <a:pt x="36" y="14"/>
                      <a:pt x="14" y="53"/>
                      <a:pt x="0" y="91"/>
                    </a:cubicBezTo>
                  </a:path>
                </a:pathLst>
              </a:custGeom>
              <a:noFill/>
              <a:ln w="11500" cap="rnd" cmpd="sng">
                <a:solidFill>
                  <a:schemeClr val="dk1"/>
                </a:solidFill>
                <a:prstDash val="solid"/>
                <a:round/>
                <a:headEnd type="none" w="sm" len="sm"/>
                <a:tailEnd type="none" w="sm" len="sm"/>
              </a:ln>
            </p:spPr>
            <p:txBody>
              <a:bodyPr spcFirstLastPara="1" wrap="square" lIns="95750" tIns="5025" rIns="95750" bIns="50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55" name="Google Shape;1955;p45"/>
              <p:cNvSpPr/>
              <p:nvPr/>
            </p:nvSpPr>
            <p:spPr>
              <a:xfrm>
                <a:off x="8124838" y="4162040"/>
                <a:ext cx="38160" cy="64080"/>
              </a:xfrm>
              <a:custGeom>
                <a:avLst/>
                <a:gdLst/>
                <a:ahLst/>
                <a:cxnLst/>
                <a:rect l="l" t="t" r="r" b="b"/>
                <a:pathLst>
                  <a:path w="106" h="178" fill="none" extrusionOk="0">
                    <a:moveTo>
                      <a:pt x="106" y="0"/>
                    </a:moveTo>
                    <a:cubicBezTo>
                      <a:pt x="71" y="59"/>
                      <a:pt x="36" y="118"/>
                      <a:pt x="0" y="178"/>
                    </a:cubicBezTo>
                  </a:path>
                </a:pathLst>
              </a:custGeom>
              <a:noFill/>
              <a:ln w="11500" cap="rnd" cmpd="sng">
                <a:solidFill>
                  <a:schemeClr val="dk1"/>
                </a:solidFill>
                <a:prstDash val="solid"/>
                <a:round/>
                <a:headEnd type="none" w="sm" len="sm"/>
                <a:tailEnd type="none" w="sm" len="sm"/>
              </a:ln>
            </p:spPr>
            <p:txBody>
              <a:bodyPr spcFirstLastPara="1" wrap="square" lIns="95750" tIns="13300" rIns="95750" bIns="133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56" name="Google Shape;1956;p45"/>
              <p:cNvSpPr/>
              <p:nvPr/>
            </p:nvSpPr>
            <p:spPr>
              <a:xfrm>
                <a:off x="8012518" y="4168520"/>
                <a:ext cx="34200" cy="47520"/>
              </a:xfrm>
              <a:custGeom>
                <a:avLst/>
                <a:gdLst/>
                <a:ahLst/>
                <a:cxnLst/>
                <a:rect l="l" t="t" r="r" b="b"/>
                <a:pathLst>
                  <a:path w="95" h="132" fill="none" extrusionOk="0">
                    <a:moveTo>
                      <a:pt x="95" y="0"/>
                    </a:moveTo>
                    <a:cubicBezTo>
                      <a:pt x="69" y="48"/>
                      <a:pt x="37" y="92"/>
                      <a:pt x="0" y="132"/>
                    </a:cubicBezTo>
                  </a:path>
                </a:pathLst>
              </a:custGeom>
              <a:noFill/>
              <a:ln w="11500" cap="rnd" cmpd="sng">
                <a:solidFill>
                  <a:schemeClr val="dk1"/>
                </a:solidFill>
                <a:prstDash val="solid"/>
                <a:round/>
                <a:headEnd type="none" w="sm" len="sm"/>
                <a:tailEnd type="none" w="sm" len="sm"/>
              </a:ln>
            </p:spPr>
            <p:txBody>
              <a:bodyPr spcFirstLastPara="1" wrap="square" lIns="95750" tIns="0" rIns="9575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57" name="Google Shape;1957;p45"/>
              <p:cNvSpPr/>
              <p:nvPr/>
            </p:nvSpPr>
            <p:spPr>
              <a:xfrm>
                <a:off x="7921078" y="4130000"/>
                <a:ext cx="33840" cy="37080"/>
              </a:xfrm>
              <a:custGeom>
                <a:avLst/>
                <a:gdLst/>
                <a:ahLst/>
                <a:cxnLst/>
                <a:rect l="l" t="t" r="r" b="b"/>
                <a:pathLst>
                  <a:path w="94" h="103" fill="none" extrusionOk="0">
                    <a:moveTo>
                      <a:pt x="94" y="0"/>
                    </a:moveTo>
                    <a:cubicBezTo>
                      <a:pt x="59" y="31"/>
                      <a:pt x="28" y="66"/>
                      <a:pt x="0" y="103"/>
                    </a:cubicBezTo>
                  </a:path>
                </a:pathLst>
              </a:custGeom>
              <a:noFill/>
              <a:ln w="11500" cap="rnd" cmpd="sng">
                <a:solidFill>
                  <a:schemeClr val="dk1"/>
                </a:solidFill>
                <a:prstDash val="solid"/>
                <a:round/>
                <a:headEnd type="none" w="sm" len="sm"/>
                <a:tailEnd type="none" w="sm" len="sm"/>
              </a:ln>
            </p:spPr>
            <p:txBody>
              <a:bodyPr spcFirstLastPara="1" wrap="square" lIns="95750" tIns="0" rIns="9575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grpSp>
        <p:nvGrpSpPr>
          <p:cNvPr id="1958" name="Google Shape;1958;p45"/>
          <p:cNvGrpSpPr/>
          <p:nvPr/>
        </p:nvGrpSpPr>
        <p:grpSpPr>
          <a:xfrm flipH="1">
            <a:off x="-294283" y="3463630"/>
            <a:ext cx="2130879" cy="2341311"/>
            <a:chOff x="480600" y="841320"/>
            <a:chExt cx="1441439" cy="1584000"/>
          </a:xfrm>
        </p:grpSpPr>
        <p:sp>
          <p:nvSpPr>
            <p:cNvPr id="1959" name="Google Shape;1959;p45"/>
            <p:cNvSpPr/>
            <p:nvPr/>
          </p:nvSpPr>
          <p:spPr>
            <a:xfrm>
              <a:off x="1100880" y="1056600"/>
              <a:ext cx="18000" cy="62280"/>
            </a:xfrm>
            <a:custGeom>
              <a:avLst/>
              <a:gdLst/>
              <a:ahLst/>
              <a:cxnLst/>
              <a:rect l="l" t="t" r="r" b="b"/>
              <a:pathLst>
                <a:path w="52" h="175" fill="none" extrusionOk="0">
                  <a:moveTo>
                    <a:pt x="52" y="0"/>
                  </a:moveTo>
                  <a:cubicBezTo>
                    <a:pt x="46" y="35"/>
                    <a:pt x="41" y="71"/>
                    <a:pt x="24" y="103"/>
                  </a:cubicBezTo>
                  <a:cubicBezTo>
                    <a:pt x="17" y="118"/>
                    <a:pt x="7" y="131"/>
                    <a:pt x="2" y="146"/>
                  </a:cubicBezTo>
                  <a:cubicBezTo>
                    <a:pt x="1" y="148"/>
                    <a:pt x="0" y="151"/>
                    <a:pt x="0" y="154"/>
                  </a:cubicBezTo>
                  <a:cubicBezTo>
                    <a:pt x="1" y="157"/>
                    <a:pt x="3" y="159"/>
                    <a:pt x="5" y="161"/>
                  </a:cubicBezTo>
                  <a:cubicBezTo>
                    <a:pt x="17" y="173"/>
                    <a:pt x="36" y="178"/>
                    <a:pt x="52" y="174"/>
                  </a:cubicBezTo>
                </a:path>
              </a:pathLst>
            </a:custGeom>
            <a:noFill/>
            <a:ln w="9525" cap="rnd" cmpd="sng">
              <a:solidFill>
                <a:schemeClr val="dk1"/>
              </a:solidFill>
              <a:prstDash val="solid"/>
              <a:round/>
              <a:headEnd type="none" w="sm" len="sm"/>
              <a:tailEnd type="none" w="sm" len="sm"/>
            </a:ln>
          </p:spPr>
          <p:txBody>
            <a:bodyPr spcFirstLastPara="1" wrap="square" lIns="93600" tIns="14400" rIns="93600" bIns="144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960" name="Google Shape;1960;p45"/>
            <p:cNvSpPr/>
            <p:nvPr/>
          </p:nvSpPr>
          <p:spPr>
            <a:xfrm>
              <a:off x="1123560" y="1120680"/>
              <a:ext cx="46440" cy="61200"/>
            </a:xfrm>
            <a:custGeom>
              <a:avLst/>
              <a:gdLst/>
              <a:ahLst/>
              <a:cxnLst/>
              <a:rect l="l" t="t" r="r" b="b"/>
              <a:pathLst>
                <a:path w="131" h="172" extrusionOk="0">
                  <a:moveTo>
                    <a:pt x="92" y="0"/>
                  </a:moveTo>
                  <a:cubicBezTo>
                    <a:pt x="89" y="1"/>
                    <a:pt x="85" y="1"/>
                    <a:pt x="82" y="2"/>
                  </a:cubicBezTo>
                  <a:cubicBezTo>
                    <a:pt x="71" y="4"/>
                    <a:pt x="61" y="7"/>
                    <a:pt x="51" y="10"/>
                  </a:cubicBezTo>
                  <a:lnTo>
                    <a:pt x="38" y="25"/>
                  </a:lnTo>
                  <a:cubicBezTo>
                    <a:pt x="33" y="23"/>
                    <a:pt x="28" y="27"/>
                    <a:pt x="25" y="32"/>
                  </a:cubicBezTo>
                  <a:cubicBezTo>
                    <a:pt x="13" y="50"/>
                    <a:pt x="4" y="70"/>
                    <a:pt x="1" y="91"/>
                  </a:cubicBezTo>
                  <a:cubicBezTo>
                    <a:pt x="-2" y="112"/>
                    <a:pt x="3" y="135"/>
                    <a:pt x="17" y="151"/>
                  </a:cubicBezTo>
                  <a:cubicBezTo>
                    <a:pt x="31" y="168"/>
                    <a:pt x="55" y="176"/>
                    <a:pt x="75" y="170"/>
                  </a:cubicBezTo>
                  <a:cubicBezTo>
                    <a:pt x="97" y="162"/>
                    <a:pt x="111" y="140"/>
                    <a:pt x="120" y="118"/>
                  </a:cubicBezTo>
                  <a:cubicBezTo>
                    <a:pt x="131" y="90"/>
                    <a:pt x="137" y="56"/>
                    <a:pt x="122" y="29"/>
                  </a:cubicBezTo>
                  <a:cubicBezTo>
                    <a:pt x="115" y="17"/>
                    <a:pt x="104" y="8"/>
                    <a:pt x="92" y="0"/>
                  </a:cubicBezTo>
                  <a:close/>
                </a:path>
              </a:pathLst>
            </a:custGeom>
            <a:solidFill>
              <a:schemeClr val="lt2"/>
            </a:solidFill>
            <a:ln>
              <a:noFill/>
            </a:ln>
          </p:spPr>
          <p:txBody>
            <a:bodyPr spcFirstLastPara="1" wrap="square" lIns="90000" tIns="16900" rIns="90000" bIns="169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961" name="Google Shape;1961;p45"/>
            <p:cNvSpPr/>
            <p:nvPr/>
          </p:nvSpPr>
          <p:spPr>
            <a:xfrm>
              <a:off x="955440" y="876960"/>
              <a:ext cx="222120" cy="164521"/>
            </a:xfrm>
            <a:custGeom>
              <a:avLst/>
              <a:gdLst/>
              <a:ahLst/>
              <a:cxnLst/>
              <a:rect l="l" t="t" r="r" b="b"/>
              <a:pathLst>
                <a:path w="619" h="459" extrusionOk="0">
                  <a:moveTo>
                    <a:pt x="600" y="409"/>
                  </a:moveTo>
                  <a:cubicBezTo>
                    <a:pt x="617" y="382"/>
                    <a:pt x="622" y="351"/>
                    <a:pt x="619" y="319"/>
                  </a:cubicBezTo>
                  <a:cubicBezTo>
                    <a:pt x="585" y="292"/>
                    <a:pt x="554" y="261"/>
                    <a:pt x="521" y="233"/>
                  </a:cubicBezTo>
                  <a:cubicBezTo>
                    <a:pt x="406" y="133"/>
                    <a:pt x="267" y="65"/>
                    <a:pt x="129" y="0"/>
                  </a:cubicBezTo>
                  <a:cubicBezTo>
                    <a:pt x="83" y="9"/>
                    <a:pt x="41" y="53"/>
                    <a:pt x="22" y="91"/>
                  </a:cubicBezTo>
                  <a:cubicBezTo>
                    <a:pt x="9" y="116"/>
                    <a:pt x="3" y="142"/>
                    <a:pt x="1" y="169"/>
                  </a:cubicBezTo>
                  <a:cubicBezTo>
                    <a:pt x="-1" y="186"/>
                    <a:pt x="9" y="202"/>
                    <a:pt x="25" y="209"/>
                  </a:cubicBezTo>
                  <a:cubicBezTo>
                    <a:pt x="177" y="276"/>
                    <a:pt x="317" y="372"/>
                    <a:pt x="473" y="432"/>
                  </a:cubicBezTo>
                  <a:cubicBezTo>
                    <a:pt x="496" y="441"/>
                    <a:pt x="519" y="449"/>
                    <a:pt x="542" y="459"/>
                  </a:cubicBezTo>
                  <a:cubicBezTo>
                    <a:pt x="566" y="448"/>
                    <a:pt x="586" y="432"/>
                    <a:pt x="600" y="409"/>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962" name="Google Shape;1962;p45"/>
            <p:cNvSpPr/>
            <p:nvPr/>
          </p:nvSpPr>
          <p:spPr>
            <a:xfrm>
              <a:off x="1611000" y="1516680"/>
              <a:ext cx="311039" cy="908640"/>
            </a:xfrm>
            <a:custGeom>
              <a:avLst/>
              <a:gdLst/>
              <a:ahLst/>
              <a:cxnLst/>
              <a:rect l="l" t="t" r="r" b="b"/>
              <a:pathLst>
                <a:path w="866" h="2526" extrusionOk="0">
                  <a:moveTo>
                    <a:pt x="228" y="1157"/>
                  </a:moveTo>
                  <a:cubicBezTo>
                    <a:pt x="68" y="823"/>
                    <a:pt x="-96" y="551"/>
                    <a:pt x="68" y="180"/>
                  </a:cubicBezTo>
                  <a:cubicBezTo>
                    <a:pt x="104" y="99"/>
                    <a:pt x="160" y="10"/>
                    <a:pt x="249" y="1"/>
                  </a:cubicBezTo>
                  <a:cubicBezTo>
                    <a:pt x="343" y="-10"/>
                    <a:pt x="419" y="76"/>
                    <a:pt x="471" y="154"/>
                  </a:cubicBezTo>
                  <a:cubicBezTo>
                    <a:pt x="611" y="365"/>
                    <a:pt x="719" y="597"/>
                    <a:pt x="792" y="839"/>
                  </a:cubicBezTo>
                  <a:cubicBezTo>
                    <a:pt x="886" y="1156"/>
                    <a:pt x="904" y="1439"/>
                    <a:pt x="766" y="1749"/>
                  </a:cubicBezTo>
                  <a:cubicBezTo>
                    <a:pt x="650" y="2008"/>
                    <a:pt x="466" y="2230"/>
                    <a:pt x="282" y="2446"/>
                  </a:cubicBezTo>
                  <a:cubicBezTo>
                    <a:pt x="243" y="2492"/>
                    <a:pt x="187" y="2542"/>
                    <a:pt x="131" y="2521"/>
                  </a:cubicBezTo>
                  <a:cubicBezTo>
                    <a:pt x="96" y="2507"/>
                    <a:pt x="76" y="2470"/>
                    <a:pt x="66" y="2434"/>
                  </a:cubicBezTo>
                  <a:cubicBezTo>
                    <a:pt x="4" y="2218"/>
                    <a:pt x="136" y="2011"/>
                    <a:pt x="213" y="1818"/>
                  </a:cubicBezTo>
                  <a:cubicBezTo>
                    <a:pt x="293" y="1619"/>
                    <a:pt x="323" y="1356"/>
                    <a:pt x="228" y="1157"/>
                  </a:cubicBezTo>
                  <a:close/>
                </a:path>
              </a:pathLst>
            </a:custGeom>
            <a:solidFill>
              <a:srgbClr val="7F3329"/>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963" name="Google Shape;1963;p45"/>
            <p:cNvSpPr/>
            <p:nvPr/>
          </p:nvSpPr>
          <p:spPr>
            <a:xfrm>
              <a:off x="1113120" y="966600"/>
              <a:ext cx="287639" cy="404280"/>
            </a:xfrm>
            <a:custGeom>
              <a:avLst/>
              <a:gdLst/>
              <a:ahLst/>
              <a:cxnLst/>
              <a:rect l="l" t="t" r="r" b="b"/>
              <a:pathLst>
                <a:path w="801" h="1125" extrusionOk="0">
                  <a:moveTo>
                    <a:pt x="179" y="748"/>
                  </a:moveTo>
                  <a:cubicBezTo>
                    <a:pt x="133" y="749"/>
                    <a:pt x="91" y="746"/>
                    <a:pt x="61" y="700"/>
                  </a:cubicBezTo>
                  <a:cubicBezTo>
                    <a:pt x="61" y="694"/>
                    <a:pt x="50" y="681"/>
                    <a:pt x="48" y="675"/>
                  </a:cubicBezTo>
                  <a:cubicBezTo>
                    <a:pt x="43" y="665"/>
                    <a:pt x="40" y="655"/>
                    <a:pt x="36" y="645"/>
                  </a:cubicBezTo>
                  <a:cubicBezTo>
                    <a:pt x="30" y="627"/>
                    <a:pt x="26" y="609"/>
                    <a:pt x="22" y="591"/>
                  </a:cubicBezTo>
                  <a:cubicBezTo>
                    <a:pt x="21" y="587"/>
                    <a:pt x="20" y="584"/>
                    <a:pt x="18" y="581"/>
                  </a:cubicBezTo>
                  <a:cubicBezTo>
                    <a:pt x="17" y="579"/>
                    <a:pt x="14" y="577"/>
                    <a:pt x="12" y="575"/>
                  </a:cubicBezTo>
                  <a:cubicBezTo>
                    <a:pt x="7" y="569"/>
                    <a:pt x="7" y="559"/>
                    <a:pt x="11" y="553"/>
                  </a:cubicBezTo>
                  <a:cubicBezTo>
                    <a:pt x="11" y="551"/>
                    <a:pt x="12" y="550"/>
                    <a:pt x="14" y="550"/>
                  </a:cubicBezTo>
                  <a:cubicBezTo>
                    <a:pt x="15" y="549"/>
                    <a:pt x="17" y="550"/>
                    <a:pt x="18" y="550"/>
                  </a:cubicBezTo>
                  <a:cubicBezTo>
                    <a:pt x="28" y="553"/>
                    <a:pt x="50" y="554"/>
                    <a:pt x="60" y="549"/>
                  </a:cubicBezTo>
                  <a:cubicBezTo>
                    <a:pt x="76" y="541"/>
                    <a:pt x="86" y="523"/>
                    <a:pt x="84" y="505"/>
                  </a:cubicBezTo>
                  <a:cubicBezTo>
                    <a:pt x="72" y="506"/>
                    <a:pt x="60" y="504"/>
                    <a:pt x="48" y="501"/>
                  </a:cubicBezTo>
                  <a:cubicBezTo>
                    <a:pt x="36" y="498"/>
                    <a:pt x="29" y="499"/>
                    <a:pt x="17" y="498"/>
                  </a:cubicBezTo>
                  <a:cubicBezTo>
                    <a:pt x="10" y="497"/>
                    <a:pt x="2" y="492"/>
                    <a:pt x="1" y="485"/>
                  </a:cubicBezTo>
                  <a:cubicBezTo>
                    <a:pt x="0" y="478"/>
                    <a:pt x="4" y="472"/>
                    <a:pt x="7" y="466"/>
                  </a:cubicBezTo>
                  <a:cubicBezTo>
                    <a:pt x="13" y="453"/>
                    <a:pt x="14" y="439"/>
                    <a:pt x="15" y="425"/>
                  </a:cubicBezTo>
                  <a:cubicBezTo>
                    <a:pt x="17" y="351"/>
                    <a:pt x="14" y="277"/>
                    <a:pt x="27" y="205"/>
                  </a:cubicBezTo>
                  <a:cubicBezTo>
                    <a:pt x="33" y="170"/>
                    <a:pt x="45" y="139"/>
                    <a:pt x="56" y="106"/>
                  </a:cubicBezTo>
                  <a:cubicBezTo>
                    <a:pt x="65" y="76"/>
                    <a:pt x="75" y="49"/>
                    <a:pt x="103" y="33"/>
                  </a:cubicBezTo>
                  <a:cubicBezTo>
                    <a:pt x="205" y="-22"/>
                    <a:pt x="407" y="-4"/>
                    <a:pt x="501" y="65"/>
                  </a:cubicBezTo>
                  <a:cubicBezTo>
                    <a:pt x="613" y="147"/>
                    <a:pt x="650" y="330"/>
                    <a:pt x="682" y="456"/>
                  </a:cubicBezTo>
                  <a:cubicBezTo>
                    <a:pt x="716" y="589"/>
                    <a:pt x="750" y="722"/>
                    <a:pt x="783" y="855"/>
                  </a:cubicBezTo>
                  <a:cubicBezTo>
                    <a:pt x="794" y="896"/>
                    <a:pt x="804" y="938"/>
                    <a:pt x="799" y="979"/>
                  </a:cubicBezTo>
                  <a:cubicBezTo>
                    <a:pt x="778" y="1145"/>
                    <a:pt x="554" y="1134"/>
                    <a:pt x="433" y="1116"/>
                  </a:cubicBezTo>
                  <a:cubicBezTo>
                    <a:pt x="414" y="1113"/>
                    <a:pt x="235" y="1082"/>
                    <a:pt x="235" y="1090"/>
                  </a:cubicBezTo>
                  <a:cubicBezTo>
                    <a:pt x="237" y="981"/>
                    <a:pt x="236" y="871"/>
                    <a:pt x="239" y="762"/>
                  </a:cubicBezTo>
                  <a:cubicBezTo>
                    <a:pt x="239" y="758"/>
                    <a:pt x="239" y="753"/>
                    <a:pt x="236" y="750"/>
                  </a:cubicBezTo>
                  <a:cubicBezTo>
                    <a:pt x="233" y="748"/>
                    <a:pt x="229" y="747"/>
                    <a:pt x="225" y="747"/>
                  </a:cubicBezTo>
                  <a:cubicBezTo>
                    <a:pt x="209" y="747"/>
                    <a:pt x="194" y="748"/>
                    <a:pt x="179" y="748"/>
                  </a:cubicBezTo>
                  <a:close/>
                </a:path>
              </a:pathLst>
            </a:custGeom>
            <a:solidFill>
              <a:srgbClr val="7F3329"/>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964" name="Google Shape;1964;p45"/>
            <p:cNvSpPr/>
            <p:nvPr/>
          </p:nvSpPr>
          <p:spPr>
            <a:xfrm>
              <a:off x="1086120" y="922320"/>
              <a:ext cx="379801" cy="285119"/>
            </a:xfrm>
            <a:custGeom>
              <a:avLst/>
              <a:gdLst/>
              <a:ahLst/>
              <a:cxnLst/>
              <a:rect l="l" t="t" r="r" b="b"/>
              <a:pathLst>
                <a:path w="1057" h="794" extrusionOk="0">
                  <a:moveTo>
                    <a:pt x="83" y="28"/>
                  </a:moveTo>
                  <a:cubicBezTo>
                    <a:pt x="47" y="41"/>
                    <a:pt x="19" y="71"/>
                    <a:pt x="7" y="107"/>
                  </a:cubicBezTo>
                  <a:cubicBezTo>
                    <a:pt x="-8" y="148"/>
                    <a:pt x="4" y="178"/>
                    <a:pt x="40" y="202"/>
                  </a:cubicBezTo>
                  <a:cubicBezTo>
                    <a:pt x="71" y="222"/>
                    <a:pt x="106" y="236"/>
                    <a:pt x="142" y="241"/>
                  </a:cubicBezTo>
                  <a:cubicBezTo>
                    <a:pt x="167" y="245"/>
                    <a:pt x="194" y="245"/>
                    <a:pt x="215" y="259"/>
                  </a:cubicBezTo>
                  <a:cubicBezTo>
                    <a:pt x="224" y="265"/>
                    <a:pt x="231" y="272"/>
                    <a:pt x="239" y="279"/>
                  </a:cubicBezTo>
                  <a:cubicBezTo>
                    <a:pt x="279" y="310"/>
                    <a:pt x="345" y="312"/>
                    <a:pt x="365" y="359"/>
                  </a:cubicBezTo>
                  <a:cubicBezTo>
                    <a:pt x="371" y="371"/>
                    <a:pt x="371" y="386"/>
                    <a:pt x="376" y="399"/>
                  </a:cubicBezTo>
                  <a:cubicBezTo>
                    <a:pt x="387" y="427"/>
                    <a:pt x="416" y="446"/>
                    <a:pt x="444" y="455"/>
                  </a:cubicBezTo>
                  <a:cubicBezTo>
                    <a:pt x="474" y="463"/>
                    <a:pt x="505" y="465"/>
                    <a:pt x="535" y="472"/>
                  </a:cubicBezTo>
                  <a:cubicBezTo>
                    <a:pt x="548" y="474"/>
                    <a:pt x="561" y="479"/>
                    <a:pt x="571" y="488"/>
                  </a:cubicBezTo>
                  <a:cubicBezTo>
                    <a:pt x="585" y="500"/>
                    <a:pt x="593" y="522"/>
                    <a:pt x="597" y="541"/>
                  </a:cubicBezTo>
                  <a:cubicBezTo>
                    <a:pt x="600" y="555"/>
                    <a:pt x="595" y="565"/>
                    <a:pt x="595" y="579"/>
                  </a:cubicBezTo>
                  <a:cubicBezTo>
                    <a:pt x="594" y="617"/>
                    <a:pt x="617" y="656"/>
                    <a:pt x="635" y="688"/>
                  </a:cubicBezTo>
                  <a:cubicBezTo>
                    <a:pt x="650" y="717"/>
                    <a:pt x="667" y="747"/>
                    <a:pt x="694" y="765"/>
                  </a:cubicBezTo>
                  <a:cubicBezTo>
                    <a:pt x="724" y="786"/>
                    <a:pt x="763" y="790"/>
                    <a:pt x="800" y="792"/>
                  </a:cubicBezTo>
                  <a:cubicBezTo>
                    <a:pt x="838" y="795"/>
                    <a:pt x="877" y="795"/>
                    <a:pt x="914" y="788"/>
                  </a:cubicBezTo>
                  <a:cubicBezTo>
                    <a:pt x="952" y="780"/>
                    <a:pt x="988" y="764"/>
                    <a:pt x="1013" y="736"/>
                  </a:cubicBezTo>
                  <a:cubicBezTo>
                    <a:pt x="1043" y="702"/>
                    <a:pt x="1054" y="655"/>
                    <a:pt x="1056" y="610"/>
                  </a:cubicBezTo>
                  <a:cubicBezTo>
                    <a:pt x="1057" y="582"/>
                    <a:pt x="1056" y="554"/>
                    <a:pt x="1048" y="527"/>
                  </a:cubicBezTo>
                  <a:cubicBezTo>
                    <a:pt x="1036" y="487"/>
                    <a:pt x="1020" y="459"/>
                    <a:pt x="974" y="456"/>
                  </a:cubicBezTo>
                  <a:cubicBezTo>
                    <a:pt x="969" y="456"/>
                    <a:pt x="964" y="456"/>
                    <a:pt x="960" y="453"/>
                  </a:cubicBezTo>
                  <a:cubicBezTo>
                    <a:pt x="956" y="451"/>
                    <a:pt x="953" y="445"/>
                    <a:pt x="952" y="440"/>
                  </a:cubicBezTo>
                  <a:cubicBezTo>
                    <a:pt x="937" y="399"/>
                    <a:pt x="937" y="347"/>
                    <a:pt x="908" y="312"/>
                  </a:cubicBezTo>
                  <a:cubicBezTo>
                    <a:pt x="899" y="301"/>
                    <a:pt x="887" y="294"/>
                    <a:pt x="876" y="285"/>
                  </a:cubicBezTo>
                  <a:cubicBezTo>
                    <a:pt x="858" y="270"/>
                    <a:pt x="842" y="252"/>
                    <a:pt x="826" y="235"/>
                  </a:cubicBezTo>
                  <a:cubicBezTo>
                    <a:pt x="761" y="165"/>
                    <a:pt x="686" y="110"/>
                    <a:pt x="595" y="79"/>
                  </a:cubicBezTo>
                  <a:cubicBezTo>
                    <a:pt x="551" y="64"/>
                    <a:pt x="505" y="54"/>
                    <a:pt x="459" y="51"/>
                  </a:cubicBezTo>
                  <a:cubicBezTo>
                    <a:pt x="421" y="49"/>
                    <a:pt x="382" y="51"/>
                    <a:pt x="344" y="42"/>
                  </a:cubicBezTo>
                  <a:cubicBezTo>
                    <a:pt x="296" y="32"/>
                    <a:pt x="253" y="5"/>
                    <a:pt x="204" y="1"/>
                  </a:cubicBezTo>
                  <a:cubicBezTo>
                    <a:pt x="183" y="-1"/>
                    <a:pt x="174" y="7"/>
                    <a:pt x="156" y="13"/>
                  </a:cubicBezTo>
                  <a:cubicBezTo>
                    <a:pt x="132" y="20"/>
                    <a:pt x="106" y="19"/>
                    <a:pt x="83" y="28"/>
                  </a:cubicBezTo>
                  <a:close/>
                </a:path>
              </a:pathLst>
            </a:custGeom>
            <a:solidFill>
              <a:srgbClr val="272726"/>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1965" name="Google Shape;1965;p45"/>
            <p:cNvSpPr/>
            <p:nvPr/>
          </p:nvSpPr>
          <p:spPr>
            <a:xfrm>
              <a:off x="480600" y="1091520"/>
              <a:ext cx="590761" cy="501841"/>
            </a:xfrm>
            <a:custGeom>
              <a:avLst/>
              <a:gdLst/>
              <a:ahLst/>
              <a:cxnLst/>
              <a:rect l="l" t="t" r="r" b="b"/>
              <a:pathLst>
                <a:path w="1643" h="1396" extrusionOk="0">
                  <a:moveTo>
                    <a:pt x="1607" y="782"/>
                  </a:moveTo>
                  <a:cubicBezTo>
                    <a:pt x="1553" y="681"/>
                    <a:pt x="1428" y="635"/>
                    <a:pt x="1322" y="613"/>
                  </a:cubicBezTo>
                  <a:cubicBezTo>
                    <a:pt x="1130" y="574"/>
                    <a:pt x="937" y="538"/>
                    <a:pt x="743" y="506"/>
                  </a:cubicBezTo>
                  <a:cubicBezTo>
                    <a:pt x="821" y="519"/>
                    <a:pt x="982" y="392"/>
                    <a:pt x="1036" y="344"/>
                  </a:cubicBezTo>
                  <a:cubicBezTo>
                    <a:pt x="1076" y="309"/>
                    <a:pt x="1115" y="274"/>
                    <a:pt x="1154" y="238"/>
                  </a:cubicBezTo>
                  <a:cubicBezTo>
                    <a:pt x="1106" y="196"/>
                    <a:pt x="1057" y="154"/>
                    <a:pt x="1007" y="115"/>
                  </a:cubicBezTo>
                  <a:cubicBezTo>
                    <a:pt x="973" y="90"/>
                    <a:pt x="940" y="64"/>
                    <a:pt x="909" y="34"/>
                  </a:cubicBezTo>
                  <a:cubicBezTo>
                    <a:pt x="898" y="24"/>
                    <a:pt x="887" y="12"/>
                    <a:pt x="877" y="0"/>
                  </a:cubicBezTo>
                  <a:cubicBezTo>
                    <a:pt x="847" y="14"/>
                    <a:pt x="818" y="29"/>
                    <a:pt x="788" y="43"/>
                  </a:cubicBezTo>
                  <a:cubicBezTo>
                    <a:pt x="595" y="141"/>
                    <a:pt x="405" y="245"/>
                    <a:pt x="226" y="366"/>
                  </a:cubicBezTo>
                  <a:cubicBezTo>
                    <a:pt x="158" y="411"/>
                    <a:pt x="89" y="458"/>
                    <a:pt x="44" y="525"/>
                  </a:cubicBezTo>
                  <a:cubicBezTo>
                    <a:pt x="-65" y="686"/>
                    <a:pt x="47" y="824"/>
                    <a:pt x="181" y="915"/>
                  </a:cubicBezTo>
                  <a:cubicBezTo>
                    <a:pt x="424" y="1080"/>
                    <a:pt x="708" y="1261"/>
                    <a:pt x="992" y="1338"/>
                  </a:cubicBezTo>
                  <a:cubicBezTo>
                    <a:pt x="1110" y="1370"/>
                    <a:pt x="1292" y="1410"/>
                    <a:pt x="1412" y="1391"/>
                  </a:cubicBezTo>
                  <a:cubicBezTo>
                    <a:pt x="1513" y="1375"/>
                    <a:pt x="1578" y="1275"/>
                    <a:pt x="1610" y="1188"/>
                  </a:cubicBezTo>
                  <a:cubicBezTo>
                    <a:pt x="1643" y="1096"/>
                    <a:pt x="1649" y="996"/>
                    <a:pt x="1639" y="900"/>
                  </a:cubicBezTo>
                  <a:cubicBezTo>
                    <a:pt x="1634" y="859"/>
                    <a:pt x="1627" y="818"/>
                    <a:pt x="1607" y="782"/>
                  </a:cubicBezTo>
                  <a:close/>
                </a:path>
              </a:pathLst>
            </a:custGeom>
            <a:solidFill>
              <a:srgbClr val="7F3329"/>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966" name="Google Shape;1966;p45"/>
            <p:cNvSpPr/>
            <p:nvPr/>
          </p:nvSpPr>
          <p:spPr>
            <a:xfrm>
              <a:off x="837720" y="1299240"/>
              <a:ext cx="989278" cy="986040"/>
            </a:xfrm>
            <a:custGeom>
              <a:avLst/>
              <a:gdLst/>
              <a:ahLst/>
              <a:cxnLst/>
              <a:rect l="l" t="t" r="r" b="b"/>
              <a:pathLst>
                <a:path w="2750" h="2741" extrusionOk="0">
                  <a:moveTo>
                    <a:pt x="2303" y="1124"/>
                  </a:moveTo>
                  <a:cubicBezTo>
                    <a:pt x="2447" y="1070"/>
                    <a:pt x="2612" y="998"/>
                    <a:pt x="2750" y="928"/>
                  </a:cubicBezTo>
                  <a:cubicBezTo>
                    <a:pt x="2637" y="735"/>
                    <a:pt x="2798" y="538"/>
                    <a:pt x="2651" y="369"/>
                  </a:cubicBezTo>
                  <a:cubicBezTo>
                    <a:pt x="2544" y="246"/>
                    <a:pt x="2459" y="187"/>
                    <a:pt x="2315" y="111"/>
                  </a:cubicBezTo>
                  <a:cubicBezTo>
                    <a:pt x="2161" y="30"/>
                    <a:pt x="1680" y="7"/>
                    <a:pt x="1509" y="25"/>
                  </a:cubicBezTo>
                  <a:cubicBezTo>
                    <a:pt x="1176" y="60"/>
                    <a:pt x="846" y="72"/>
                    <a:pt x="513" y="35"/>
                  </a:cubicBezTo>
                  <a:cubicBezTo>
                    <a:pt x="405" y="24"/>
                    <a:pt x="263" y="19"/>
                    <a:pt x="157" y="0"/>
                  </a:cubicBezTo>
                  <a:cubicBezTo>
                    <a:pt x="92" y="264"/>
                    <a:pt x="58" y="496"/>
                    <a:pt x="0" y="761"/>
                  </a:cubicBezTo>
                  <a:cubicBezTo>
                    <a:pt x="0" y="761"/>
                    <a:pt x="593" y="921"/>
                    <a:pt x="659" y="923"/>
                  </a:cubicBezTo>
                  <a:cubicBezTo>
                    <a:pt x="688" y="1373"/>
                    <a:pt x="652" y="2281"/>
                    <a:pt x="656" y="2733"/>
                  </a:cubicBezTo>
                  <a:cubicBezTo>
                    <a:pt x="656" y="2788"/>
                    <a:pt x="2214" y="2527"/>
                    <a:pt x="2377" y="2551"/>
                  </a:cubicBezTo>
                  <a:cubicBezTo>
                    <a:pt x="2394" y="2380"/>
                    <a:pt x="2399" y="2208"/>
                    <a:pt x="2401" y="2037"/>
                  </a:cubicBezTo>
                  <a:cubicBezTo>
                    <a:pt x="2401" y="1970"/>
                    <a:pt x="2347" y="1108"/>
                    <a:pt x="2303" y="1124"/>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967" name="Google Shape;1967;p45"/>
            <p:cNvSpPr/>
            <p:nvPr/>
          </p:nvSpPr>
          <p:spPr>
            <a:xfrm>
              <a:off x="1101240" y="1313640"/>
              <a:ext cx="188639" cy="346319"/>
            </a:xfrm>
            <a:custGeom>
              <a:avLst/>
              <a:gdLst/>
              <a:ahLst/>
              <a:cxnLst/>
              <a:rect l="l" t="t" r="r" b="b"/>
              <a:pathLst>
                <a:path w="526" h="964" extrusionOk="0">
                  <a:moveTo>
                    <a:pt x="325" y="109"/>
                  </a:moveTo>
                  <a:cubicBezTo>
                    <a:pt x="299" y="71"/>
                    <a:pt x="270" y="34"/>
                    <a:pt x="230" y="10"/>
                  </a:cubicBezTo>
                  <a:cubicBezTo>
                    <a:pt x="226" y="7"/>
                    <a:pt x="221" y="5"/>
                    <a:pt x="217" y="3"/>
                  </a:cubicBezTo>
                  <a:cubicBezTo>
                    <a:pt x="145" y="2"/>
                    <a:pt x="72" y="-1"/>
                    <a:pt x="0" y="1"/>
                  </a:cubicBezTo>
                  <a:cubicBezTo>
                    <a:pt x="207" y="276"/>
                    <a:pt x="320" y="621"/>
                    <a:pt x="314" y="964"/>
                  </a:cubicBezTo>
                  <a:lnTo>
                    <a:pt x="524" y="816"/>
                  </a:lnTo>
                  <a:cubicBezTo>
                    <a:pt x="536" y="567"/>
                    <a:pt x="465" y="315"/>
                    <a:pt x="325" y="10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1968" name="Google Shape;1968;p45"/>
            <p:cNvSpPr/>
            <p:nvPr/>
          </p:nvSpPr>
          <p:spPr>
            <a:xfrm>
              <a:off x="1418760" y="1298520"/>
              <a:ext cx="201601" cy="220680"/>
            </a:xfrm>
            <a:custGeom>
              <a:avLst/>
              <a:gdLst/>
              <a:ahLst/>
              <a:cxnLst/>
              <a:rect l="l" t="t" r="r" b="b"/>
              <a:pathLst>
                <a:path w="562" h="615" extrusionOk="0">
                  <a:moveTo>
                    <a:pt x="42" y="45"/>
                  </a:moveTo>
                  <a:cubicBezTo>
                    <a:pt x="72" y="81"/>
                    <a:pt x="93" y="123"/>
                    <a:pt x="112" y="165"/>
                  </a:cubicBezTo>
                  <a:cubicBezTo>
                    <a:pt x="134" y="214"/>
                    <a:pt x="157" y="262"/>
                    <a:pt x="179" y="310"/>
                  </a:cubicBezTo>
                  <a:cubicBezTo>
                    <a:pt x="200" y="359"/>
                    <a:pt x="218" y="407"/>
                    <a:pt x="227" y="459"/>
                  </a:cubicBezTo>
                  <a:cubicBezTo>
                    <a:pt x="233" y="496"/>
                    <a:pt x="236" y="534"/>
                    <a:pt x="240" y="571"/>
                  </a:cubicBezTo>
                  <a:lnTo>
                    <a:pt x="562" y="615"/>
                  </a:lnTo>
                  <a:cubicBezTo>
                    <a:pt x="468" y="360"/>
                    <a:pt x="434" y="341"/>
                    <a:pt x="272" y="96"/>
                  </a:cubicBezTo>
                  <a:cubicBezTo>
                    <a:pt x="262" y="82"/>
                    <a:pt x="210" y="10"/>
                    <a:pt x="188" y="2"/>
                  </a:cubicBezTo>
                  <a:cubicBezTo>
                    <a:pt x="166" y="-2"/>
                    <a:pt x="62" y="4"/>
                    <a:pt x="0" y="9"/>
                  </a:cubicBezTo>
                  <a:cubicBezTo>
                    <a:pt x="15" y="20"/>
                    <a:pt x="29" y="31"/>
                    <a:pt x="42" y="4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1969" name="Google Shape;1969;p45"/>
            <p:cNvSpPr/>
            <p:nvPr/>
          </p:nvSpPr>
          <p:spPr>
            <a:xfrm>
              <a:off x="1158840" y="1357560"/>
              <a:ext cx="600841" cy="924840"/>
            </a:xfrm>
            <a:custGeom>
              <a:avLst/>
              <a:gdLst/>
              <a:ahLst/>
              <a:cxnLst/>
              <a:rect l="l" t="t" r="r" b="b"/>
              <a:pathLst>
                <a:path w="1671" h="2571" extrusionOk="0">
                  <a:moveTo>
                    <a:pt x="1578" y="962"/>
                  </a:moveTo>
                  <a:cubicBezTo>
                    <a:pt x="1587" y="1012"/>
                    <a:pt x="1595" y="1062"/>
                    <a:pt x="1605" y="1110"/>
                  </a:cubicBezTo>
                  <a:cubicBezTo>
                    <a:pt x="1657" y="1374"/>
                    <a:pt x="1667" y="1653"/>
                    <a:pt x="1671" y="1921"/>
                  </a:cubicBezTo>
                  <a:cubicBezTo>
                    <a:pt x="1673" y="2085"/>
                    <a:pt x="1663" y="2263"/>
                    <a:pt x="1560" y="2390"/>
                  </a:cubicBezTo>
                  <a:cubicBezTo>
                    <a:pt x="1422" y="2561"/>
                    <a:pt x="1171" y="2579"/>
                    <a:pt x="952" y="2568"/>
                  </a:cubicBezTo>
                  <a:cubicBezTo>
                    <a:pt x="828" y="2562"/>
                    <a:pt x="705" y="2552"/>
                    <a:pt x="582" y="2536"/>
                  </a:cubicBezTo>
                  <a:cubicBezTo>
                    <a:pt x="511" y="2527"/>
                    <a:pt x="438" y="2516"/>
                    <a:pt x="377" y="2479"/>
                  </a:cubicBezTo>
                  <a:cubicBezTo>
                    <a:pt x="292" y="2427"/>
                    <a:pt x="243" y="2333"/>
                    <a:pt x="205" y="2242"/>
                  </a:cubicBezTo>
                  <a:cubicBezTo>
                    <a:pt x="52" y="1874"/>
                    <a:pt x="3" y="1473"/>
                    <a:pt x="1" y="1078"/>
                  </a:cubicBezTo>
                  <a:cubicBezTo>
                    <a:pt x="-1" y="773"/>
                    <a:pt x="22" y="350"/>
                    <a:pt x="286" y="145"/>
                  </a:cubicBezTo>
                  <a:cubicBezTo>
                    <a:pt x="425" y="38"/>
                    <a:pt x="605" y="-2"/>
                    <a:pt x="780" y="1"/>
                  </a:cubicBezTo>
                  <a:cubicBezTo>
                    <a:pt x="855" y="2"/>
                    <a:pt x="931" y="10"/>
                    <a:pt x="1003" y="33"/>
                  </a:cubicBezTo>
                  <a:cubicBezTo>
                    <a:pt x="1190" y="91"/>
                    <a:pt x="1339" y="240"/>
                    <a:pt x="1428" y="415"/>
                  </a:cubicBezTo>
                  <a:cubicBezTo>
                    <a:pt x="1514" y="583"/>
                    <a:pt x="1546" y="775"/>
                    <a:pt x="1578" y="962"/>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970" name="Google Shape;1970;p45"/>
            <p:cNvSpPr/>
            <p:nvPr/>
          </p:nvSpPr>
          <p:spPr>
            <a:xfrm>
              <a:off x="1323720" y="1750680"/>
              <a:ext cx="410401" cy="481320"/>
            </a:xfrm>
            <a:custGeom>
              <a:avLst/>
              <a:gdLst/>
              <a:ahLst/>
              <a:cxnLst/>
              <a:rect l="l" t="t" r="r" b="b"/>
              <a:pathLst>
                <a:path w="1142" h="1339" fill="none" extrusionOk="0">
                  <a:moveTo>
                    <a:pt x="1142" y="1216"/>
                  </a:moveTo>
                  <a:cubicBezTo>
                    <a:pt x="910" y="1330"/>
                    <a:pt x="663" y="1373"/>
                    <a:pt x="413" y="1309"/>
                  </a:cubicBezTo>
                  <a:cubicBezTo>
                    <a:pt x="327" y="1286"/>
                    <a:pt x="240" y="1251"/>
                    <a:pt x="179" y="1185"/>
                  </a:cubicBezTo>
                  <a:cubicBezTo>
                    <a:pt x="98" y="1096"/>
                    <a:pt x="80" y="967"/>
                    <a:pt x="68" y="847"/>
                  </a:cubicBezTo>
                  <a:cubicBezTo>
                    <a:pt x="40" y="567"/>
                    <a:pt x="6" y="282"/>
                    <a:pt x="0" y="0"/>
                  </a:cubicBezTo>
                </a:path>
              </a:pathLst>
            </a:custGeom>
            <a:noFill/>
            <a:ln w="9525" cap="rnd" cmpd="sng">
              <a:solidFill>
                <a:schemeClr val="dk1"/>
              </a:solidFill>
              <a:prstDash val="solid"/>
              <a:round/>
              <a:headEnd type="none" w="sm" len="sm"/>
              <a:tailEnd type="none" w="sm" len="sm"/>
            </a:ln>
          </p:spPr>
          <p:txBody>
            <a:bodyPr spcFirstLastPara="1" wrap="square" lIns="93600" tIns="48600" rIns="93600" bIns="486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971" name="Google Shape;1971;p45"/>
            <p:cNvSpPr/>
            <p:nvPr/>
          </p:nvSpPr>
          <p:spPr>
            <a:xfrm>
              <a:off x="1185480" y="1535040"/>
              <a:ext cx="545399" cy="282600"/>
            </a:xfrm>
            <a:custGeom>
              <a:avLst/>
              <a:gdLst/>
              <a:ahLst/>
              <a:cxnLst/>
              <a:rect l="l" t="t" r="r" b="b"/>
              <a:pathLst>
                <a:path w="1517" h="787" fill="none" extrusionOk="0">
                  <a:moveTo>
                    <a:pt x="0" y="19"/>
                  </a:moveTo>
                  <a:cubicBezTo>
                    <a:pt x="43" y="-17"/>
                    <a:pt x="113" y="5"/>
                    <a:pt x="148" y="49"/>
                  </a:cubicBezTo>
                  <a:cubicBezTo>
                    <a:pt x="182" y="93"/>
                    <a:pt x="193" y="151"/>
                    <a:pt x="204" y="206"/>
                  </a:cubicBezTo>
                  <a:cubicBezTo>
                    <a:pt x="247" y="410"/>
                    <a:pt x="340" y="623"/>
                    <a:pt x="527" y="716"/>
                  </a:cubicBezTo>
                  <a:cubicBezTo>
                    <a:pt x="760" y="833"/>
                    <a:pt x="1105" y="794"/>
                    <a:pt x="1332" y="680"/>
                  </a:cubicBezTo>
                  <a:cubicBezTo>
                    <a:pt x="1417" y="636"/>
                    <a:pt x="1504" y="569"/>
                    <a:pt x="1517" y="474"/>
                  </a:cubicBezTo>
                </a:path>
              </a:pathLst>
            </a:custGeom>
            <a:noFill/>
            <a:ln w="9525" cap="rnd" cmpd="sng">
              <a:solidFill>
                <a:schemeClr val="dk1"/>
              </a:solidFill>
              <a:prstDash val="solid"/>
              <a:round/>
              <a:headEnd type="none" w="sm" len="sm"/>
              <a:tailEnd type="none" w="sm" len="sm"/>
            </a:ln>
          </p:spPr>
          <p:txBody>
            <a:bodyPr spcFirstLastPara="1" wrap="square" lIns="93600" tIns="48600" rIns="93600" bIns="486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972" name="Google Shape;1972;p45"/>
            <p:cNvSpPr/>
            <p:nvPr/>
          </p:nvSpPr>
          <p:spPr>
            <a:xfrm>
              <a:off x="1582560" y="1768680"/>
              <a:ext cx="9000" cy="84240"/>
            </a:xfrm>
            <a:custGeom>
              <a:avLst/>
              <a:gdLst/>
              <a:ahLst/>
              <a:cxnLst/>
              <a:rect l="l" t="t" r="r" b="b"/>
              <a:pathLst>
                <a:path w="27" h="236" fill="none" extrusionOk="0">
                  <a:moveTo>
                    <a:pt x="0" y="0"/>
                  </a:moveTo>
                  <a:cubicBezTo>
                    <a:pt x="28" y="75"/>
                    <a:pt x="34" y="158"/>
                    <a:pt x="16" y="236"/>
                  </a:cubicBezTo>
                </a:path>
              </a:pathLst>
            </a:custGeom>
            <a:noFill/>
            <a:ln w="9525" cap="rnd" cmpd="sng">
              <a:solidFill>
                <a:schemeClr val="dk1"/>
              </a:solidFill>
              <a:prstDash val="solid"/>
              <a:round/>
              <a:headEnd type="none" w="sm" len="sm"/>
              <a:tailEnd type="none" w="sm" len="sm"/>
            </a:ln>
          </p:spPr>
          <p:txBody>
            <a:bodyPr spcFirstLastPara="1" wrap="square" lIns="93600" tIns="36350" rIns="93600" bIns="3635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973" name="Google Shape;1973;p45"/>
            <p:cNvSpPr/>
            <p:nvPr/>
          </p:nvSpPr>
          <p:spPr>
            <a:xfrm>
              <a:off x="1050840" y="841320"/>
              <a:ext cx="482399" cy="322921"/>
            </a:xfrm>
            <a:custGeom>
              <a:avLst/>
              <a:gdLst/>
              <a:ahLst/>
              <a:cxnLst/>
              <a:rect l="l" t="t" r="r" b="b"/>
              <a:pathLst>
                <a:path w="1342" h="899" extrusionOk="0">
                  <a:moveTo>
                    <a:pt x="1191" y="648"/>
                  </a:moveTo>
                  <a:cubicBezTo>
                    <a:pt x="1170" y="626"/>
                    <a:pt x="1149" y="617"/>
                    <a:pt x="1155" y="585"/>
                  </a:cubicBezTo>
                  <a:cubicBezTo>
                    <a:pt x="1161" y="550"/>
                    <a:pt x="1167" y="517"/>
                    <a:pt x="1167" y="481"/>
                  </a:cubicBezTo>
                  <a:cubicBezTo>
                    <a:pt x="1169" y="411"/>
                    <a:pt x="1156" y="341"/>
                    <a:pt x="1125" y="279"/>
                  </a:cubicBezTo>
                  <a:cubicBezTo>
                    <a:pt x="1106" y="241"/>
                    <a:pt x="1080" y="207"/>
                    <a:pt x="1052" y="176"/>
                  </a:cubicBezTo>
                  <a:cubicBezTo>
                    <a:pt x="954" y="72"/>
                    <a:pt x="814" y="7"/>
                    <a:pt x="671" y="1"/>
                  </a:cubicBezTo>
                  <a:cubicBezTo>
                    <a:pt x="530" y="-5"/>
                    <a:pt x="385" y="46"/>
                    <a:pt x="278" y="142"/>
                  </a:cubicBezTo>
                  <a:cubicBezTo>
                    <a:pt x="221" y="116"/>
                    <a:pt x="160" y="98"/>
                    <a:pt x="98" y="85"/>
                  </a:cubicBezTo>
                  <a:cubicBezTo>
                    <a:pt x="64" y="78"/>
                    <a:pt x="21" y="77"/>
                    <a:pt x="5" y="108"/>
                  </a:cubicBezTo>
                  <a:cubicBezTo>
                    <a:pt x="-7" y="131"/>
                    <a:pt x="5" y="159"/>
                    <a:pt x="20" y="181"/>
                  </a:cubicBezTo>
                  <a:cubicBezTo>
                    <a:pt x="45" y="218"/>
                    <a:pt x="78" y="249"/>
                    <a:pt x="116" y="273"/>
                  </a:cubicBezTo>
                  <a:cubicBezTo>
                    <a:pt x="157" y="297"/>
                    <a:pt x="201" y="309"/>
                    <a:pt x="241" y="333"/>
                  </a:cubicBezTo>
                  <a:cubicBezTo>
                    <a:pt x="338" y="393"/>
                    <a:pt x="438" y="447"/>
                    <a:pt x="537" y="501"/>
                  </a:cubicBezTo>
                  <a:cubicBezTo>
                    <a:pt x="585" y="528"/>
                    <a:pt x="634" y="554"/>
                    <a:pt x="683" y="580"/>
                  </a:cubicBezTo>
                  <a:cubicBezTo>
                    <a:pt x="776" y="629"/>
                    <a:pt x="870" y="677"/>
                    <a:pt x="965" y="722"/>
                  </a:cubicBezTo>
                  <a:cubicBezTo>
                    <a:pt x="1012" y="744"/>
                    <a:pt x="1056" y="764"/>
                    <a:pt x="1100" y="791"/>
                  </a:cubicBezTo>
                  <a:cubicBezTo>
                    <a:pt x="1145" y="818"/>
                    <a:pt x="1190" y="845"/>
                    <a:pt x="1235" y="873"/>
                  </a:cubicBezTo>
                  <a:cubicBezTo>
                    <a:pt x="1259" y="887"/>
                    <a:pt x="1284" y="902"/>
                    <a:pt x="1312" y="899"/>
                  </a:cubicBezTo>
                  <a:cubicBezTo>
                    <a:pt x="1320" y="898"/>
                    <a:pt x="1329" y="895"/>
                    <a:pt x="1335" y="889"/>
                  </a:cubicBezTo>
                  <a:cubicBezTo>
                    <a:pt x="1347" y="876"/>
                    <a:pt x="1341" y="855"/>
                    <a:pt x="1334" y="839"/>
                  </a:cubicBezTo>
                  <a:cubicBezTo>
                    <a:pt x="1320" y="811"/>
                    <a:pt x="1302" y="786"/>
                    <a:pt x="1283" y="762"/>
                  </a:cubicBezTo>
                  <a:cubicBezTo>
                    <a:pt x="1254" y="723"/>
                    <a:pt x="1225" y="683"/>
                    <a:pt x="1191" y="64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974" name="Google Shape;1974;p45"/>
            <p:cNvSpPr/>
            <p:nvPr/>
          </p:nvSpPr>
          <p:spPr>
            <a:xfrm>
              <a:off x="1418754" y="1906560"/>
              <a:ext cx="165960" cy="166680"/>
            </a:xfrm>
            <a:custGeom>
              <a:avLst/>
              <a:gdLst/>
              <a:ahLst/>
              <a:cxnLst/>
              <a:rect l="l" t="t" r="r" b="b"/>
              <a:pathLst>
                <a:path w="463" h="465" extrusionOk="0">
                  <a:moveTo>
                    <a:pt x="84" y="436"/>
                  </a:moveTo>
                  <a:cubicBezTo>
                    <a:pt x="114" y="462"/>
                    <a:pt x="157" y="466"/>
                    <a:pt x="197" y="464"/>
                  </a:cubicBezTo>
                  <a:cubicBezTo>
                    <a:pt x="241" y="462"/>
                    <a:pt x="284" y="457"/>
                    <a:pt x="328" y="459"/>
                  </a:cubicBezTo>
                  <a:cubicBezTo>
                    <a:pt x="456" y="465"/>
                    <a:pt x="464" y="352"/>
                    <a:pt x="462" y="287"/>
                  </a:cubicBezTo>
                  <a:cubicBezTo>
                    <a:pt x="461" y="260"/>
                    <a:pt x="148" y="-13"/>
                    <a:pt x="86" y="0"/>
                  </a:cubicBezTo>
                  <a:cubicBezTo>
                    <a:pt x="-89" y="37"/>
                    <a:pt x="51" y="406"/>
                    <a:pt x="84" y="436"/>
                  </a:cubicBezTo>
                  <a:close/>
                </a:path>
              </a:pathLst>
            </a:custGeom>
            <a:noFill/>
            <a:ln w="9525" cap="rnd" cmpd="sng">
              <a:solidFill>
                <a:schemeClr val="dk1"/>
              </a:solidFill>
              <a:prstDash val="solid"/>
              <a:round/>
              <a:headEnd type="none" w="sm" len="sm"/>
              <a:tailEnd type="none" w="sm" len="sm"/>
            </a:ln>
          </p:spPr>
          <p:txBody>
            <a:bodyPr spcFirstLastPara="1" wrap="square" lIns="93600" tIns="48600" rIns="93600" bIns="486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975" name="Google Shape;1975;p45"/>
            <p:cNvSpPr/>
            <p:nvPr/>
          </p:nvSpPr>
          <p:spPr>
            <a:xfrm>
              <a:off x="1620365" y="1877400"/>
              <a:ext cx="153720" cy="171359"/>
            </a:xfrm>
            <a:custGeom>
              <a:avLst/>
              <a:gdLst/>
              <a:ahLst/>
              <a:cxnLst/>
              <a:rect l="l" t="t" r="r" b="b"/>
              <a:pathLst>
                <a:path w="429" h="478" extrusionOk="0">
                  <a:moveTo>
                    <a:pt x="72" y="448"/>
                  </a:moveTo>
                  <a:cubicBezTo>
                    <a:pt x="99" y="478"/>
                    <a:pt x="145" y="478"/>
                    <a:pt x="185" y="477"/>
                  </a:cubicBezTo>
                  <a:lnTo>
                    <a:pt x="316" y="472"/>
                  </a:lnTo>
                  <a:cubicBezTo>
                    <a:pt x="354" y="470"/>
                    <a:pt x="407" y="440"/>
                    <a:pt x="421" y="402"/>
                  </a:cubicBezTo>
                  <a:cubicBezTo>
                    <a:pt x="430" y="376"/>
                    <a:pt x="429" y="348"/>
                    <a:pt x="427" y="320"/>
                  </a:cubicBezTo>
                  <a:cubicBezTo>
                    <a:pt x="420" y="235"/>
                    <a:pt x="408" y="147"/>
                    <a:pt x="368" y="72"/>
                  </a:cubicBezTo>
                  <a:cubicBezTo>
                    <a:pt x="357" y="51"/>
                    <a:pt x="342" y="30"/>
                    <a:pt x="319" y="23"/>
                  </a:cubicBezTo>
                  <a:cubicBezTo>
                    <a:pt x="308" y="20"/>
                    <a:pt x="296" y="21"/>
                    <a:pt x="284" y="22"/>
                  </a:cubicBezTo>
                  <a:cubicBezTo>
                    <a:pt x="221" y="27"/>
                    <a:pt x="148" y="-11"/>
                    <a:pt x="86" y="2"/>
                  </a:cubicBezTo>
                  <a:cubicBezTo>
                    <a:pt x="-89" y="39"/>
                    <a:pt x="53" y="429"/>
                    <a:pt x="72" y="448"/>
                  </a:cubicBezTo>
                  <a:close/>
                </a:path>
              </a:pathLst>
            </a:custGeom>
            <a:noFill/>
            <a:ln w="9525" cap="rnd" cmpd="sng">
              <a:solidFill>
                <a:schemeClr val="dk1"/>
              </a:solidFill>
              <a:prstDash val="solid"/>
              <a:round/>
              <a:headEnd type="none" w="sm" len="sm"/>
              <a:tailEnd type="none" w="sm" len="sm"/>
            </a:ln>
          </p:spPr>
          <p:txBody>
            <a:bodyPr spcFirstLastPara="1" wrap="square" lIns="93600" tIns="48600" rIns="93600" bIns="486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976" name="Google Shape;1976;p45"/>
            <p:cNvSpPr/>
            <p:nvPr/>
          </p:nvSpPr>
          <p:spPr>
            <a:xfrm>
              <a:off x="1428834" y="1888560"/>
              <a:ext cx="155520" cy="163800"/>
            </a:xfrm>
            <a:custGeom>
              <a:avLst/>
              <a:gdLst/>
              <a:ahLst/>
              <a:cxnLst/>
              <a:rect l="l" t="t" r="r" b="b"/>
              <a:pathLst>
                <a:path w="434" h="457" extrusionOk="0">
                  <a:moveTo>
                    <a:pt x="49" y="352"/>
                  </a:moveTo>
                  <a:cubicBezTo>
                    <a:pt x="53" y="379"/>
                    <a:pt x="59" y="408"/>
                    <a:pt x="77" y="427"/>
                  </a:cubicBezTo>
                  <a:cubicBezTo>
                    <a:pt x="105" y="457"/>
                    <a:pt x="150" y="457"/>
                    <a:pt x="190" y="456"/>
                  </a:cubicBezTo>
                  <a:lnTo>
                    <a:pt x="322" y="451"/>
                  </a:lnTo>
                  <a:cubicBezTo>
                    <a:pt x="360" y="449"/>
                    <a:pt x="413" y="419"/>
                    <a:pt x="426" y="381"/>
                  </a:cubicBezTo>
                  <a:cubicBezTo>
                    <a:pt x="436" y="355"/>
                    <a:pt x="434" y="327"/>
                    <a:pt x="432" y="299"/>
                  </a:cubicBezTo>
                  <a:cubicBezTo>
                    <a:pt x="425" y="214"/>
                    <a:pt x="414" y="126"/>
                    <a:pt x="373" y="51"/>
                  </a:cubicBezTo>
                  <a:cubicBezTo>
                    <a:pt x="362" y="30"/>
                    <a:pt x="347" y="9"/>
                    <a:pt x="325" y="2"/>
                  </a:cubicBezTo>
                  <a:cubicBezTo>
                    <a:pt x="313" y="-1"/>
                    <a:pt x="301" y="0"/>
                    <a:pt x="290" y="0"/>
                  </a:cubicBezTo>
                  <a:cubicBezTo>
                    <a:pt x="226" y="5"/>
                    <a:pt x="163" y="14"/>
                    <a:pt x="101" y="28"/>
                  </a:cubicBezTo>
                  <a:cubicBezTo>
                    <a:pt x="-74" y="65"/>
                    <a:pt x="27" y="228"/>
                    <a:pt x="49" y="352"/>
                  </a:cubicBezTo>
                  <a:close/>
                </a:path>
              </a:pathLst>
            </a:custGeom>
            <a:noFill/>
            <a:ln w="9525" cap="rnd" cmpd="sng">
              <a:solidFill>
                <a:schemeClr val="dk1"/>
              </a:solidFill>
              <a:prstDash val="solid"/>
              <a:round/>
              <a:headEnd type="none" w="sm" len="sm"/>
              <a:tailEnd type="none" w="sm" len="sm"/>
            </a:ln>
          </p:spPr>
          <p:txBody>
            <a:bodyPr spcFirstLastPara="1" wrap="square" lIns="93600" tIns="48600" rIns="93600" bIns="486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977" name="Google Shape;1977;p45"/>
            <p:cNvSpPr/>
            <p:nvPr/>
          </p:nvSpPr>
          <p:spPr>
            <a:xfrm>
              <a:off x="1631880" y="1863720"/>
              <a:ext cx="149400" cy="164880"/>
            </a:xfrm>
            <a:custGeom>
              <a:avLst/>
              <a:gdLst/>
              <a:ahLst/>
              <a:cxnLst/>
              <a:rect l="l" t="t" r="r" b="b"/>
              <a:pathLst>
                <a:path w="417" h="460" extrusionOk="0">
                  <a:moveTo>
                    <a:pt x="79" y="442"/>
                  </a:moveTo>
                  <a:cubicBezTo>
                    <a:pt x="110" y="467"/>
                    <a:pt x="134" y="458"/>
                    <a:pt x="174" y="456"/>
                  </a:cubicBezTo>
                  <a:cubicBezTo>
                    <a:pt x="217" y="454"/>
                    <a:pt x="261" y="453"/>
                    <a:pt x="305" y="451"/>
                  </a:cubicBezTo>
                  <a:cubicBezTo>
                    <a:pt x="343" y="450"/>
                    <a:pt x="396" y="419"/>
                    <a:pt x="410" y="382"/>
                  </a:cubicBezTo>
                  <a:cubicBezTo>
                    <a:pt x="419" y="356"/>
                    <a:pt x="418" y="327"/>
                    <a:pt x="415" y="300"/>
                  </a:cubicBezTo>
                  <a:cubicBezTo>
                    <a:pt x="409" y="214"/>
                    <a:pt x="397" y="127"/>
                    <a:pt x="357" y="51"/>
                  </a:cubicBezTo>
                  <a:cubicBezTo>
                    <a:pt x="346" y="30"/>
                    <a:pt x="331" y="9"/>
                    <a:pt x="308" y="3"/>
                  </a:cubicBezTo>
                  <a:cubicBezTo>
                    <a:pt x="297" y="-1"/>
                    <a:pt x="285" y="0"/>
                    <a:pt x="273" y="1"/>
                  </a:cubicBezTo>
                  <a:cubicBezTo>
                    <a:pt x="210" y="6"/>
                    <a:pt x="147" y="19"/>
                    <a:pt x="84" y="28"/>
                  </a:cubicBezTo>
                  <a:cubicBezTo>
                    <a:pt x="-72" y="52"/>
                    <a:pt x="27" y="401"/>
                    <a:pt x="79" y="442"/>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978" name="Google Shape;1978;p45"/>
            <p:cNvSpPr/>
            <p:nvPr/>
          </p:nvSpPr>
          <p:spPr>
            <a:xfrm>
              <a:off x="1635125" y="1863720"/>
              <a:ext cx="149400" cy="164880"/>
            </a:xfrm>
            <a:custGeom>
              <a:avLst/>
              <a:gdLst/>
              <a:ahLst/>
              <a:cxnLst/>
              <a:rect l="l" t="t" r="r" b="b"/>
              <a:pathLst>
                <a:path w="417" h="460" extrusionOk="0">
                  <a:moveTo>
                    <a:pt x="79" y="442"/>
                  </a:moveTo>
                  <a:cubicBezTo>
                    <a:pt x="110" y="467"/>
                    <a:pt x="134" y="458"/>
                    <a:pt x="174" y="456"/>
                  </a:cubicBezTo>
                  <a:lnTo>
                    <a:pt x="305" y="451"/>
                  </a:lnTo>
                  <a:cubicBezTo>
                    <a:pt x="343" y="450"/>
                    <a:pt x="396" y="419"/>
                    <a:pt x="410" y="382"/>
                  </a:cubicBezTo>
                  <a:cubicBezTo>
                    <a:pt x="419" y="356"/>
                    <a:pt x="418" y="327"/>
                    <a:pt x="415" y="300"/>
                  </a:cubicBezTo>
                  <a:cubicBezTo>
                    <a:pt x="409" y="214"/>
                    <a:pt x="397" y="127"/>
                    <a:pt x="357" y="51"/>
                  </a:cubicBezTo>
                  <a:cubicBezTo>
                    <a:pt x="346" y="30"/>
                    <a:pt x="331" y="9"/>
                    <a:pt x="308" y="3"/>
                  </a:cubicBezTo>
                  <a:cubicBezTo>
                    <a:pt x="297" y="-1"/>
                    <a:pt x="285" y="0"/>
                    <a:pt x="273" y="1"/>
                  </a:cubicBezTo>
                  <a:cubicBezTo>
                    <a:pt x="210" y="6"/>
                    <a:pt x="147" y="19"/>
                    <a:pt x="84" y="28"/>
                  </a:cubicBezTo>
                  <a:cubicBezTo>
                    <a:pt x="-72" y="52"/>
                    <a:pt x="27" y="401"/>
                    <a:pt x="79" y="442"/>
                  </a:cubicBezTo>
                  <a:close/>
                </a:path>
              </a:pathLst>
            </a:custGeom>
            <a:noFill/>
            <a:ln w="9525" cap="rnd" cmpd="sng">
              <a:solidFill>
                <a:schemeClr val="dk1"/>
              </a:solidFill>
              <a:prstDash val="solid"/>
              <a:round/>
              <a:headEnd type="none" w="sm" len="sm"/>
              <a:tailEnd type="none" w="sm" len="sm"/>
            </a:ln>
          </p:spPr>
          <p:txBody>
            <a:bodyPr spcFirstLastPara="1" wrap="square" lIns="93600" tIns="48600" rIns="93600" bIns="486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979" name="Google Shape;1979;p45"/>
            <p:cNvSpPr/>
            <p:nvPr/>
          </p:nvSpPr>
          <p:spPr>
            <a:xfrm>
              <a:off x="1364760" y="1495800"/>
              <a:ext cx="111240" cy="110160"/>
            </a:xfrm>
            <a:custGeom>
              <a:avLst/>
              <a:gdLst/>
              <a:ahLst/>
              <a:cxnLst/>
              <a:rect l="l" t="t" r="r" b="b"/>
              <a:pathLst>
                <a:path w="311" h="308" extrusionOk="0">
                  <a:moveTo>
                    <a:pt x="72" y="286"/>
                  </a:moveTo>
                  <a:cubicBezTo>
                    <a:pt x="120" y="316"/>
                    <a:pt x="186" y="315"/>
                    <a:pt x="234" y="285"/>
                  </a:cubicBezTo>
                  <a:cubicBezTo>
                    <a:pt x="282" y="255"/>
                    <a:pt x="312" y="200"/>
                    <a:pt x="311" y="143"/>
                  </a:cubicBezTo>
                  <a:cubicBezTo>
                    <a:pt x="311" y="123"/>
                    <a:pt x="308" y="104"/>
                    <a:pt x="300" y="86"/>
                  </a:cubicBezTo>
                  <a:cubicBezTo>
                    <a:pt x="191" y="-144"/>
                    <a:pt x="-147" y="146"/>
                    <a:pt x="72" y="286"/>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980" name="Google Shape;1980;p45"/>
            <p:cNvSpPr/>
            <p:nvPr/>
          </p:nvSpPr>
          <p:spPr>
            <a:xfrm>
              <a:off x="1389240" y="1519560"/>
              <a:ext cx="62640" cy="62640"/>
            </a:xfrm>
            <a:custGeom>
              <a:avLst/>
              <a:gdLst/>
              <a:ahLst/>
              <a:cxnLst/>
              <a:rect l="l" t="t" r="r" b="b"/>
              <a:pathLst>
                <a:path w="176" h="176" extrusionOk="0">
                  <a:moveTo>
                    <a:pt x="40" y="162"/>
                  </a:moveTo>
                  <a:cubicBezTo>
                    <a:pt x="68" y="180"/>
                    <a:pt x="105" y="179"/>
                    <a:pt x="132" y="162"/>
                  </a:cubicBezTo>
                  <a:cubicBezTo>
                    <a:pt x="159" y="145"/>
                    <a:pt x="176" y="114"/>
                    <a:pt x="176" y="82"/>
                  </a:cubicBezTo>
                  <a:cubicBezTo>
                    <a:pt x="176" y="71"/>
                    <a:pt x="174" y="60"/>
                    <a:pt x="169" y="50"/>
                  </a:cubicBezTo>
                  <a:cubicBezTo>
                    <a:pt x="108" y="-81"/>
                    <a:pt x="-84" y="83"/>
                    <a:pt x="40" y="162"/>
                  </a:cubicBezTo>
                  <a:close/>
                </a:path>
              </a:pathLst>
            </a:custGeom>
            <a:noFill/>
            <a:ln w="9525" cap="rnd" cmpd="sng">
              <a:solidFill>
                <a:schemeClr val="dk1"/>
              </a:solidFill>
              <a:prstDash val="solid"/>
              <a:round/>
              <a:headEnd type="none" w="sm" len="sm"/>
              <a:tailEnd type="none" w="sm" len="sm"/>
            </a:ln>
          </p:spPr>
          <p:txBody>
            <a:bodyPr spcFirstLastPara="1" wrap="square" lIns="93600" tIns="14750" rIns="93600" bIns="1475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981" name="Google Shape;1981;p45"/>
            <p:cNvSpPr/>
            <p:nvPr/>
          </p:nvSpPr>
          <p:spPr>
            <a:xfrm>
              <a:off x="1580040" y="1585080"/>
              <a:ext cx="81720" cy="96120"/>
            </a:xfrm>
            <a:custGeom>
              <a:avLst/>
              <a:gdLst/>
              <a:ahLst/>
              <a:cxnLst/>
              <a:rect l="l" t="t" r="r" b="b"/>
              <a:pathLst>
                <a:path w="229" h="269" extrusionOk="0">
                  <a:moveTo>
                    <a:pt x="95" y="240"/>
                  </a:moveTo>
                  <a:cubicBezTo>
                    <a:pt x="69" y="222"/>
                    <a:pt x="44" y="203"/>
                    <a:pt x="25" y="178"/>
                  </a:cubicBezTo>
                  <a:cubicBezTo>
                    <a:pt x="7" y="153"/>
                    <a:pt x="-4" y="121"/>
                    <a:pt x="1" y="90"/>
                  </a:cubicBezTo>
                  <a:cubicBezTo>
                    <a:pt x="5" y="73"/>
                    <a:pt x="14" y="57"/>
                    <a:pt x="29" y="49"/>
                  </a:cubicBezTo>
                  <a:cubicBezTo>
                    <a:pt x="47" y="40"/>
                    <a:pt x="69" y="47"/>
                    <a:pt x="84" y="59"/>
                  </a:cubicBezTo>
                  <a:cubicBezTo>
                    <a:pt x="100" y="72"/>
                    <a:pt x="110" y="89"/>
                    <a:pt x="120" y="107"/>
                  </a:cubicBezTo>
                  <a:cubicBezTo>
                    <a:pt x="110" y="69"/>
                    <a:pt x="128" y="26"/>
                    <a:pt x="161" y="7"/>
                  </a:cubicBezTo>
                  <a:cubicBezTo>
                    <a:pt x="167" y="3"/>
                    <a:pt x="174" y="0"/>
                    <a:pt x="182" y="0"/>
                  </a:cubicBezTo>
                  <a:cubicBezTo>
                    <a:pt x="193" y="0"/>
                    <a:pt x="203" y="7"/>
                    <a:pt x="211" y="16"/>
                  </a:cubicBezTo>
                  <a:cubicBezTo>
                    <a:pt x="225" y="33"/>
                    <a:pt x="228" y="57"/>
                    <a:pt x="229" y="79"/>
                  </a:cubicBezTo>
                  <a:cubicBezTo>
                    <a:pt x="230" y="129"/>
                    <a:pt x="219" y="178"/>
                    <a:pt x="198" y="223"/>
                  </a:cubicBezTo>
                  <a:cubicBezTo>
                    <a:pt x="190" y="240"/>
                    <a:pt x="182" y="264"/>
                    <a:pt x="162" y="268"/>
                  </a:cubicBezTo>
                  <a:cubicBezTo>
                    <a:pt x="140" y="272"/>
                    <a:pt x="112" y="252"/>
                    <a:pt x="95" y="24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982" name="Google Shape;1982;p45"/>
            <p:cNvSpPr/>
            <p:nvPr/>
          </p:nvSpPr>
          <p:spPr>
            <a:xfrm>
              <a:off x="1146240" y="874800"/>
              <a:ext cx="324001" cy="185400"/>
            </a:xfrm>
            <a:custGeom>
              <a:avLst/>
              <a:gdLst/>
              <a:ahLst/>
              <a:cxnLst/>
              <a:rect l="l" t="t" r="r" b="b"/>
              <a:pathLst>
                <a:path w="902" h="517" extrusionOk="0">
                  <a:moveTo>
                    <a:pt x="887" y="517"/>
                  </a:moveTo>
                  <a:cubicBezTo>
                    <a:pt x="726" y="481"/>
                    <a:pt x="470" y="344"/>
                    <a:pt x="367" y="286"/>
                  </a:cubicBezTo>
                  <a:cubicBezTo>
                    <a:pt x="334" y="268"/>
                    <a:pt x="39" y="101"/>
                    <a:pt x="0" y="35"/>
                  </a:cubicBezTo>
                  <a:lnTo>
                    <a:pt x="60" y="0"/>
                  </a:lnTo>
                  <a:cubicBezTo>
                    <a:pt x="93" y="54"/>
                    <a:pt x="650" y="392"/>
                    <a:pt x="902" y="449"/>
                  </a:cubicBezTo>
                  <a:lnTo>
                    <a:pt x="887" y="517"/>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983" name="Google Shape;1983;p45"/>
            <p:cNvSpPr/>
            <p:nvPr/>
          </p:nvSpPr>
          <p:spPr>
            <a:xfrm>
              <a:off x="1069560" y="1590480"/>
              <a:ext cx="40680" cy="48600"/>
            </a:xfrm>
            <a:custGeom>
              <a:avLst/>
              <a:gdLst/>
              <a:ahLst/>
              <a:cxnLst/>
              <a:rect l="l" t="t" r="r" b="b"/>
              <a:pathLst>
                <a:path w="115" h="137" fill="none" extrusionOk="0">
                  <a:moveTo>
                    <a:pt x="0" y="137"/>
                  </a:moveTo>
                  <a:cubicBezTo>
                    <a:pt x="45" y="98"/>
                    <a:pt x="84" y="52"/>
                    <a:pt x="115" y="0"/>
                  </a:cubicBezTo>
                </a:path>
              </a:pathLst>
            </a:custGeom>
            <a:noFill/>
            <a:ln w="9525" cap="rnd" cmpd="sng">
              <a:solidFill>
                <a:schemeClr val="dk1"/>
              </a:solidFill>
              <a:prstDash val="solid"/>
              <a:round/>
              <a:headEnd type="none" w="sm" len="sm"/>
              <a:tailEnd type="none" w="sm" len="sm"/>
            </a:ln>
          </p:spPr>
          <p:txBody>
            <a:bodyPr spcFirstLastPara="1" wrap="square" lIns="93600" tIns="700" rIns="93600" bIns="7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984" name="Google Shape;1984;p45"/>
            <p:cNvSpPr/>
            <p:nvPr/>
          </p:nvSpPr>
          <p:spPr>
            <a:xfrm>
              <a:off x="832320" y="1521720"/>
              <a:ext cx="11880" cy="59040"/>
            </a:xfrm>
            <a:custGeom>
              <a:avLst/>
              <a:gdLst/>
              <a:ahLst/>
              <a:cxnLst/>
              <a:rect l="l" t="t" r="r" b="b"/>
              <a:pathLst>
                <a:path w="35" h="166" fill="none" extrusionOk="0">
                  <a:moveTo>
                    <a:pt x="0" y="166"/>
                  </a:moveTo>
                  <a:cubicBezTo>
                    <a:pt x="12" y="111"/>
                    <a:pt x="23" y="56"/>
                    <a:pt x="35" y="0"/>
                  </a:cubicBezTo>
                </a:path>
              </a:pathLst>
            </a:custGeom>
            <a:noFill/>
            <a:ln w="9525" cap="rnd" cmpd="sng">
              <a:solidFill>
                <a:schemeClr val="dk1"/>
              </a:solidFill>
              <a:prstDash val="solid"/>
              <a:round/>
              <a:headEnd type="none" w="sm" len="sm"/>
              <a:tailEnd type="none" w="sm" len="sm"/>
            </a:ln>
          </p:spPr>
          <p:txBody>
            <a:bodyPr spcFirstLastPara="1" wrap="square" lIns="93600" tIns="11150" rIns="93600" bIns="1115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985" name="Google Shape;1985;p45"/>
            <p:cNvSpPr/>
            <p:nvPr/>
          </p:nvSpPr>
          <p:spPr>
            <a:xfrm>
              <a:off x="667080" y="1275120"/>
              <a:ext cx="96120" cy="32400"/>
            </a:xfrm>
            <a:custGeom>
              <a:avLst/>
              <a:gdLst/>
              <a:ahLst/>
              <a:cxnLst/>
              <a:rect l="l" t="t" r="r" b="b"/>
              <a:pathLst>
                <a:path w="269" h="92" fill="none" extrusionOk="0">
                  <a:moveTo>
                    <a:pt x="269" y="0"/>
                  </a:moveTo>
                  <a:cubicBezTo>
                    <a:pt x="179" y="31"/>
                    <a:pt x="90" y="61"/>
                    <a:pt x="0" y="92"/>
                  </a:cubicBezTo>
                </a:path>
              </a:pathLst>
            </a:custGeom>
            <a:noFill/>
            <a:ln w="9525" cap="rnd" cmpd="sng">
              <a:solidFill>
                <a:schemeClr val="dk1"/>
              </a:solidFill>
              <a:prstDash val="solid"/>
              <a:round/>
              <a:headEnd type="none" w="sm" len="sm"/>
              <a:tailEnd type="none" w="sm" len="sm"/>
            </a:ln>
          </p:spPr>
          <p:txBody>
            <a:bodyPr spcFirstLastPara="1" wrap="square" lIns="93600" tIns="0" rIns="93600" bIns="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986" name="Google Shape;1986;p45"/>
            <p:cNvSpPr/>
            <p:nvPr/>
          </p:nvSpPr>
          <p:spPr>
            <a:xfrm>
              <a:off x="1195920" y="1217160"/>
              <a:ext cx="42480" cy="19800"/>
            </a:xfrm>
            <a:custGeom>
              <a:avLst/>
              <a:gdLst/>
              <a:ahLst/>
              <a:cxnLst/>
              <a:rect l="l" t="t" r="r" b="b"/>
              <a:pathLst>
                <a:path w="120" h="57" fill="none" extrusionOk="0">
                  <a:moveTo>
                    <a:pt x="0" y="57"/>
                  </a:moveTo>
                  <a:cubicBezTo>
                    <a:pt x="43" y="45"/>
                    <a:pt x="83" y="26"/>
                    <a:pt x="120" y="0"/>
                  </a:cubicBezTo>
                </a:path>
              </a:pathLst>
            </a:custGeom>
            <a:noFill/>
            <a:ln w="9525" cap="rnd" cmpd="sng">
              <a:solidFill>
                <a:schemeClr val="dk1"/>
              </a:solidFill>
              <a:prstDash val="solid"/>
              <a:round/>
              <a:headEnd type="none" w="sm" len="sm"/>
              <a:tailEnd type="none" w="sm" len="sm"/>
            </a:ln>
          </p:spPr>
          <p:txBody>
            <a:bodyPr spcFirstLastPara="1" wrap="square" lIns="93600" tIns="0" rIns="93600" bIns="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987" name="Google Shape;1987;p45"/>
            <p:cNvSpPr/>
            <p:nvPr/>
          </p:nvSpPr>
          <p:spPr>
            <a:xfrm>
              <a:off x="907200" y="955080"/>
              <a:ext cx="231120" cy="134280"/>
            </a:xfrm>
            <a:custGeom>
              <a:avLst/>
              <a:gdLst/>
              <a:ahLst/>
              <a:cxnLst/>
              <a:rect l="l" t="t" r="r" b="b"/>
              <a:pathLst>
                <a:path w="644" h="375" extrusionOk="0">
                  <a:moveTo>
                    <a:pt x="586" y="374"/>
                  </a:moveTo>
                  <a:cubicBezTo>
                    <a:pt x="596" y="349"/>
                    <a:pt x="610" y="327"/>
                    <a:pt x="627" y="307"/>
                  </a:cubicBezTo>
                  <a:cubicBezTo>
                    <a:pt x="632" y="302"/>
                    <a:pt x="637" y="297"/>
                    <a:pt x="642" y="293"/>
                  </a:cubicBezTo>
                  <a:cubicBezTo>
                    <a:pt x="646" y="269"/>
                    <a:pt x="644" y="246"/>
                    <a:pt x="638" y="223"/>
                  </a:cubicBezTo>
                  <a:cubicBezTo>
                    <a:pt x="599" y="203"/>
                    <a:pt x="563" y="178"/>
                    <a:pt x="525" y="156"/>
                  </a:cubicBezTo>
                  <a:cubicBezTo>
                    <a:pt x="393" y="80"/>
                    <a:pt x="244" y="39"/>
                    <a:pt x="97" y="0"/>
                  </a:cubicBezTo>
                  <a:cubicBezTo>
                    <a:pt x="53" y="17"/>
                    <a:pt x="20" y="68"/>
                    <a:pt x="8" y="109"/>
                  </a:cubicBezTo>
                  <a:cubicBezTo>
                    <a:pt x="0" y="136"/>
                    <a:pt x="-1" y="163"/>
                    <a:pt x="2" y="190"/>
                  </a:cubicBezTo>
                  <a:cubicBezTo>
                    <a:pt x="4" y="207"/>
                    <a:pt x="16" y="221"/>
                    <a:pt x="33" y="225"/>
                  </a:cubicBezTo>
                  <a:cubicBezTo>
                    <a:pt x="195" y="263"/>
                    <a:pt x="350" y="331"/>
                    <a:pt x="515" y="361"/>
                  </a:cubicBezTo>
                  <a:cubicBezTo>
                    <a:pt x="538" y="366"/>
                    <a:pt x="562" y="370"/>
                    <a:pt x="586" y="375"/>
                  </a:cubicBezTo>
                  <a:cubicBezTo>
                    <a:pt x="586" y="374"/>
                    <a:pt x="586" y="374"/>
                    <a:pt x="586" y="374"/>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988" name="Google Shape;1988;p45"/>
            <p:cNvSpPr/>
            <p:nvPr/>
          </p:nvSpPr>
          <p:spPr>
            <a:xfrm>
              <a:off x="760680" y="979200"/>
              <a:ext cx="331919" cy="223200"/>
            </a:xfrm>
            <a:custGeom>
              <a:avLst/>
              <a:gdLst/>
              <a:ahLst/>
              <a:cxnLst/>
              <a:rect l="l" t="t" r="r" b="b"/>
              <a:pathLst>
                <a:path w="924" h="622" extrusionOk="0">
                  <a:moveTo>
                    <a:pt x="812" y="268"/>
                  </a:moveTo>
                  <a:cubicBezTo>
                    <a:pt x="806" y="265"/>
                    <a:pt x="800" y="262"/>
                    <a:pt x="794" y="259"/>
                  </a:cubicBezTo>
                  <a:cubicBezTo>
                    <a:pt x="788" y="257"/>
                    <a:pt x="781" y="253"/>
                    <a:pt x="780" y="246"/>
                  </a:cubicBezTo>
                  <a:cubicBezTo>
                    <a:pt x="779" y="241"/>
                    <a:pt x="782" y="235"/>
                    <a:pt x="786" y="231"/>
                  </a:cubicBezTo>
                  <a:cubicBezTo>
                    <a:pt x="806" y="204"/>
                    <a:pt x="832" y="182"/>
                    <a:pt x="858" y="160"/>
                  </a:cubicBezTo>
                  <a:cubicBezTo>
                    <a:pt x="871" y="149"/>
                    <a:pt x="884" y="138"/>
                    <a:pt x="896" y="127"/>
                  </a:cubicBezTo>
                  <a:cubicBezTo>
                    <a:pt x="905" y="119"/>
                    <a:pt x="921" y="112"/>
                    <a:pt x="924" y="99"/>
                  </a:cubicBezTo>
                  <a:cubicBezTo>
                    <a:pt x="926" y="90"/>
                    <a:pt x="922" y="78"/>
                    <a:pt x="914" y="73"/>
                  </a:cubicBezTo>
                  <a:cubicBezTo>
                    <a:pt x="906" y="67"/>
                    <a:pt x="895" y="66"/>
                    <a:pt x="886" y="69"/>
                  </a:cubicBezTo>
                  <a:cubicBezTo>
                    <a:pt x="881" y="57"/>
                    <a:pt x="871" y="46"/>
                    <a:pt x="860" y="42"/>
                  </a:cubicBezTo>
                  <a:cubicBezTo>
                    <a:pt x="848" y="37"/>
                    <a:pt x="835" y="38"/>
                    <a:pt x="823" y="44"/>
                  </a:cubicBezTo>
                  <a:cubicBezTo>
                    <a:pt x="821" y="35"/>
                    <a:pt x="815" y="26"/>
                    <a:pt x="807" y="22"/>
                  </a:cubicBezTo>
                  <a:cubicBezTo>
                    <a:pt x="792" y="13"/>
                    <a:pt x="776" y="13"/>
                    <a:pt x="760" y="18"/>
                  </a:cubicBezTo>
                  <a:cubicBezTo>
                    <a:pt x="758" y="18"/>
                    <a:pt x="757" y="19"/>
                    <a:pt x="755" y="18"/>
                  </a:cubicBezTo>
                  <a:cubicBezTo>
                    <a:pt x="754" y="17"/>
                    <a:pt x="753" y="16"/>
                    <a:pt x="753" y="15"/>
                  </a:cubicBezTo>
                  <a:cubicBezTo>
                    <a:pt x="741" y="-3"/>
                    <a:pt x="709" y="-1"/>
                    <a:pt x="691" y="1"/>
                  </a:cubicBezTo>
                  <a:cubicBezTo>
                    <a:pt x="667" y="5"/>
                    <a:pt x="643" y="12"/>
                    <a:pt x="620" y="21"/>
                  </a:cubicBezTo>
                  <a:cubicBezTo>
                    <a:pt x="583" y="35"/>
                    <a:pt x="548" y="55"/>
                    <a:pt x="515" y="76"/>
                  </a:cubicBezTo>
                  <a:cubicBezTo>
                    <a:pt x="442" y="124"/>
                    <a:pt x="374" y="182"/>
                    <a:pt x="295" y="220"/>
                  </a:cubicBezTo>
                  <a:cubicBezTo>
                    <a:pt x="236" y="248"/>
                    <a:pt x="159" y="287"/>
                    <a:pt x="99" y="312"/>
                  </a:cubicBezTo>
                  <a:cubicBezTo>
                    <a:pt x="-8" y="357"/>
                    <a:pt x="-19" y="408"/>
                    <a:pt x="23" y="490"/>
                  </a:cubicBezTo>
                  <a:cubicBezTo>
                    <a:pt x="41" y="525"/>
                    <a:pt x="70" y="553"/>
                    <a:pt x="100" y="578"/>
                  </a:cubicBezTo>
                  <a:cubicBezTo>
                    <a:pt x="114" y="590"/>
                    <a:pt x="128" y="601"/>
                    <a:pt x="145" y="608"/>
                  </a:cubicBezTo>
                  <a:cubicBezTo>
                    <a:pt x="159" y="613"/>
                    <a:pt x="174" y="616"/>
                    <a:pt x="189" y="618"/>
                  </a:cubicBezTo>
                  <a:cubicBezTo>
                    <a:pt x="213" y="621"/>
                    <a:pt x="237" y="625"/>
                    <a:pt x="261" y="621"/>
                  </a:cubicBezTo>
                  <a:cubicBezTo>
                    <a:pt x="320" y="609"/>
                    <a:pt x="332" y="584"/>
                    <a:pt x="376" y="550"/>
                  </a:cubicBezTo>
                  <a:cubicBezTo>
                    <a:pt x="426" y="512"/>
                    <a:pt x="493" y="444"/>
                    <a:pt x="540" y="402"/>
                  </a:cubicBezTo>
                  <a:cubicBezTo>
                    <a:pt x="544" y="399"/>
                    <a:pt x="548" y="395"/>
                    <a:pt x="552" y="394"/>
                  </a:cubicBezTo>
                  <a:cubicBezTo>
                    <a:pt x="558" y="392"/>
                    <a:pt x="563" y="392"/>
                    <a:pt x="569" y="392"/>
                  </a:cubicBezTo>
                  <a:cubicBezTo>
                    <a:pt x="598" y="392"/>
                    <a:pt x="631" y="385"/>
                    <a:pt x="659" y="389"/>
                  </a:cubicBezTo>
                  <a:cubicBezTo>
                    <a:pt x="686" y="393"/>
                    <a:pt x="701" y="389"/>
                    <a:pt x="725" y="374"/>
                  </a:cubicBezTo>
                  <a:cubicBezTo>
                    <a:pt x="767" y="347"/>
                    <a:pt x="810" y="320"/>
                    <a:pt x="841" y="281"/>
                  </a:cubicBezTo>
                  <a:cubicBezTo>
                    <a:pt x="832" y="276"/>
                    <a:pt x="822" y="272"/>
                    <a:pt x="812" y="268"/>
                  </a:cubicBezTo>
                  <a:close/>
                </a:path>
              </a:pathLst>
            </a:custGeom>
            <a:solidFill>
              <a:srgbClr val="7F3329"/>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989" name="Google Shape;1989;p45"/>
            <p:cNvSpPr/>
            <p:nvPr/>
          </p:nvSpPr>
          <p:spPr>
            <a:xfrm>
              <a:off x="1038240" y="1003320"/>
              <a:ext cx="40680" cy="27000"/>
            </a:xfrm>
            <a:custGeom>
              <a:avLst/>
              <a:gdLst/>
              <a:ahLst/>
              <a:cxnLst/>
              <a:rect l="l" t="t" r="r" b="b"/>
              <a:pathLst>
                <a:path w="115" h="77" fill="none" extrusionOk="0">
                  <a:moveTo>
                    <a:pt x="115" y="0"/>
                  </a:moveTo>
                  <a:cubicBezTo>
                    <a:pt x="81" y="16"/>
                    <a:pt x="31" y="57"/>
                    <a:pt x="0" y="77"/>
                  </a:cubicBezTo>
                </a:path>
              </a:pathLst>
            </a:custGeom>
            <a:noFill/>
            <a:ln w="9525" cap="rnd" cmpd="sng">
              <a:solidFill>
                <a:schemeClr val="dk1"/>
              </a:solidFill>
              <a:prstDash val="solid"/>
              <a:round/>
              <a:headEnd type="none" w="sm" len="sm"/>
              <a:tailEnd type="none" w="sm" len="sm"/>
            </a:ln>
          </p:spPr>
          <p:txBody>
            <a:bodyPr spcFirstLastPara="1" wrap="square" lIns="93600" tIns="0" rIns="93600" bIns="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990" name="Google Shape;1990;p45"/>
            <p:cNvSpPr/>
            <p:nvPr/>
          </p:nvSpPr>
          <p:spPr>
            <a:xfrm>
              <a:off x="1010520" y="995760"/>
              <a:ext cx="43920" cy="19800"/>
            </a:xfrm>
            <a:custGeom>
              <a:avLst/>
              <a:gdLst/>
              <a:ahLst/>
              <a:cxnLst/>
              <a:rect l="l" t="t" r="r" b="b"/>
              <a:pathLst>
                <a:path w="124" h="57" fill="none" extrusionOk="0">
                  <a:moveTo>
                    <a:pt x="124" y="0"/>
                  </a:moveTo>
                  <a:cubicBezTo>
                    <a:pt x="80" y="14"/>
                    <a:pt x="39" y="33"/>
                    <a:pt x="0" y="57"/>
                  </a:cubicBezTo>
                </a:path>
              </a:pathLst>
            </a:custGeom>
            <a:noFill/>
            <a:ln w="9525" cap="rnd" cmpd="sng">
              <a:solidFill>
                <a:schemeClr val="dk1"/>
              </a:solidFill>
              <a:prstDash val="solid"/>
              <a:round/>
              <a:headEnd type="none" w="sm" len="sm"/>
              <a:tailEnd type="none" w="sm" len="sm"/>
            </a:ln>
          </p:spPr>
          <p:txBody>
            <a:bodyPr spcFirstLastPara="1" wrap="square" lIns="93600" tIns="0" rIns="93600" bIns="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991" name="Google Shape;1991;p45"/>
            <p:cNvSpPr/>
            <p:nvPr/>
          </p:nvSpPr>
          <p:spPr>
            <a:xfrm>
              <a:off x="1005480" y="983880"/>
              <a:ext cx="25920" cy="16200"/>
            </a:xfrm>
            <a:custGeom>
              <a:avLst/>
              <a:gdLst/>
              <a:ahLst/>
              <a:cxnLst/>
              <a:rect l="l" t="t" r="r" b="b"/>
              <a:pathLst>
                <a:path w="74" h="47" fill="none" extrusionOk="0">
                  <a:moveTo>
                    <a:pt x="74" y="0"/>
                  </a:moveTo>
                  <a:cubicBezTo>
                    <a:pt x="45" y="8"/>
                    <a:pt x="19" y="25"/>
                    <a:pt x="0" y="47"/>
                  </a:cubicBezTo>
                </a:path>
              </a:pathLst>
            </a:custGeom>
            <a:noFill/>
            <a:ln w="9525" cap="rnd" cmpd="sng">
              <a:solidFill>
                <a:schemeClr val="dk1"/>
              </a:solidFill>
              <a:prstDash val="solid"/>
              <a:round/>
              <a:headEnd type="none" w="sm" len="sm"/>
              <a:tailEnd type="none" w="sm" len="sm"/>
            </a:ln>
          </p:spPr>
          <p:txBody>
            <a:bodyPr spcFirstLastPara="1" wrap="square" lIns="93600" tIns="0" rIns="93600" bIns="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992" name="Google Shape;1992;p45"/>
            <p:cNvSpPr/>
            <p:nvPr/>
          </p:nvSpPr>
          <p:spPr>
            <a:xfrm>
              <a:off x="1028160" y="1064880"/>
              <a:ext cx="14760" cy="7560"/>
            </a:xfrm>
            <a:custGeom>
              <a:avLst/>
              <a:gdLst/>
              <a:ahLst/>
              <a:cxnLst/>
              <a:rect l="l" t="t" r="r" b="b"/>
              <a:pathLst>
                <a:path w="43" h="23" fill="none" extrusionOk="0">
                  <a:moveTo>
                    <a:pt x="41" y="1"/>
                  </a:moveTo>
                  <a:cubicBezTo>
                    <a:pt x="42" y="0"/>
                    <a:pt x="43" y="1"/>
                    <a:pt x="43" y="2"/>
                  </a:cubicBezTo>
                  <a:cubicBezTo>
                    <a:pt x="43" y="2"/>
                    <a:pt x="42" y="3"/>
                    <a:pt x="41" y="3"/>
                  </a:cubicBezTo>
                  <a:cubicBezTo>
                    <a:pt x="28" y="11"/>
                    <a:pt x="14" y="18"/>
                    <a:pt x="0" y="23"/>
                  </a:cubicBezTo>
                </a:path>
              </a:pathLst>
            </a:custGeom>
            <a:noFill/>
            <a:ln w="9525" cap="rnd" cmpd="sng">
              <a:solidFill>
                <a:schemeClr val="dk1"/>
              </a:solidFill>
              <a:prstDash val="solid"/>
              <a:round/>
              <a:headEnd type="none" w="sm" len="sm"/>
              <a:tailEnd type="none" w="sm" len="sm"/>
            </a:ln>
          </p:spPr>
          <p:txBody>
            <a:bodyPr spcFirstLastPara="1" wrap="square" lIns="93600" tIns="0" rIns="93600" bIns="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993" name="Google Shape;1993;p45"/>
            <p:cNvSpPr/>
            <p:nvPr/>
          </p:nvSpPr>
          <p:spPr>
            <a:xfrm>
              <a:off x="940680" y="1102320"/>
              <a:ext cx="48240" cy="15480"/>
            </a:xfrm>
            <a:custGeom>
              <a:avLst/>
              <a:gdLst/>
              <a:ahLst/>
              <a:cxnLst/>
              <a:rect l="l" t="t" r="r" b="b"/>
              <a:pathLst>
                <a:path w="136" h="45" fill="none" extrusionOk="0">
                  <a:moveTo>
                    <a:pt x="136" y="45"/>
                  </a:moveTo>
                  <a:cubicBezTo>
                    <a:pt x="116" y="37"/>
                    <a:pt x="93" y="47"/>
                    <a:pt x="73" y="40"/>
                  </a:cubicBezTo>
                  <a:cubicBezTo>
                    <a:pt x="65" y="37"/>
                    <a:pt x="58" y="31"/>
                    <a:pt x="50" y="25"/>
                  </a:cubicBezTo>
                  <a:cubicBezTo>
                    <a:pt x="35" y="15"/>
                    <a:pt x="18" y="6"/>
                    <a:pt x="0" y="0"/>
                  </a:cubicBezTo>
                </a:path>
              </a:pathLst>
            </a:custGeom>
            <a:noFill/>
            <a:ln w="9525" cap="rnd" cmpd="sng">
              <a:solidFill>
                <a:schemeClr val="dk1"/>
              </a:solidFill>
              <a:prstDash val="solid"/>
              <a:round/>
              <a:headEnd type="none" w="sm" len="sm"/>
              <a:tailEnd type="none" w="sm" len="sm"/>
            </a:ln>
          </p:spPr>
          <p:txBody>
            <a:bodyPr spcFirstLastPara="1" wrap="square" lIns="93600" tIns="0" rIns="93600" bIns="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994" name="Google Shape;1994;p45"/>
            <p:cNvSpPr/>
            <p:nvPr/>
          </p:nvSpPr>
          <p:spPr>
            <a:xfrm>
              <a:off x="973800" y="923400"/>
              <a:ext cx="76320" cy="57600"/>
            </a:xfrm>
            <a:custGeom>
              <a:avLst/>
              <a:gdLst/>
              <a:ahLst/>
              <a:cxnLst/>
              <a:rect l="l" t="t" r="r" b="b"/>
              <a:pathLst>
                <a:path w="214" h="162" extrusionOk="0">
                  <a:moveTo>
                    <a:pt x="207" y="48"/>
                  </a:moveTo>
                  <a:cubicBezTo>
                    <a:pt x="188" y="26"/>
                    <a:pt x="166" y="12"/>
                    <a:pt x="139" y="0"/>
                  </a:cubicBezTo>
                  <a:cubicBezTo>
                    <a:pt x="109" y="17"/>
                    <a:pt x="73" y="31"/>
                    <a:pt x="49" y="57"/>
                  </a:cubicBezTo>
                  <a:cubicBezTo>
                    <a:pt x="25" y="82"/>
                    <a:pt x="4" y="123"/>
                    <a:pt x="0" y="158"/>
                  </a:cubicBezTo>
                  <a:cubicBezTo>
                    <a:pt x="18" y="168"/>
                    <a:pt x="44" y="157"/>
                    <a:pt x="62" y="147"/>
                  </a:cubicBezTo>
                  <a:cubicBezTo>
                    <a:pt x="98" y="127"/>
                    <a:pt x="133" y="105"/>
                    <a:pt x="172" y="93"/>
                  </a:cubicBezTo>
                  <a:cubicBezTo>
                    <a:pt x="185" y="88"/>
                    <a:pt x="198" y="85"/>
                    <a:pt x="208" y="76"/>
                  </a:cubicBezTo>
                  <a:cubicBezTo>
                    <a:pt x="218" y="68"/>
                    <a:pt x="216" y="58"/>
                    <a:pt x="207" y="48"/>
                  </a:cubicBezTo>
                  <a:close/>
                </a:path>
              </a:pathLst>
            </a:custGeom>
            <a:solidFill>
              <a:schemeClr val="accent2"/>
            </a:solidFill>
            <a:ln>
              <a:noFill/>
            </a:ln>
          </p:spPr>
          <p:txBody>
            <a:bodyPr spcFirstLastPara="1" wrap="square" lIns="90000" tIns="13300" rIns="90000" bIns="133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cxnSp>
          <p:nvCxnSpPr>
            <p:cNvPr id="1995" name="Google Shape;1995;p45"/>
            <p:cNvCxnSpPr/>
            <p:nvPr/>
          </p:nvCxnSpPr>
          <p:spPr>
            <a:xfrm rot="10800000" flipH="1">
              <a:off x="962280" y="919740"/>
              <a:ext cx="45300" cy="68100"/>
            </a:xfrm>
            <a:prstGeom prst="straightConnector1">
              <a:avLst/>
            </a:prstGeom>
            <a:noFill/>
            <a:ln w="9525" cap="rnd" cmpd="sng">
              <a:solidFill>
                <a:schemeClr val="dk1"/>
              </a:solidFill>
              <a:prstDash val="solid"/>
              <a:round/>
              <a:headEnd type="none" w="sm" len="sm"/>
              <a:tailEnd type="none" w="sm" len="sm"/>
            </a:ln>
          </p:spPr>
        </p:cxnSp>
        <p:sp>
          <p:nvSpPr>
            <p:cNvPr id="1996" name="Google Shape;1996;p45"/>
            <p:cNvSpPr/>
            <p:nvPr/>
          </p:nvSpPr>
          <p:spPr>
            <a:xfrm>
              <a:off x="987480" y="943920"/>
              <a:ext cx="30600" cy="35640"/>
            </a:xfrm>
            <a:custGeom>
              <a:avLst/>
              <a:gdLst/>
              <a:ahLst/>
              <a:cxnLst/>
              <a:rect l="l" t="t" r="r" b="b"/>
              <a:pathLst>
                <a:path w="87" h="101" extrusionOk="0">
                  <a:moveTo>
                    <a:pt x="3" y="101"/>
                  </a:moveTo>
                  <a:cubicBezTo>
                    <a:pt x="22" y="89"/>
                    <a:pt x="45" y="81"/>
                    <a:pt x="66" y="87"/>
                  </a:cubicBezTo>
                  <a:cubicBezTo>
                    <a:pt x="67" y="86"/>
                    <a:pt x="68" y="84"/>
                    <a:pt x="69" y="83"/>
                  </a:cubicBezTo>
                  <a:cubicBezTo>
                    <a:pt x="75" y="74"/>
                    <a:pt x="81" y="66"/>
                    <a:pt x="87" y="57"/>
                  </a:cubicBezTo>
                  <a:cubicBezTo>
                    <a:pt x="80" y="45"/>
                    <a:pt x="78" y="31"/>
                    <a:pt x="79" y="18"/>
                  </a:cubicBezTo>
                  <a:cubicBezTo>
                    <a:pt x="80" y="12"/>
                    <a:pt x="81" y="6"/>
                    <a:pt x="79" y="0"/>
                  </a:cubicBezTo>
                  <a:cubicBezTo>
                    <a:pt x="62" y="3"/>
                    <a:pt x="46" y="12"/>
                    <a:pt x="33" y="25"/>
                  </a:cubicBezTo>
                  <a:cubicBezTo>
                    <a:pt x="16" y="42"/>
                    <a:pt x="0" y="68"/>
                    <a:pt x="0" y="93"/>
                  </a:cubicBezTo>
                  <a:cubicBezTo>
                    <a:pt x="0" y="95"/>
                    <a:pt x="0" y="97"/>
                    <a:pt x="1" y="99"/>
                  </a:cubicBezTo>
                  <a:cubicBezTo>
                    <a:pt x="2" y="100"/>
                    <a:pt x="2" y="100"/>
                    <a:pt x="3" y="10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1997" name="Google Shape;1997;p45"/>
            <p:cNvSpPr/>
            <p:nvPr/>
          </p:nvSpPr>
          <p:spPr>
            <a:xfrm>
              <a:off x="1255320" y="1066320"/>
              <a:ext cx="91800" cy="90720"/>
            </a:xfrm>
            <a:custGeom>
              <a:avLst/>
              <a:gdLst/>
              <a:ahLst/>
              <a:cxnLst/>
              <a:rect l="l" t="t" r="r" b="b"/>
              <a:pathLst>
                <a:path w="257" h="254" extrusionOk="0">
                  <a:moveTo>
                    <a:pt x="159" y="2"/>
                  </a:moveTo>
                  <a:cubicBezTo>
                    <a:pt x="122" y="-4"/>
                    <a:pt x="83" y="7"/>
                    <a:pt x="53" y="32"/>
                  </a:cubicBezTo>
                  <a:cubicBezTo>
                    <a:pt x="20" y="59"/>
                    <a:pt x="0" y="102"/>
                    <a:pt x="0" y="146"/>
                  </a:cubicBezTo>
                  <a:cubicBezTo>
                    <a:pt x="2" y="212"/>
                    <a:pt x="63" y="256"/>
                    <a:pt x="126" y="254"/>
                  </a:cubicBezTo>
                  <a:cubicBezTo>
                    <a:pt x="185" y="252"/>
                    <a:pt x="239" y="212"/>
                    <a:pt x="253" y="154"/>
                  </a:cubicBezTo>
                  <a:cubicBezTo>
                    <a:pt x="264" y="104"/>
                    <a:pt x="246" y="51"/>
                    <a:pt x="204" y="22"/>
                  </a:cubicBezTo>
                  <a:cubicBezTo>
                    <a:pt x="190" y="12"/>
                    <a:pt x="175" y="5"/>
                    <a:pt x="159" y="2"/>
                  </a:cubicBezTo>
                  <a:close/>
                </a:path>
              </a:pathLst>
            </a:custGeom>
            <a:solidFill>
              <a:srgbClr val="7F3329"/>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998" name="Google Shape;1998;p45"/>
            <p:cNvSpPr/>
            <p:nvPr/>
          </p:nvSpPr>
          <p:spPr>
            <a:xfrm>
              <a:off x="1267560" y="1091160"/>
              <a:ext cx="29520" cy="23400"/>
            </a:xfrm>
            <a:custGeom>
              <a:avLst/>
              <a:gdLst/>
              <a:ahLst/>
              <a:cxnLst/>
              <a:rect l="l" t="t" r="r" b="b"/>
              <a:pathLst>
                <a:path w="84" h="67" fill="none" extrusionOk="0">
                  <a:moveTo>
                    <a:pt x="84" y="0"/>
                  </a:moveTo>
                  <a:cubicBezTo>
                    <a:pt x="47" y="6"/>
                    <a:pt x="14" y="32"/>
                    <a:pt x="0" y="67"/>
                  </a:cubicBezTo>
                </a:path>
              </a:pathLst>
            </a:custGeom>
            <a:noFill/>
            <a:ln w="9525" cap="rnd" cmpd="sng">
              <a:solidFill>
                <a:schemeClr val="dk1"/>
              </a:solidFill>
              <a:prstDash val="solid"/>
              <a:round/>
              <a:headEnd type="none" w="sm" len="sm"/>
              <a:tailEnd type="none" w="sm" len="sm"/>
            </a:ln>
          </p:spPr>
          <p:txBody>
            <a:bodyPr spcFirstLastPara="1" wrap="square" lIns="93600" tIns="0" rIns="93600" bIns="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999" name="Google Shape;1999;p45"/>
            <p:cNvSpPr/>
            <p:nvPr/>
          </p:nvSpPr>
          <p:spPr>
            <a:xfrm>
              <a:off x="1423440" y="925560"/>
              <a:ext cx="31320" cy="109080"/>
            </a:xfrm>
            <a:custGeom>
              <a:avLst/>
              <a:gdLst/>
              <a:ahLst/>
              <a:cxnLst/>
              <a:rect l="l" t="t" r="r" b="b"/>
              <a:pathLst>
                <a:path w="89" h="305" fill="none" extrusionOk="0">
                  <a:moveTo>
                    <a:pt x="0" y="0"/>
                  </a:moveTo>
                  <a:cubicBezTo>
                    <a:pt x="69" y="84"/>
                    <a:pt x="100" y="198"/>
                    <a:pt x="84" y="305"/>
                  </a:cubicBezTo>
                </a:path>
              </a:pathLst>
            </a:custGeom>
            <a:noFill/>
            <a:ln w="9525" cap="rnd" cmpd="sng">
              <a:solidFill>
                <a:schemeClr val="dk1"/>
              </a:solidFill>
              <a:prstDash val="solid"/>
              <a:round/>
              <a:headEnd type="none" w="sm" len="sm"/>
              <a:tailEnd type="none" w="sm" len="sm"/>
            </a:ln>
          </p:spPr>
          <p:txBody>
            <a:bodyPr spcFirstLastPara="1" wrap="square" lIns="93600" tIns="48600" rIns="93600" bIns="486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2000" name="Google Shape;2000;p45"/>
            <p:cNvSpPr/>
            <p:nvPr/>
          </p:nvSpPr>
          <p:spPr>
            <a:xfrm>
              <a:off x="1207080" y="861840"/>
              <a:ext cx="29520" cy="11160"/>
            </a:xfrm>
            <a:custGeom>
              <a:avLst/>
              <a:gdLst/>
              <a:ahLst/>
              <a:cxnLst/>
              <a:rect l="l" t="t" r="r" b="b"/>
              <a:pathLst>
                <a:path w="84" h="33" fill="none" extrusionOk="0">
                  <a:moveTo>
                    <a:pt x="0" y="33"/>
                  </a:moveTo>
                  <a:cubicBezTo>
                    <a:pt x="26" y="17"/>
                    <a:pt x="54" y="6"/>
                    <a:pt x="84" y="0"/>
                  </a:cubicBezTo>
                </a:path>
              </a:pathLst>
            </a:custGeom>
            <a:noFill/>
            <a:ln w="9525" cap="rnd" cmpd="sng">
              <a:solidFill>
                <a:schemeClr val="dk1"/>
              </a:solidFill>
              <a:prstDash val="solid"/>
              <a:round/>
              <a:headEnd type="none" w="sm" len="sm"/>
              <a:tailEnd type="none" w="sm" len="sm"/>
            </a:ln>
          </p:spPr>
          <p:txBody>
            <a:bodyPr spcFirstLastPara="1" wrap="square" lIns="93600" tIns="0" rIns="93600" bIns="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2001" name="Google Shape;2001;p45"/>
            <p:cNvSpPr/>
            <p:nvPr/>
          </p:nvSpPr>
          <p:spPr>
            <a:xfrm>
              <a:off x="1116000" y="1054800"/>
              <a:ext cx="31320" cy="39240"/>
            </a:xfrm>
            <a:custGeom>
              <a:avLst/>
              <a:gdLst/>
              <a:ahLst/>
              <a:cxnLst/>
              <a:rect l="l" t="t" r="r" b="b"/>
              <a:pathLst>
                <a:path w="89" h="111" fill="none" extrusionOk="0">
                  <a:moveTo>
                    <a:pt x="89" y="0"/>
                  </a:moveTo>
                  <a:cubicBezTo>
                    <a:pt x="67" y="11"/>
                    <a:pt x="46" y="25"/>
                    <a:pt x="30" y="44"/>
                  </a:cubicBezTo>
                  <a:cubicBezTo>
                    <a:pt x="13" y="63"/>
                    <a:pt x="2" y="86"/>
                    <a:pt x="0" y="111"/>
                  </a:cubicBezTo>
                </a:path>
              </a:pathLst>
            </a:custGeom>
            <a:noFill/>
            <a:ln w="9525" cap="rnd" cmpd="sng">
              <a:solidFill>
                <a:schemeClr val="dk1"/>
              </a:solidFill>
              <a:prstDash val="solid"/>
              <a:round/>
              <a:headEnd type="none" w="sm" len="sm"/>
              <a:tailEnd type="none" w="sm" len="sm"/>
            </a:ln>
          </p:spPr>
          <p:txBody>
            <a:bodyPr spcFirstLastPara="1" wrap="square" lIns="93600" tIns="0" rIns="93600" bIns="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2002" name="Google Shape;2002;p45"/>
            <p:cNvSpPr/>
            <p:nvPr/>
          </p:nvSpPr>
          <p:spPr>
            <a:xfrm>
              <a:off x="1132920" y="1030680"/>
              <a:ext cx="4320" cy="11520"/>
            </a:xfrm>
            <a:custGeom>
              <a:avLst/>
              <a:gdLst/>
              <a:ahLst/>
              <a:cxnLst/>
              <a:rect l="l" t="t" r="r" b="b"/>
              <a:pathLst>
                <a:path w="14" h="34" fill="none" extrusionOk="0">
                  <a:moveTo>
                    <a:pt x="0" y="0"/>
                  </a:moveTo>
                  <a:cubicBezTo>
                    <a:pt x="7" y="10"/>
                    <a:pt x="12" y="22"/>
                    <a:pt x="14" y="34"/>
                  </a:cubicBezTo>
                </a:path>
              </a:pathLst>
            </a:custGeom>
            <a:noFill/>
            <a:ln w="9525" cap="rnd" cmpd="sng">
              <a:solidFill>
                <a:schemeClr val="dk1"/>
              </a:solidFill>
              <a:prstDash val="solid"/>
              <a:round/>
              <a:headEnd type="none" w="sm" len="sm"/>
              <a:tailEnd type="none" w="sm" len="sm"/>
            </a:ln>
          </p:spPr>
          <p:txBody>
            <a:bodyPr spcFirstLastPara="1" wrap="square" lIns="93600" tIns="0" rIns="93600" bIns="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cxnSp>
          <p:nvCxnSpPr>
            <p:cNvPr id="2003" name="Google Shape;2003;p45"/>
            <p:cNvCxnSpPr/>
            <p:nvPr/>
          </p:nvCxnSpPr>
          <p:spPr>
            <a:xfrm>
              <a:off x="1092960" y="1018440"/>
              <a:ext cx="31800" cy="10200"/>
            </a:xfrm>
            <a:prstGeom prst="straightConnector1">
              <a:avLst/>
            </a:prstGeom>
            <a:noFill/>
            <a:ln w="9525" cap="rnd" cmpd="sng">
              <a:solidFill>
                <a:schemeClr val="dk1"/>
              </a:solidFill>
              <a:prstDash val="solid"/>
              <a:round/>
              <a:headEnd type="none" w="sm" len="sm"/>
              <a:tailEnd type="none" w="sm" len="sm"/>
            </a:ln>
          </p:spPr>
        </p:cxnSp>
        <p:sp>
          <p:nvSpPr>
            <p:cNvPr id="2004" name="Google Shape;2004;p45"/>
            <p:cNvSpPr/>
            <p:nvPr/>
          </p:nvSpPr>
          <p:spPr>
            <a:xfrm>
              <a:off x="1433113" y="1892115"/>
              <a:ext cx="149405" cy="151210"/>
            </a:xfrm>
            <a:custGeom>
              <a:avLst/>
              <a:gdLst/>
              <a:ahLst/>
              <a:cxnLst/>
              <a:rect l="l" t="t" r="r" b="b"/>
              <a:pathLst>
                <a:path w="434" h="457" extrusionOk="0">
                  <a:moveTo>
                    <a:pt x="49" y="352"/>
                  </a:moveTo>
                  <a:cubicBezTo>
                    <a:pt x="53" y="379"/>
                    <a:pt x="59" y="408"/>
                    <a:pt x="77" y="427"/>
                  </a:cubicBezTo>
                  <a:cubicBezTo>
                    <a:pt x="105" y="457"/>
                    <a:pt x="150" y="457"/>
                    <a:pt x="190" y="456"/>
                  </a:cubicBezTo>
                  <a:cubicBezTo>
                    <a:pt x="234" y="454"/>
                    <a:pt x="278" y="452"/>
                    <a:pt x="322" y="451"/>
                  </a:cubicBezTo>
                  <a:cubicBezTo>
                    <a:pt x="360" y="449"/>
                    <a:pt x="413" y="419"/>
                    <a:pt x="426" y="381"/>
                  </a:cubicBezTo>
                  <a:cubicBezTo>
                    <a:pt x="436" y="355"/>
                    <a:pt x="434" y="327"/>
                    <a:pt x="432" y="299"/>
                  </a:cubicBezTo>
                  <a:cubicBezTo>
                    <a:pt x="425" y="214"/>
                    <a:pt x="414" y="126"/>
                    <a:pt x="373" y="51"/>
                  </a:cubicBezTo>
                  <a:cubicBezTo>
                    <a:pt x="362" y="30"/>
                    <a:pt x="347" y="9"/>
                    <a:pt x="325" y="2"/>
                  </a:cubicBezTo>
                  <a:cubicBezTo>
                    <a:pt x="313" y="-1"/>
                    <a:pt x="301" y="0"/>
                    <a:pt x="290" y="0"/>
                  </a:cubicBezTo>
                  <a:cubicBezTo>
                    <a:pt x="226" y="5"/>
                    <a:pt x="163" y="14"/>
                    <a:pt x="101" y="28"/>
                  </a:cubicBezTo>
                  <a:cubicBezTo>
                    <a:pt x="-74" y="65"/>
                    <a:pt x="27" y="228"/>
                    <a:pt x="49" y="352"/>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grpSp>
      <p:grpSp>
        <p:nvGrpSpPr>
          <p:cNvPr id="2005" name="Google Shape;2005;p45"/>
          <p:cNvGrpSpPr/>
          <p:nvPr/>
        </p:nvGrpSpPr>
        <p:grpSpPr>
          <a:xfrm>
            <a:off x="4879348" y="725586"/>
            <a:ext cx="773611" cy="383998"/>
            <a:chOff x="7258680" y="3196080"/>
            <a:chExt cx="892800" cy="443160"/>
          </a:xfrm>
        </p:grpSpPr>
        <p:sp>
          <p:nvSpPr>
            <p:cNvPr id="2006" name="Google Shape;2006;p45"/>
            <p:cNvSpPr/>
            <p:nvPr/>
          </p:nvSpPr>
          <p:spPr>
            <a:xfrm>
              <a:off x="7258680" y="3196080"/>
              <a:ext cx="892800" cy="443160"/>
            </a:xfrm>
            <a:custGeom>
              <a:avLst/>
              <a:gdLst/>
              <a:ahLst/>
              <a:cxnLst/>
              <a:rect l="l" t="t" r="r" b="b"/>
              <a:pathLst>
                <a:path w="2480" h="1231" extrusionOk="0">
                  <a:moveTo>
                    <a:pt x="2479" y="650"/>
                  </a:moveTo>
                  <a:cubicBezTo>
                    <a:pt x="2474" y="589"/>
                    <a:pt x="2434" y="544"/>
                    <a:pt x="2393" y="512"/>
                  </a:cubicBezTo>
                  <a:cubicBezTo>
                    <a:pt x="2270" y="416"/>
                    <a:pt x="2114" y="382"/>
                    <a:pt x="1965" y="419"/>
                  </a:cubicBezTo>
                  <a:cubicBezTo>
                    <a:pt x="1972" y="371"/>
                    <a:pt x="1973" y="323"/>
                    <a:pt x="1963" y="275"/>
                  </a:cubicBezTo>
                  <a:cubicBezTo>
                    <a:pt x="1947" y="196"/>
                    <a:pt x="1908" y="129"/>
                    <a:pt x="1857" y="81"/>
                  </a:cubicBezTo>
                  <a:cubicBezTo>
                    <a:pt x="1746" y="-25"/>
                    <a:pt x="1594" y="-21"/>
                    <a:pt x="1464" y="63"/>
                  </a:cubicBezTo>
                  <a:cubicBezTo>
                    <a:pt x="1407" y="99"/>
                    <a:pt x="1355" y="150"/>
                    <a:pt x="1311" y="209"/>
                  </a:cubicBezTo>
                  <a:cubicBezTo>
                    <a:pt x="1187" y="60"/>
                    <a:pt x="1013" y="-8"/>
                    <a:pt x="830" y="51"/>
                  </a:cubicBezTo>
                  <a:cubicBezTo>
                    <a:pt x="646" y="111"/>
                    <a:pt x="503" y="284"/>
                    <a:pt x="437" y="481"/>
                  </a:cubicBezTo>
                  <a:cubicBezTo>
                    <a:pt x="306" y="483"/>
                    <a:pt x="168" y="495"/>
                    <a:pt x="63" y="587"/>
                  </a:cubicBezTo>
                  <a:cubicBezTo>
                    <a:pt x="33" y="612"/>
                    <a:pt x="6" y="646"/>
                    <a:pt x="1" y="686"/>
                  </a:cubicBezTo>
                  <a:cubicBezTo>
                    <a:pt x="-8" y="753"/>
                    <a:pt x="46" y="803"/>
                    <a:pt x="98" y="833"/>
                  </a:cubicBezTo>
                  <a:cubicBezTo>
                    <a:pt x="229" y="906"/>
                    <a:pt x="384" y="928"/>
                    <a:pt x="533" y="896"/>
                  </a:cubicBezTo>
                  <a:cubicBezTo>
                    <a:pt x="520" y="1065"/>
                    <a:pt x="695" y="1161"/>
                    <a:pt x="830" y="1167"/>
                  </a:cubicBezTo>
                  <a:cubicBezTo>
                    <a:pt x="858" y="1168"/>
                    <a:pt x="886" y="1166"/>
                    <a:pt x="913" y="1162"/>
                  </a:cubicBezTo>
                  <a:cubicBezTo>
                    <a:pt x="1028" y="1151"/>
                    <a:pt x="1143" y="1090"/>
                    <a:pt x="1221" y="990"/>
                  </a:cubicBezTo>
                  <a:cubicBezTo>
                    <a:pt x="1266" y="1145"/>
                    <a:pt x="1402" y="1228"/>
                    <a:pt x="1533" y="1231"/>
                  </a:cubicBezTo>
                  <a:cubicBezTo>
                    <a:pt x="1661" y="1233"/>
                    <a:pt x="1792" y="1165"/>
                    <a:pt x="1889" y="1053"/>
                  </a:cubicBezTo>
                  <a:cubicBezTo>
                    <a:pt x="1933" y="1002"/>
                    <a:pt x="1970" y="943"/>
                    <a:pt x="1996" y="878"/>
                  </a:cubicBezTo>
                  <a:cubicBezTo>
                    <a:pt x="2124" y="905"/>
                    <a:pt x="2260" y="919"/>
                    <a:pt x="2377" y="838"/>
                  </a:cubicBezTo>
                  <a:cubicBezTo>
                    <a:pt x="2433" y="799"/>
                    <a:pt x="2485" y="727"/>
                    <a:pt x="2479" y="65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07" name="Google Shape;2007;p45"/>
            <p:cNvSpPr/>
            <p:nvPr/>
          </p:nvSpPr>
          <p:spPr>
            <a:xfrm>
              <a:off x="7965360" y="3295080"/>
              <a:ext cx="2880" cy="51840"/>
            </a:xfrm>
            <a:custGeom>
              <a:avLst/>
              <a:gdLst/>
              <a:ahLst/>
              <a:cxnLst/>
              <a:rect l="l" t="t" r="r" b="b"/>
              <a:pathLst>
                <a:path w="8" h="144" fill="none" extrusionOk="0">
                  <a:moveTo>
                    <a:pt x="2" y="144"/>
                  </a:moveTo>
                  <a:cubicBezTo>
                    <a:pt x="9" y="96"/>
                    <a:pt x="10" y="48"/>
                    <a:pt x="0" y="0"/>
                  </a:cubicBezTo>
                </a:path>
              </a:pathLst>
            </a:custGeom>
            <a:noFill/>
            <a:ln w="11500" cap="rnd" cmpd="sng">
              <a:solidFill>
                <a:schemeClr val="dk1"/>
              </a:solidFill>
              <a:prstDash val="solid"/>
              <a:round/>
              <a:headEnd type="none" w="sm" len="sm"/>
              <a:tailEnd type="none" w="sm" len="sm"/>
            </a:ln>
          </p:spPr>
          <p:txBody>
            <a:bodyPr spcFirstLastPara="1" wrap="square" lIns="95750" tIns="1075" rIns="95750" bIns="1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08" name="Google Shape;2008;p45"/>
            <p:cNvSpPr/>
            <p:nvPr/>
          </p:nvSpPr>
          <p:spPr>
            <a:xfrm>
              <a:off x="7977240" y="3430080"/>
              <a:ext cx="174240" cy="89640"/>
            </a:xfrm>
            <a:custGeom>
              <a:avLst/>
              <a:gdLst/>
              <a:ahLst/>
              <a:cxnLst/>
              <a:rect l="l" t="t" r="r" b="b"/>
              <a:pathLst>
                <a:path w="484" h="249" fill="none" extrusionOk="0">
                  <a:moveTo>
                    <a:pt x="0" y="227"/>
                  </a:moveTo>
                  <a:cubicBezTo>
                    <a:pt x="128" y="255"/>
                    <a:pt x="264" y="269"/>
                    <a:pt x="381" y="188"/>
                  </a:cubicBezTo>
                  <a:cubicBezTo>
                    <a:pt x="437" y="149"/>
                    <a:pt x="489" y="77"/>
                    <a:pt x="483" y="0"/>
                  </a:cubicBezTo>
                </a:path>
              </a:pathLst>
            </a:custGeom>
            <a:noFill/>
            <a:ln w="11500" cap="rnd" cmpd="sng">
              <a:solidFill>
                <a:schemeClr val="dk1"/>
              </a:solidFill>
              <a:prstDash val="solid"/>
              <a:round/>
              <a:headEnd type="none" w="sm" len="sm"/>
              <a:tailEnd type="none" w="sm" len="sm"/>
            </a:ln>
          </p:spPr>
          <p:txBody>
            <a:bodyPr spcFirstLastPara="1" wrap="square" lIns="95750" tIns="38875" rIns="95750" bIns="38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09" name="Google Shape;2009;p45"/>
            <p:cNvSpPr/>
            <p:nvPr/>
          </p:nvSpPr>
          <p:spPr>
            <a:xfrm>
              <a:off x="7557480" y="3552480"/>
              <a:ext cx="253080" cy="86760"/>
            </a:xfrm>
            <a:custGeom>
              <a:avLst/>
              <a:gdLst/>
              <a:ahLst/>
              <a:cxnLst/>
              <a:rect l="l" t="t" r="r" b="b"/>
              <a:pathLst>
                <a:path w="703" h="241" fill="none" extrusionOk="0">
                  <a:moveTo>
                    <a:pt x="0" y="177"/>
                  </a:moveTo>
                  <a:cubicBezTo>
                    <a:pt x="28" y="178"/>
                    <a:pt x="56" y="176"/>
                    <a:pt x="83" y="172"/>
                  </a:cubicBezTo>
                  <a:cubicBezTo>
                    <a:pt x="198" y="161"/>
                    <a:pt x="313" y="100"/>
                    <a:pt x="391" y="0"/>
                  </a:cubicBezTo>
                  <a:cubicBezTo>
                    <a:pt x="436" y="155"/>
                    <a:pt x="572" y="238"/>
                    <a:pt x="703" y="241"/>
                  </a:cubicBezTo>
                </a:path>
              </a:pathLst>
            </a:custGeom>
            <a:noFill/>
            <a:ln w="11500" cap="rnd" cmpd="sng">
              <a:solidFill>
                <a:schemeClr val="dk1"/>
              </a:solidFill>
              <a:prstDash val="solid"/>
              <a:round/>
              <a:headEnd type="none" w="sm" len="sm"/>
              <a:tailEnd type="none" w="sm" len="sm"/>
            </a:ln>
          </p:spPr>
          <p:txBody>
            <a:bodyPr spcFirstLastPara="1" wrap="square" lIns="95750" tIns="36000" rIns="95750" bIns="36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10" name="Google Shape;2010;p45"/>
            <p:cNvSpPr/>
            <p:nvPr/>
          </p:nvSpPr>
          <p:spPr>
            <a:xfrm>
              <a:off x="7258680" y="3407400"/>
              <a:ext cx="35280" cy="88200"/>
            </a:xfrm>
            <a:custGeom>
              <a:avLst/>
              <a:gdLst/>
              <a:ahLst/>
              <a:cxnLst/>
              <a:rect l="l" t="t" r="r" b="b"/>
              <a:pathLst>
                <a:path w="98" h="245" fill="none" extrusionOk="0">
                  <a:moveTo>
                    <a:pt x="62" y="0"/>
                  </a:moveTo>
                  <a:cubicBezTo>
                    <a:pt x="33" y="25"/>
                    <a:pt x="6" y="59"/>
                    <a:pt x="1" y="99"/>
                  </a:cubicBezTo>
                  <a:cubicBezTo>
                    <a:pt x="-8" y="166"/>
                    <a:pt x="46" y="216"/>
                    <a:pt x="98" y="245"/>
                  </a:cubicBezTo>
                </a:path>
              </a:pathLst>
            </a:custGeom>
            <a:noFill/>
            <a:ln w="11500" cap="rnd" cmpd="sng">
              <a:solidFill>
                <a:schemeClr val="dk1"/>
              </a:solidFill>
              <a:prstDash val="solid"/>
              <a:round/>
              <a:headEnd type="none" w="sm" len="sm"/>
              <a:tailEnd type="none" w="sm" len="sm"/>
            </a:ln>
          </p:spPr>
          <p:txBody>
            <a:bodyPr spcFirstLastPara="1" wrap="square" lIns="95750" tIns="37425" rIns="95750" bIns="37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011" name="Google Shape;2011;p45"/>
          <p:cNvGrpSpPr/>
          <p:nvPr/>
        </p:nvGrpSpPr>
        <p:grpSpPr>
          <a:xfrm rot="251944">
            <a:off x="-1032975" y="-120335"/>
            <a:ext cx="3608286" cy="1536667"/>
            <a:chOff x="589680" y="3227040"/>
            <a:chExt cx="2248563" cy="957599"/>
          </a:xfrm>
        </p:grpSpPr>
        <p:sp>
          <p:nvSpPr>
            <p:cNvPr id="2012" name="Google Shape;2012;p45"/>
            <p:cNvSpPr/>
            <p:nvPr/>
          </p:nvSpPr>
          <p:spPr>
            <a:xfrm>
              <a:off x="1651680" y="3392640"/>
              <a:ext cx="1186563" cy="377640"/>
            </a:xfrm>
            <a:custGeom>
              <a:avLst/>
              <a:gdLst/>
              <a:ahLst/>
              <a:cxnLst/>
              <a:rect l="l" t="t" r="r" b="b"/>
              <a:pathLst>
                <a:path w="3298" h="1051" extrusionOk="0">
                  <a:moveTo>
                    <a:pt x="3298" y="108"/>
                  </a:moveTo>
                  <a:lnTo>
                    <a:pt x="1131" y="1051"/>
                  </a:lnTo>
                  <a:lnTo>
                    <a:pt x="0" y="791"/>
                  </a:lnTo>
                  <a:lnTo>
                    <a:pt x="3039" y="0"/>
                  </a:lnTo>
                  <a:lnTo>
                    <a:pt x="3298" y="108"/>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2013" name="Google Shape;2013;p45"/>
            <p:cNvSpPr/>
            <p:nvPr/>
          </p:nvSpPr>
          <p:spPr>
            <a:xfrm>
              <a:off x="1134000" y="3227040"/>
              <a:ext cx="1425957" cy="783002"/>
            </a:xfrm>
            <a:custGeom>
              <a:avLst/>
              <a:gdLst/>
              <a:ahLst/>
              <a:cxnLst/>
              <a:rect l="l" t="t" r="r" b="b"/>
              <a:pathLst>
                <a:path w="3963" h="2177" extrusionOk="0">
                  <a:moveTo>
                    <a:pt x="29" y="0"/>
                  </a:moveTo>
                  <a:cubicBezTo>
                    <a:pt x="119" y="36"/>
                    <a:pt x="177" y="134"/>
                    <a:pt x="210" y="228"/>
                  </a:cubicBezTo>
                  <a:cubicBezTo>
                    <a:pt x="248" y="333"/>
                    <a:pt x="271" y="447"/>
                    <a:pt x="343" y="531"/>
                  </a:cubicBezTo>
                  <a:cubicBezTo>
                    <a:pt x="412" y="612"/>
                    <a:pt x="517" y="653"/>
                    <a:pt x="617" y="688"/>
                  </a:cubicBezTo>
                  <a:cubicBezTo>
                    <a:pt x="1594" y="1027"/>
                    <a:pt x="2651" y="1130"/>
                    <a:pt x="3581" y="1580"/>
                  </a:cubicBezTo>
                  <a:cubicBezTo>
                    <a:pt x="3720" y="1647"/>
                    <a:pt x="3866" y="1758"/>
                    <a:pt x="3932" y="1901"/>
                  </a:cubicBezTo>
                  <a:cubicBezTo>
                    <a:pt x="4103" y="2271"/>
                    <a:pt x="3526" y="2177"/>
                    <a:pt x="3334" y="2131"/>
                  </a:cubicBezTo>
                  <a:cubicBezTo>
                    <a:pt x="3048" y="2062"/>
                    <a:pt x="2763" y="1994"/>
                    <a:pt x="2478" y="1925"/>
                  </a:cubicBezTo>
                  <a:cubicBezTo>
                    <a:pt x="2032" y="1818"/>
                    <a:pt x="539" y="1434"/>
                    <a:pt x="351" y="1239"/>
                  </a:cubicBezTo>
                  <a:cubicBezTo>
                    <a:pt x="175" y="1056"/>
                    <a:pt x="102" y="785"/>
                    <a:pt x="70" y="541"/>
                  </a:cubicBezTo>
                  <a:cubicBezTo>
                    <a:pt x="47" y="364"/>
                    <a:pt x="24" y="187"/>
                    <a:pt x="0" y="11"/>
                  </a:cubicBezTo>
                  <a:cubicBezTo>
                    <a:pt x="10" y="7"/>
                    <a:pt x="19" y="4"/>
                    <a:pt x="29" y="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2014" name="Google Shape;2014;p45"/>
            <p:cNvSpPr/>
            <p:nvPr/>
          </p:nvSpPr>
          <p:spPr>
            <a:xfrm>
              <a:off x="589680" y="3719880"/>
              <a:ext cx="1372315" cy="464759"/>
            </a:xfrm>
            <a:custGeom>
              <a:avLst/>
              <a:gdLst/>
              <a:ahLst/>
              <a:cxnLst/>
              <a:rect l="l" t="t" r="r" b="b"/>
              <a:pathLst>
                <a:path w="3814" h="1293" extrusionOk="0">
                  <a:moveTo>
                    <a:pt x="3814" y="336"/>
                  </a:moveTo>
                  <a:lnTo>
                    <a:pt x="28" y="1293"/>
                  </a:lnTo>
                  <a:lnTo>
                    <a:pt x="0" y="1012"/>
                  </a:lnTo>
                  <a:lnTo>
                    <a:pt x="2552" y="0"/>
                  </a:lnTo>
                  <a:lnTo>
                    <a:pt x="3814" y="336"/>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cxnSp>
          <p:nvCxnSpPr>
            <p:cNvPr id="2015" name="Google Shape;2015;p45"/>
            <p:cNvCxnSpPr/>
            <p:nvPr/>
          </p:nvCxnSpPr>
          <p:spPr>
            <a:xfrm flipH="1">
              <a:off x="1825920" y="3840840"/>
              <a:ext cx="136800" cy="28500"/>
            </a:xfrm>
            <a:prstGeom prst="straightConnector1">
              <a:avLst/>
            </a:prstGeom>
            <a:noFill/>
            <a:ln w="14025" cap="rnd" cmpd="sng">
              <a:solidFill>
                <a:schemeClr val="dk1"/>
              </a:solidFill>
              <a:prstDash val="solid"/>
              <a:round/>
              <a:headEnd type="none" w="sm" len="sm"/>
              <a:tailEnd type="none" w="sm" len="sm"/>
            </a:ln>
          </p:spPr>
        </p:cxnSp>
        <p:sp>
          <p:nvSpPr>
            <p:cNvPr id="2016" name="Google Shape;2016;p45"/>
            <p:cNvSpPr/>
            <p:nvPr/>
          </p:nvSpPr>
          <p:spPr>
            <a:xfrm>
              <a:off x="1930680" y="3743640"/>
              <a:ext cx="65160" cy="77400"/>
            </a:xfrm>
            <a:custGeom>
              <a:avLst/>
              <a:gdLst/>
              <a:ahLst/>
              <a:cxnLst/>
              <a:rect l="l" t="t" r="r" b="b"/>
              <a:pathLst>
                <a:path w="183" h="217" extrusionOk="0">
                  <a:moveTo>
                    <a:pt x="26" y="191"/>
                  </a:moveTo>
                  <a:lnTo>
                    <a:pt x="114" y="215"/>
                  </a:lnTo>
                  <a:cubicBezTo>
                    <a:pt x="132" y="220"/>
                    <a:pt x="150" y="210"/>
                    <a:pt x="154" y="192"/>
                  </a:cubicBezTo>
                  <a:lnTo>
                    <a:pt x="182" y="66"/>
                  </a:lnTo>
                  <a:cubicBezTo>
                    <a:pt x="186" y="49"/>
                    <a:pt x="174" y="31"/>
                    <a:pt x="156" y="26"/>
                  </a:cubicBezTo>
                  <a:lnTo>
                    <a:pt x="68" y="2"/>
                  </a:lnTo>
                  <a:cubicBezTo>
                    <a:pt x="50" y="-3"/>
                    <a:pt x="32" y="7"/>
                    <a:pt x="28" y="25"/>
                  </a:cubicBezTo>
                  <a:lnTo>
                    <a:pt x="0" y="150"/>
                  </a:lnTo>
                  <a:cubicBezTo>
                    <a:pt x="-4" y="168"/>
                    <a:pt x="8" y="186"/>
                    <a:pt x="26" y="191"/>
                  </a:cubicBezTo>
                  <a:close/>
                </a:path>
              </a:pathLst>
            </a:custGeom>
            <a:solidFill>
              <a:schemeClr val="dk1"/>
            </a:solidFill>
            <a:ln>
              <a:noFill/>
            </a:ln>
          </p:spPr>
          <p:txBody>
            <a:bodyPr spcFirstLastPara="1" wrap="square" lIns="90000" tIns="33100" rIns="90000" bIns="3310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2017" name="Google Shape;2017;p45"/>
            <p:cNvSpPr/>
            <p:nvPr/>
          </p:nvSpPr>
          <p:spPr>
            <a:xfrm>
              <a:off x="1839960" y="3718800"/>
              <a:ext cx="64800" cy="77400"/>
            </a:xfrm>
            <a:custGeom>
              <a:avLst/>
              <a:gdLst/>
              <a:ahLst/>
              <a:cxnLst/>
              <a:rect l="l" t="t" r="r" b="b"/>
              <a:pathLst>
                <a:path w="182" h="217" extrusionOk="0">
                  <a:moveTo>
                    <a:pt x="25" y="190"/>
                  </a:moveTo>
                  <a:lnTo>
                    <a:pt x="114" y="215"/>
                  </a:lnTo>
                  <a:cubicBezTo>
                    <a:pt x="132" y="220"/>
                    <a:pt x="149" y="209"/>
                    <a:pt x="153" y="192"/>
                  </a:cubicBezTo>
                  <a:lnTo>
                    <a:pt x="181" y="67"/>
                  </a:lnTo>
                  <a:cubicBezTo>
                    <a:pt x="185" y="49"/>
                    <a:pt x="174" y="31"/>
                    <a:pt x="156" y="26"/>
                  </a:cubicBezTo>
                  <a:lnTo>
                    <a:pt x="67" y="1"/>
                  </a:lnTo>
                  <a:cubicBezTo>
                    <a:pt x="50" y="-3"/>
                    <a:pt x="32" y="7"/>
                    <a:pt x="28" y="24"/>
                  </a:cubicBezTo>
                  <a:lnTo>
                    <a:pt x="0" y="150"/>
                  </a:lnTo>
                  <a:cubicBezTo>
                    <a:pt x="-4" y="167"/>
                    <a:pt x="7" y="186"/>
                    <a:pt x="25" y="190"/>
                  </a:cubicBezTo>
                  <a:close/>
                </a:path>
              </a:pathLst>
            </a:custGeom>
            <a:solidFill>
              <a:schemeClr val="dk1"/>
            </a:solidFill>
            <a:ln>
              <a:noFill/>
            </a:ln>
          </p:spPr>
          <p:txBody>
            <a:bodyPr spcFirstLastPara="1" wrap="square" lIns="90000" tIns="33100" rIns="90000" bIns="3310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2018" name="Google Shape;2018;p45"/>
            <p:cNvSpPr/>
            <p:nvPr/>
          </p:nvSpPr>
          <p:spPr>
            <a:xfrm>
              <a:off x="1749240" y="3693600"/>
              <a:ext cx="64800" cy="77760"/>
            </a:xfrm>
            <a:custGeom>
              <a:avLst/>
              <a:gdLst/>
              <a:ahLst/>
              <a:cxnLst/>
              <a:rect l="l" t="t" r="r" b="b"/>
              <a:pathLst>
                <a:path w="182" h="218" extrusionOk="0">
                  <a:moveTo>
                    <a:pt x="25" y="192"/>
                  </a:moveTo>
                  <a:lnTo>
                    <a:pt x="114" y="216"/>
                  </a:lnTo>
                  <a:cubicBezTo>
                    <a:pt x="131" y="221"/>
                    <a:pt x="149" y="210"/>
                    <a:pt x="153" y="194"/>
                  </a:cubicBezTo>
                  <a:lnTo>
                    <a:pt x="181" y="67"/>
                  </a:lnTo>
                  <a:cubicBezTo>
                    <a:pt x="185" y="50"/>
                    <a:pt x="174" y="31"/>
                    <a:pt x="156" y="27"/>
                  </a:cubicBezTo>
                  <a:lnTo>
                    <a:pt x="67" y="2"/>
                  </a:lnTo>
                  <a:cubicBezTo>
                    <a:pt x="49" y="-3"/>
                    <a:pt x="32" y="8"/>
                    <a:pt x="28" y="25"/>
                  </a:cubicBezTo>
                  <a:lnTo>
                    <a:pt x="0" y="152"/>
                  </a:lnTo>
                  <a:cubicBezTo>
                    <a:pt x="-4" y="169"/>
                    <a:pt x="7" y="187"/>
                    <a:pt x="25" y="192"/>
                  </a:cubicBezTo>
                  <a:close/>
                </a:path>
              </a:pathLst>
            </a:custGeom>
            <a:solidFill>
              <a:schemeClr val="dk1"/>
            </a:solidFill>
            <a:ln>
              <a:noFill/>
            </a:ln>
          </p:spPr>
          <p:txBody>
            <a:bodyPr spcFirstLastPara="1" wrap="square" lIns="90000" tIns="33475" rIns="90000" bIns="33475"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2019" name="Google Shape;2019;p45"/>
            <p:cNvSpPr/>
            <p:nvPr/>
          </p:nvSpPr>
          <p:spPr>
            <a:xfrm>
              <a:off x="1658160" y="3668760"/>
              <a:ext cx="65160" cy="77400"/>
            </a:xfrm>
            <a:custGeom>
              <a:avLst/>
              <a:gdLst/>
              <a:ahLst/>
              <a:cxnLst/>
              <a:rect l="l" t="t" r="r" b="b"/>
              <a:pathLst>
                <a:path w="183" h="217" extrusionOk="0">
                  <a:moveTo>
                    <a:pt x="27" y="192"/>
                  </a:moveTo>
                  <a:lnTo>
                    <a:pt x="115" y="216"/>
                  </a:lnTo>
                  <a:cubicBezTo>
                    <a:pt x="133" y="221"/>
                    <a:pt x="151" y="211"/>
                    <a:pt x="155" y="194"/>
                  </a:cubicBezTo>
                  <a:lnTo>
                    <a:pt x="182" y="67"/>
                  </a:lnTo>
                  <a:cubicBezTo>
                    <a:pt x="186" y="50"/>
                    <a:pt x="175" y="31"/>
                    <a:pt x="157" y="27"/>
                  </a:cubicBezTo>
                  <a:lnTo>
                    <a:pt x="69" y="2"/>
                  </a:lnTo>
                  <a:cubicBezTo>
                    <a:pt x="51" y="-3"/>
                    <a:pt x="34" y="7"/>
                    <a:pt x="30" y="25"/>
                  </a:cubicBezTo>
                  <a:lnTo>
                    <a:pt x="1" y="151"/>
                  </a:lnTo>
                  <a:cubicBezTo>
                    <a:pt x="-3" y="169"/>
                    <a:pt x="9" y="187"/>
                    <a:pt x="27" y="192"/>
                  </a:cubicBezTo>
                  <a:close/>
                </a:path>
              </a:pathLst>
            </a:custGeom>
            <a:solidFill>
              <a:schemeClr val="dk1"/>
            </a:solidFill>
            <a:ln>
              <a:noFill/>
            </a:ln>
          </p:spPr>
          <p:txBody>
            <a:bodyPr spcFirstLastPara="1" wrap="square" lIns="90000" tIns="33100" rIns="90000" bIns="3310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2020" name="Google Shape;2020;p45"/>
            <p:cNvSpPr/>
            <p:nvPr/>
          </p:nvSpPr>
          <p:spPr>
            <a:xfrm>
              <a:off x="2306520" y="3845520"/>
              <a:ext cx="65160" cy="77400"/>
            </a:xfrm>
            <a:custGeom>
              <a:avLst/>
              <a:gdLst/>
              <a:ahLst/>
              <a:cxnLst/>
              <a:rect l="l" t="t" r="r" b="b"/>
              <a:pathLst>
                <a:path w="183" h="217" extrusionOk="0">
                  <a:moveTo>
                    <a:pt x="26" y="190"/>
                  </a:moveTo>
                  <a:lnTo>
                    <a:pt x="115" y="215"/>
                  </a:lnTo>
                  <a:cubicBezTo>
                    <a:pt x="133" y="220"/>
                    <a:pt x="150" y="209"/>
                    <a:pt x="154" y="192"/>
                  </a:cubicBezTo>
                  <a:lnTo>
                    <a:pt x="182" y="66"/>
                  </a:lnTo>
                  <a:cubicBezTo>
                    <a:pt x="186" y="48"/>
                    <a:pt x="175" y="30"/>
                    <a:pt x="157" y="25"/>
                  </a:cubicBezTo>
                  <a:lnTo>
                    <a:pt x="68" y="1"/>
                  </a:lnTo>
                  <a:cubicBezTo>
                    <a:pt x="50" y="-4"/>
                    <a:pt x="33" y="6"/>
                    <a:pt x="29" y="23"/>
                  </a:cubicBezTo>
                  <a:lnTo>
                    <a:pt x="1" y="150"/>
                  </a:lnTo>
                  <a:cubicBezTo>
                    <a:pt x="-3" y="167"/>
                    <a:pt x="8" y="186"/>
                    <a:pt x="26" y="190"/>
                  </a:cubicBezTo>
                  <a:close/>
                </a:path>
              </a:pathLst>
            </a:custGeom>
            <a:solidFill>
              <a:schemeClr val="dk1"/>
            </a:solidFill>
            <a:ln>
              <a:noFill/>
            </a:ln>
          </p:spPr>
          <p:txBody>
            <a:bodyPr spcFirstLastPara="1" wrap="square" lIns="90000" tIns="33100" rIns="90000" bIns="3310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2021" name="Google Shape;2021;p45"/>
            <p:cNvSpPr/>
            <p:nvPr/>
          </p:nvSpPr>
          <p:spPr>
            <a:xfrm>
              <a:off x="2215800" y="3820320"/>
              <a:ext cx="65160" cy="77760"/>
            </a:xfrm>
            <a:custGeom>
              <a:avLst/>
              <a:gdLst/>
              <a:ahLst/>
              <a:cxnLst/>
              <a:rect l="l" t="t" r="r" b="b"/>
              <a:pathLst>
                <a:path w="183" h="218" extrusionOk="0">
                  <a:moveTo>
                    <a:pt x="26" y="191"/>
                  </a:moveTo>
                  <a:lnTo>
                    <a:pt x="114" y="216"/>
                  </a:lnTo>
                  <a:cubicBezTo>
                    <a:pt x="132" y="221"/>
                    <a:pt x="150" y="210"/>
                    <a:pt x="154" y="193"/>
                  </a:cubicBezTo>
                  <a:lnTo>
                    <a:pt x="182" y="66"/>
                  </a:lnTo>
                  <a:cubicBezTo>
                    <a:pt x="186" y="49"/>
                    <a:pt x="175" y="30"/>
                    <a:pt x="157" y="26"/>
                  </a:cubicBezTo>
                  <a:lnTo>
                    <a:pt x="68" y="1"/>
                  </a:lnTo>
                  <a:cubicBezTo>
                    <a:pt x="50" y="-4"/>
                    <a:pt x="33" y="7"/>
                    <a:pt x="29" y="24"/>
                  </a:cubicBezTo>
                  <a:lnTo>
                    <a:pt x="0" y="151"/>
                  </a:lnTo>
                  <a:cubicBezTo>
                    <a:pt x="-3" y="168"/>
                    <a:pt x="8" y="186"/>
                    <a:pt x="26" y="191"/>
                  </a:cubicBezTo>
                  <a:close/>
                </a:path>
              </a:pathLst>
            </a:custGeom>
            <a:solidFill>
              <a:schemeClr val="dk1"/>
            </a:solidFill>
            <a:ln>
              <a:noFill/>
            </a:ln>
          </p:spPr>
          <p:txBody>
            <a:bodyPr spcFirstLastPara="1" wrap="square" lIns="90000" tIns="33475" rIns="90000" bIns="33475"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2022" name="Google Shape;2022;p45"/>
            <p:cNvSpPr/>
            <p:nvPr/>
          </p:nvSpPr>
          <p:spPr>
            <a:xfrm>
              <a:off x="2125080" y="3795480"/>
              <a:ext cx="65160" cy="77400"/>
            </a:xfrm>
            <a:custGeom>
              <a:avLst/>
              <a:gdLst/>
              <a:ahLst/>
              <a:cxnLst/>
              <a:rect l="l" t="t" r="r" b="b"/>
              <a:pathLst>
                <a:path w="183" h="217" extrusionOk="0">
                  <a:moveTo>
                    <a:pt x="26" y="191"/>
                  </a:moveTo>
                  <a:lnTo>
                    <a:pt x="114" y="215"/>
                  </a:lnTo>
                  <a:cubicBezTo>
                    <a:pt x="132" y="220"/>
                    <a:pt x="150" y="210"/>
                    <a:pt x="154" y="192"/>
                  </a:cubicBezTo>
                  <a:lnTo>
                    <a:pt x="182" y="66"/>
                  </a:lnTo>
                  <a:cubicBezTo>
                    <a:pt x="186" y="48"/>
                    <a:pt x="174" y="30"/>
                    <a:pt x="156" y="25"/>
                  </a:cubicBezTo>
                  <a:lnTo>
                    <a:pt x="68" y="1"/>
                  </a:lnTo>
                  <a:cubicBezTo>
                    <a:pt x="50" y="-4"/>
                    <a:pt x="32" y="6"/>
                    <a:pt x="28" y="24"/>
                  </a:cubicBezTo>
                  <a:lnTo>
                    <a:pt x="0" y="150"/>
                  </a:lnTo>
                  <a:cubicBezTo>
                    <a:pt x="-4" y="168"/>
                    <a:pt x="8" y="186"/>
                    <a:pt x="26" y="191"/>
                  </a:cubicBezTo>
                  <a:close/>
                </a:path>
              </a:pathLst>
            </a:custGeom>
            <a:solidFill>
              <a:schemeClr val="dk1"/>
            </a:solidFill>
            <a:ln>
              <a:noFill/>
            </a:ln>
          </p:spPr>
          <p:txBody>
            <a:bodyPr spcFirstLastPara="1" wrap="square" lIns="90000" tIns="33100" rIns="90000" bIns="3310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2023" name="Google Shape;2023;p45"/>
            <p:cNvSpPr/>
            <p:nvPr/>
          </p:nvSpPr>
          <p:spPr>
            <a:xfrm>
              <a:off x="2034360" y="3770640"/>
              <a:ext cx="64800" cy="77400"/>
            </a:xfrm>
            <a:custGeom>
              <a:avLst/>
              <a:gdLst/>
              <a:ahLst/>
              <a:cxnLst/>
              <a:rect l="l" t="t" r="r" b="b"/>
              <a:pathLst>
                <a:path w="182" h="217" extrusionOk="0">
                  <a:moveTo>
                    <a:pt x="25" y="191"/>
                  </a:moveTo>
                  <a:lnTo>
                    <a:pt x="114" y="215"/>
                  </a:lnTo>
                  <a:cubicBezTo>
                    <a:pt x="132" y="220"/>
                    <a:pt x="149" y="210"/>
                    <a:pt x="153" y="192"/>
                  </a:cubicBezTo>
                  <a:lnTo>
                    <a:pt x="181" y="66"/>
                  </a:lnTo>
                  <a:cubicBezTo>
                    <a:pt x="185" y="48"/>
                    <a:pt x="174" y="30"/>
                    <a:pt x="156" y="25"/>
                  </a:cubicBezTo>
                  <a:lnTo>
                    <a:pt x="67" y="1"/>
                  </a:lnTo>
                  <a:cubicBezTo>
                    <a:pt x="50" y="-4"/>
                    <a:pt x="32" y="6"/>
                    <a:pt x="28" y="24"/>
                  </a:cubicBezTo>
                  <a:lnTo>
                    <a:pt x="0" y="150"/>
                  </a:lnTo>
                  <a:cubicBezTo>
                    <a:pt x="-4" y="168"/>
                    <a:pt x="7" y="186"/>
                    <a:pt x="25" y="191"/>
                  </a:cubicBezTo>
                  <a:close/>
                </a:path>
              </a:pathLst>
            </a:custGeom>
            <a:solidFill>
              <a:schemeClr val="dk1"/>
            </a:solidFill>
            <a:ln>
              <a:noFill/>
            </a:ln>
          </p:spPr>
          <p:txBody>
            <a:bodyPr spcFirstLastPara="1" wrap="square" lIns="90000" tIns="33100" rIns="90000" bIns="3310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2024" name="Google Shape;2024;p45"/>
            <p:cNvSpPr/>
            <p:nvPr/>
          </p:nvSpPr>
          <p:spPr>
            <a:xfrm>
              <a:off x="1567440" y="3643920"/>
              <a:ext cx="65160" cy="77400"/>
            </a:xfrm>
            <a:custGeom>
              <a:avLst/>
              <a:gdLst/>
              <a:ahLst/>
              <a:cxnLst/>
              <a:rect l="l" t="t" r="r" b="b"/>
              <a:pathLst>
                <a:path w="183" h="217" extrusionOk="0">
                  <a:moveTo>
                    <a:pt x="26" y="192"/>
                  </a:moveTo>
                  <a:lnTo>
                    <a:pt x="115" y="216"/>
                  </a:lnTo>
                  <a:cubicBezTo>
                    <a:pt x="133" y="221"/>
                    <a:pt x="150" y="211"/>
                    <a:pt x="154" y="193"/>
                  </a:cubicBezTo>
                  <a:lnTo>
                    <a:pt x="183" y="67"/>
                  </a:lnTo>
                  <a:cubicBezTo>
                    <a:pt x="186" y="49"/>
                    <a:pt x="175" y="31"/>
                    <a:pt x="157" y="26"/>
                  </a:cubicBezTo>
                  <a:lnTo>
                    <a:pt x="69" y="2"/>
                  </a:lnTo>
                  <a:cubicBezTo>
                    <a:pt x="51" y="-3"/>
                    <a:pt x="33" y="7"/>
                    <a:pt x="29" y="25"/>
                  </a:cubicBezTo>
                  <a:lnTo>
                    <a:pt x="1" y="151"/>
                  </a:lnTo>
                  <a:cubicBezTo>
                    <a:pt x="-3" y="169"/>
                    <a:pt x="8" y="187"/>
                    <a:pt x="26" y="192"/>
                  </a:cubicBezTo>
                  <a:close/>
                </a:path>
              </a:pathLst>
            </a:custGeom>
            <a:solidFill>
              <a:schemeClr val="dk1"/>
            </a:solidFill>
            <a:ln>
              <a:noFill/>
            </a:ln>
          </p:spPr>
          <p:txBody>
            <a:bodyPr spcFirstLastPara="1" wrap="square" lIns="90000" tIns="33100" rIns="90000" bIns="3310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2025" name="Google Shape;2025;p45"/>
            <p:cNvSpPr/>
            <p:nvPr/>
          </p:nvSpPr>
          <p:spPr>
            <a:xfrm>
              <a:off x="1476720" y="3619080"/>
              <a:ext cx="64800" cy="77400"/>
            </a:xfrm>
            <a:custGeom>
              <a:avLst/>
              <a:gdLst/>
              <a:ahLst/>
              <a:cxnLst/>
              <a:rect l="l" t="t" r="r" b="b"/>
              <a:pathLst>
                <a:path w="182" h="217" extrusionOk="0">
                  <a:moveTo>
                    <a:pt x="26" y="192"/>
                  </a:moveTo>
                  <a:lnTo>
                    <a:pt x="115" y="216"/>
                  </a:lnTo>
                  <a:cubicBezTo>
                    <a:pt x="133" y="221"/>
                    <a:pt x="150" y="211"/>
                    <a:pt x="154" y="193"/>
                  </a:cubicBezTo>
                  <a:lnTo>
                    <a:pt x="182" y="67"/>
                  </a:lnTo>
                  <a:cubicBezTo>
                    <a:pt x="186" y="49"/>
                    <a:pt x="175" y="31"/>
                    <a:pt x="157" y="26"/>
                  </a:cubicBezTo>
                  <a:lnTo>
                    <a:pt x="68" y="2"/>
                  </a:lnTo>
                  <a:cubicBezTo>
                    <a:pt x="50" y="-3"/>
                    <a:pt x="33" y="7"/>
                    <a:pt x="29" y="25"/>
                  </a:cubicBezTo>
                  <a:lnTo>
                    <a:pt x="1" y="151"/>
                  </a:lnTo>
                  <a:cubicBezTo>
                    <a:pt x="-3" y="168"/>
                    <a:pt x="8" y="187"/>
                    <a:pt x="26" y="192"/>
                  </a:cubicBezTo>
                  <a:close/>
                </a:path>
              </a:pathLst>
            </a:custGeom>
            <a:solidFill>
              <a:schemeClr val="dk1"/>
            </a:solidFill>
            <a:ln>
              <a:noFill/>
            </a:ln>
          </p:spPr>
          <p:txBody>
            <a:bodyPr spcFirstLastPara="1" wrap="square" lIns="90000" tIns="33100" rIns="90000" bIns="3310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2026" name="Google Shape;2026;p45"/>
            <p:cNvSpPr/>
            <p:nvPr/>
          </p:nvSpPr>
          <p:spPr>
            <a:xfrm>
              <a:off x="1386000" y="3593880"/>
              <a:ext cx="64800" cy="77760"/>
            </a:xfrm>
            <a:custGeom>
              <a:avLst/>
              <a:gdLst/>
              <a:ahLst/>
              <a:cxnLst/>
              <a:rect l="l" t="t" r="r" b="b"/>
              <a:pathLst>
                <a:path w="182" h="218" extrusionOk="0">
                  <a:moveTo>
                    <a:pt x="26" y="192"/>
                  </a:moveTo>
                  <a:lnTo>
                    <a:pt x="115" y="217"/>
                  </a:lnTo>
                  <a:cubicBezTo>
                    <a:pt x="132" y="222"/>
                    <a:pt x="150" y="211"/>
                    <a:pt x="154" y="194"/>
                  </a:cubicBezTo>
                  <a:lnTo>
                    <a:pt x="182" y="67"/>
                  </a:lnTo>
                  <a:cubicBezTo>
                    <a:pt x="186" y="50"/>
                    <a:pt x="175" y="31"/>
                    <a:pt x="157" y="27"/>
                  </a:cubicBezTo>
                  <a:lnTo>
                    <a:pt x="68" y="2"/>
                  </a:lnTo>
                  <a:cubicBezTo>
                    <a:pt x="50" y="-3"/>
                    <a:pt x="33" y="8"/>
                    <a:pt x="29" y="25"/>
                  </a:cubicBezTo>
                  <a:lnTo>
                    <a:pt x="1" y="152"/>
                  </a:lnTo>
                  <a:cubicBezTo>
                    <a:pt x="-3" y="169"/>
                    <a:pt x="8" y="187"/>
                    <a:pt x="26" y="192"/>
                  </a:cubicBezTo>
                  <a:close/>
                </a:path>
              </a:pathLst>
            </a:custGeom>
            <a:solidFill>
              <a:schemeClr val="dk1"/>
            </a:solidFill>
            <a:ln>
              <a:noFill/>
            </a:ln>
          </p:spPr>
          <p:txBody>
            <a:bodyPr spcFirstLastPara="1" wrap="square" lIns="90000" tIns="33475" rIns="90000" bIns="33475"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2027" name="Google Shape;2027;p45"/>
            <p:cNvSpPr/>
            <p:nvPr/>
          </p:nvSpPr>
          <p:spPr>
            <a:xfrm>
              <a:off x="1294920" y="3569040"/>
              <a:ext cx="65160" cy="77400"/>
            </a:xfrm>
            <a:custGeom>
              <a:avLst/>
              <a:gdLst/>
              <a:ahLst/>
              <a:cxnLst/>
              <a:rect l="l" t="t" r="r" b="b"/>
              <a:pathLst>
                <a:path w="183" h="217" extrusionOk="0">
                  <a:moveTo>
                    <a:pt x="27" y="192"/>
                  </a:moveTo>
                  <a:lnTo>
                    <a:pt x="115" y="216"/>
                  </a:lnTo>
                  <a:cubicBezTo>
                    <a:pt x="133" y="221"/>
                    <a:pt x="151" y="211"/>
                    <a:pt x="155" y="193"/>
                  </a:cubicBezTo>
                  <a:lnTo>
                    <a:pt x="183" y="67"/>
                  </a:lnTo>
                  <a:cubicBezTo>
                    <a:pt x="187" y="50"/>
                    <a:pt x="175" y="31"/>
                    <a:pt x="157" y="26"/>
                  </a:cubicBezTo>
                  <a:lnTo>
                    <a:pt x="69" y="2"/>
                  </a:lnTo>
                  <a:cubicBezTo>
                    <a:pt x="51" y="-3"/>
                    <a:pt x="33" y="7"/>
                    <a:pt x="29" y="25"/>
                  </a:cubicBezTo>
                  <a:lnTo>
                    <a:pt x="1" y="151"/>
                  </a:lnTo>
                  <a:cubicBezTo>
                    <a:pt x="-3" y="169"/>
                    <a:pt x="9" y="187"/>
                    <a:pt x="27" y="192"/>
                  </a:cubicBezTo>
                  <a:close/>
                </a:path>
              </a:pathLst>
            </a:custGeom>
            <a:solidFill>
              <a:schemeClr val="dk1"/>
            </a:solidFill>
            <a:ln>
              <a:noFill/>
            </a:ln>
          </p:spPr>
          <p:txBody>
            <a:bodyPr spcFirstLastPara="1" wrap="square" lIns="90000" tIns="33100" rIns="90000" bIns="3310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2028" name="Google Shape;2028;p45"/>
            <p:cNvSpPr/>
            <p:nvPr/>
          </p:nvSpPr>
          <p:spPr>
            <a:xfrm>
              <a:off x="1414440" y="3721680"/>
              <a:ext cx="350281" cy="63720"/>
            </a:xfrm>
            <a:custGeom>
              <a:avLst/>
              <a:gdLst/>
              <a:ahLst/>
              <a:cxnLst/>
              <a:rect l="l" t="t" r="r" b="b"/>
              <a:pathLst>
                <a:path w="975" h="179" fill="none" extrusionOk="0">
                  <a:moveTo>
                    <a:pt x="0" y="75"/>
                  </a:moveTo>
                  <a:lnTo>
                    <a:pt x="180" y="7"/>
                  </a:lnTo>
                  <a:cubicBezTo>
                    <a:pt x="215" y="-4"/>
                    <a:pt x="280" y="0"/>
                    <a:pt x="316" y="8"/>
                  </a:cubicBezTo>
                  <a:lnTo>
                    <a:pt x="975" y="179"/>
                  </a:lnTo>
                </a:path>
              </a:pathLst>
            </a:custGeom>
            <a:noFill/>
            <a:ln w="14025" cap="rnd" cmpd="sng">
              <a:solidFill>
                <a:schemeClr val="dk1"/>
              </a:solidFill>
              <a:prstDash val="solid"/>
              <a:round/>
              <a:headEnd type="none" w="sm" len="sm"/>
              <a:tailEnd type="none" w="sm" len="sm"/>
            </a:ln>
          </p:spPr>
          <p:txBody>
            <a:bodyPr spcFirstLastPara="1" wrap="square" lIns="96825" tIns="12600" rIns="96825" bIns="126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2029" name="Google Shape;2029;p45"/>
            <p:cNvSpPr/>
            <p:nvPr/>
          </p:nvSpPr>
          <p:spPr>
            <a:xfrm>
              <a:off x="2436840" y="3864600"/>
              <a:ext cx="123120" cy="96120"/>
            </a:xfrm>
            <a:custGeom>
              <a:avLst/>
              <a:gdLst/>
              <a:ahLst/>
              <a:cxnLst/>
              <a:rect l="l" t="t" r="r" b="b"/>
              <a:pathLst>
                <a:path w="344" h="269" extrusionOk="0">
                  <a:moveTo>
                    <a:pt x="313" y="130"/>
                  </a:moveTo>
                  <a:cubicBezTo>
                    <a:pt x="336" y="181"/>
                    <a:pt x="346" y="223"/>
                    <a:pt x="344" y="257"/>
                  </a:cubicBezTo>
                  <a:cubicBezTo>
                    <a:pt x="338" y="260"/>
                    <a:pt x="331" y="262"/>
                    <a:pt x="324" y="263"/>
                  </a:cubicBezTo>
                  <a:cubicBezTo>
                    <a:pt x="278" y="273"/>
                    <a:pt x="230" y="267"/>
                    <a:pt x="183" y="258"/>
                  </a:cubicBezTo>
                  <a:cubicBezTo>
                    <a:pt x="132" y="247"/>
                    <a:pt x="80" y="232"/>
                    <a:pt x="43" y="197"/>
                  </a:cubicBezTo>
                  <a:cubicBezTo>
                    <a:pt x="28" y="183"/>
                    <a:pt x="17" y="166"/>
                    <a:pt x="10" y="148"/>
                  </a:cubicBezTo>
                  <a:cubicBezTo>
                    <a:pt x="-1" y="119"/>
                    <a:pt x="-3" y="85"/>
                    <a:pt x="2" y="54"/>
                  </a:cubicBezTo>
                  <a:cubicBezTo>
                    <a:pt x="6" y="32"/>
                    <a:pt x="19" y="10"/>
                    <a:pt x="41" y="2"/>
                  </a:cubicBezTo>
                  <a:cubicBezTo>
                    <a:pt x="59" y="-4"/>
                    <a:pt x="79" y="1"/>
                    <a:pt x="98" y="5"/>
                  </a:cubicBezTo>
                  <a:cubicBezTo>
                    <a:pt x="137" y="14"/>
                    <a:pt x="178" y="19"/>
                    <a:pt x="218" y="20"/>
                  </a:cubicBezTo>
                  <a:cubicBezTo>
                    <a:pt x="226" y="20"/>
                    <a:pt x="235" y="20"/>
                    <a:pt x="243" y="21"/>
                  </a:cubicBezTo>
                  <a:cubicBezTo>
                    <a:pt x="271" y="55"/>
                    <a:pt x="295" y="91"/>
                    <a:pt x="313" y="13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2030" name="Google Shape;2030;p45"/>
            <p:cNvSpPr/>
            <p:nvPr/>
          </p:nvSpPr>
          <p:spPr>
            <a:xfrm>
              <a:off x="1918800" y="3627720"/>
              <a:ext cx="290520" cy="83880"/>
            </a:xfrm>
            <a:custGeom>
              <a:avLst/>
              <a:gdLst/>
              <a:ahLst/>
              <a:cxnLst/>
              <a:rect l="l" t="t" r="r" b="b"/>
              <a:pathLst>
                <a:path w="809" h="235" fill="none" extrusionOk="0">
                  <a:moveTo>
                    <a:pt x="809" y="235"/>
                  </a:moveTo>
                  <a:cubicBezTo>
                    <a:pt x="544" y="143"/>
                    <a:pt x="274" y="64"/>
                    <a:pt x="0" y="0"/>
                  </a:cubicBezTo>
                </a:path>
              </a:pathLst>
            </a:custGeom>
            <a:noFill/>
            <a:ln w="14025" cap="rnd" cmpd="sng">
              <a:solidFill>
                <a:schemeClr val="dk1"/>
              </a:solidFill>
              <a:prstDash val="solid"/>
              <a:round/>
              <a:headEnd type="none" w="sm" len="sm"/>
              <a:tailEnd type="none" w="sm" len="sm"/>
            </a:ln>
          </p:spPr>
          <p:txBody>
            <a:bodyPr spcFirstLastPara="1" wrap="square" lIns="96825" tIns="32750" rIns="96825" bIns="3275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2031" name="Google Shape;2031;p45"/>
            <p:cNvSpPr/>
            <p:nvPr/>
          </p:nvSpPr>
          <p:spPr>
            <a:xfrm>
              <a:off x="1149120" y="3342600"/>
              <a:ext cx="47880" cy="39240"/>
            </a:xfrm>
            <a:custGeom>
              <a:avLst/>
              <a:gdLst/>
              <a:ahLst/>
              <a:cxnLst/>
              <a:rect l="l" t="t" r="r" b="b"/>
              <a:pathLst>
                <a:path w="135" h="111" extrusionOk="0">
                  <a:moveTo>
                    <a:pt x="0" y="6"/>
                  </a:moveTo>
                  <a:lnTo>
                    <a:pt x="14" y="1"/>
                  </a:lnTo>
                  <a:cubicBezTo>
                    <a:pt x="17" y="0"/>
                    <a:pt x="20" y="0"/>
                    <a:pt x="23" y="2"/>
                  </a:cubicBezTo>
                  <a:lnTo>
                    <a:pt x="127" y="46"/>
                  </a:lnTo>
                  <a:cubicBezTo>
                    <a:pt x="138" y="50"/>
                    <a:pt x="138" y="66"/>
                    <a:pt x="126" y="70"/>
                  </a:cubicBezTo>
                  <a:lnTo>
                    <a:pt x="14" y="111"/>
                  </a:lnTo>
                  <a:lnTo>
                    <a:pt x="0" y="6"/>
                  </a:lnTo>
                  <a:close/>
                </a:path>
              </a:pathLst>
            </a:custGeom>
            <a:solidFill>
              <a:schemeClr val="accent2"/>
            </a:solidFill>
            <a:ln>
              <a:noFill/>
            </a:ln>
          </p:spPr>
          <p:txBody>
            <a:bodyPr spcFirstLastPara="1" wrap="square" lIns="90000" tIns="0" rIns="90000" bIns="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2032" name="Google Shape;2032;p45"/>
            <p:cNvSpPr/>
            <p:nvPr/>
          </p:nvSpPr>
          <p:spPr>
            <a:xfrm>
              <a:off x="1160280" y="3319560"/>
              <a:ext cx="64080" cy="42840"/>
            </a:xfrm>
            <a:custGeom>
              <a:avLst/>
              <a:gdLst/>
              <a:ahLst/>
              <a:cxnLst/>
              <a:rect l="l" t="t" r="r" b="b"/>
              <a:pathLst>
                <a:path w="180" h="121" extrusionOk="0">
                  <a:moveTo>
                    <a:pt x="180" y="103"/>
                  </a:moveTo>
                  <a:lnTo>
                    <a:pt x="136" y="121"/>
                  </a:lnTo>
                  <a:cubicBezTo>
                    <a:pt x="133" y="122"/>
                    <a:pt x="131" y="122"/>
                    <a:pt x="128" y="121"/>
                  </a:cubicBezTo>
                  <a:lnTo>
                    <a:pt x="7" y="72"/>
                  </a:lnTo>
                  <a:cubicBezTo>
                    <a:pt x="-2" y="68"/>
                    <a:pt x="-2" y="56"/>
                    <a:pt x="7" y="53"/>
                  </a:cubicBezTo>
                  <a:lnTo>
                    <a:pt x="147" y="0"/>
                  </a:lnTo>
                  <a:cubicBezTo>
                    <a:pt x="158" y="34"/>
                    <a:pt x="169" y="69"/>
                    <a:pt x="180" y="103"/>
                  </a:cubicBezTo>
                  <a:close/>
                </a:path>
              </a:pathLst>
            </a:custGeom>
            <a:solidFill>
              <a:schemeClr val="accent2"/>
            </a:solidFill>
            <a:ln>
              <a:noFill/>
            </a:ln>
          </p:spPr>
          <p:txBody>
            <a:bodyPr spcFirstLastPara="1" wrap="square" lIns="90000" tIns="0" rIns="90000" bIns="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2033" name="Google Shape;2033;p45"/>
            <p:cNvSpPr/>
            <p:nvPr/>
          </p:nvSpPr>
          <p:spPr>
            <a:xfrm>
              <a:off x="1211040" y="3318120"/>
              <a:ext cx="14040" cy="39600"/>
            </a:xfrm>
            <a:custGeom>
              <a:avLst/>
              <a:gdLst/>
              <a:ahLst/>
              <a:cxnLst/>
              <a:rect l="l" t="t" r="r" b="b"/>
              <a:pathLst>
                <a:path w="41" h="112" fill="none" extrusionOk="0">
                  <a:moveTo>
                    <a:pt x="41" y="112"/>
                  </a:moveTo>
                  <a:cubicBezTo>
                    <a:pt x="25" y="75"/>
                    <a:pt x="11" y="38"/>
                    <a:pt x="0" y="0"/>
                  </a:cubicBezTo>
                  <a:lnTo>
                    <a:pt x="0" y="0"/>
                  </a:lnTo>
                </a:path>
              </a:pathLst>
            </a:custGeom>
            <a:noFill/>
            <a:ln w="14025" cap="rnd" cmpd="sng">
              <a:solidFill>
                <a:schemeClr val="dk1"/>
              </a:solidFill>
              <a:prstDash val="solid"/>
              <a:round/>
              <a:headEnd type="none" w="sm" len="sm"/>
              <a:tailEnd type="none" w="sm" len="sm"/>
            </a:ln>
          </p:spPr>
          <p:txBody>
            <a:bodyPr spcFirstLastPara="1" wrap="square" lIns="96825" tIns="0" rIns="96825" bIns="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2034" name="Google Shape;2034;p45"/>
            <p:cNvSpPr/>
            <p:nvPr/>
          </p:nvSpPr>
          <p:spPr>
            <a:xfrm>
              <a:off x="1154160" y="3369600"/>
              <a:ext cx="42120" cy="14040"/>
            </a:xfrm>
            <a:custGeom>
              <a:avLst/>
              <a:gdLst/>
              <a:ahLst/>
              <a:cxnLst/>
              <a:rect l="l" t="t" r="r" b="b"/>
              <a:pathLst>
                <a:path w="119" h="41" fill="none" extrusionOk="0">
                  <a:moveTo>
                    <a:pt x="0" y="41"/>
                  </a:moveTo>
                  <a:cubicBezTo>
                    <a:pt x="38" y="21"/>
                    <a:pt x="78" y="7"/>
                    <a:pt x="119" y="0"/>
                  </a:cubicBezTo>
                  <a:lnTo>
                    <a:pt x="119" y="0"/>
                  </a:lnTo>
                </a:path>
              </a:pathLst>
            </a:custGeom>
            <a:noFill/>
            <a:ln w="14025" cap="rnd" cmpd="sng">
              <a:solidFill>
                <a:schemeClr val="dk1"/>
              </a:solidFill>
              <a:prstDash val="solid"/>
              <a:round/>
              <a:headEnd type="none" w="sm" len="sm"/>
              <a:tailEnd type="none" w="sm" len="sm"/>
            </a:ln>
          </p:spPr>
          <p:txBody>
            <a:bodyPr spcFirstLastPara="1" wrap="square" lIns="96825" tIns="0" rIns="96825" bIns="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grpSp>
      <p:sp>
        <p:nvSpPr>
          <p:cNvPr id="3" name="Rectangle 2"/>
          <p:cNvSpPr/>
          <p:nvPr/>
        </p:nvSpPr>
        <p:spPr>
          <a:xfrm>
            <a:off x="2286000" y="1232922"/>
            <a:ext cx="4572000" cy="2677656"/>
          </a:xfrm>
          <a:prstGeom prst="rect">
            <a:avLst/>
          </a:prstGeom>
        </p:spPr>
        <p:txBody>
          <a:bodyPr>
            <a:spAutoFit/>
          </a:bodyPr>
          <a:lstStyle/>
          <a:p>
            <a:r>
              <a:rPr lang="en-US" b="1" dirty="0"/>
              <a:t>Benefits for Tourists</a:t>
            </a:r>
          </a:p>
          <a:p>
            <a:endParaRPr lang="en-US" b="1" dirty="0"/>
          </a:p>
          <a:p>
            <a:pPr marL="342900" indent="-342900">
              <a:buAutoNum type="arabicPeriod"/>
            </a:pPr>
            <a:r>
              <a:rPr lang="en-US" dirty="0"/>
              <a:t>Easy Discovery: Tourists can easily discover new destinations and attractions</a:t>
            </a:r>
          </a:p>
          <a:p>
            <a:pPr marL="342900" indent="-342900">
              <a:buAutoNum type="arabicPeriod"/>
            </a:pPr>
            <a:r>
              <a:rPr lang="en-US" dirty="0"/>
              <a:t>Detailed Information: Tourists can access detailed information about each destination, helping them plan their trip</a:t>
            </a:r>
          </a:p>
          <a:p>
            <a:pPr marL="342900" indent="-342900">
              <a:buAutoNum type="arabicPeriod"/>
            </a:pPr>
            <a:r>
              <a:rPr lang="en-US" dirty="0"/>
              <a:t>.Inspiration: The website's visually appealing design and imagery inspire tourists to explore new places</a:t>
            </a:r>
          </a:p>
          <a:p>
            <a:pPr marL="342900" indent="-342900">
              <a:buAutoNum type="arabicPeriod"/>
            </a:pPr>
            <a:r>
              <a:rPr lang="en-US" dirty="0"/>
              <a:t> Convenience: The website provides a convenient platform for tourists to plan and book their trips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64"/>
        <p:cNvGrpSpPr/>
        <p:nvPr/>
      </p:nvGrpSpPr>
      <p:grpSpPr>
        <a:xfrm>
          <a:off x="0" y="0"/>
          <a:ext cx="0" cy="0"/>
          <a:chOff x="0" y="0"/>
          <a:chExt cx="0" cy="0"/>
        </a:xfrm>
      </p:grpSpPr>
      <p:sp>
        <p:nvSpPr>
          <p:cNvPr id="4" name="TextBox 3">
            <a:extLst>
              <a:ext uri="{FF2B5EF4-FFF2-40B4-BE49-F238E27FC236}">
                <a16:creationId xmlns:a16="http://schemas.microsoft.com/office/drawing/2014/main" id="{28989B33-6B4B-C367-BDC3-D056CE7D5320}"/>
              </a:ext>
            </a:extLst>
          </p:cNvPr>
          <p:cNvSpPr txBox="1"/>
          <p:nvPr/>
        </p:nvSpPr>
        <p:spPr>
          <a:xfrm>
            <a:off x="960120" y="586740"/>
            <a:ext cx="6934200" cy="369332"/>
          </a:xfrm>
          <a:prstGeom prst="rect">
            <a:avLst/>
          </a:prstGeom>
          <a:noFill/>
        </p:spPr>
        <p:txBody>
          <a:bodyPr wrap="square" rtlCol="0">
            <a:spAutoFit/>
          </a:bodyPr>
          <a:lstStyle/>
          <a:p>
            <a:r>
              <a:rPr lang="en-IN" sz="1800" b="1">
                <a:latin typeface="ADLaM Display" panose="02010000000000000000" pitchFamily="2" charset="0"/>
                <a:ea typeface="ADLaM Display" panose="02010000000000000000" pitchFamily="2" charset="0"/>
                <a:cs typeface="ADLaM Display" panose="02010000000000000000" pitchFamily="2" charset="0"/>
              </a:rPr>
              <a:t>                                        CONCLUSION:</a:t>
            </a:r>
          </a:p>
        </p:txBody>
      </p:sp>
      <p:sp>
        <p:nvSpPr>
          <p:cNvPr id="5" name="TextBox 4">
            <a:extLst>
              <a:ext uri="{FF2B5EF4-FFF2-40B4-BE49-F238E27FC236}">
                <a16:creationId xmlns:a16="http://schemas.microsoft.com/office/drawing/2014/main" id="{5B79390E-5546-D01C-0585-FFF32AA13D8F}"/>
              </a:ext>
            </a:extLst>
          </p:cNvPr>
          <p:cNvSpPr txBox="1"/>
          <p:nvPr/>
        </p:nvSpPr>
        <p:spPr>
          <a:xfrm>
            <a:off x="1710690" y="1672352"/>
            <a:ext cx="6320790" cy="2031325"/>
          </a:xfrm>
          <a:prstGeom prst="rect">
            <a:avLst/>
          </a:prstGeom>
          <a:noFill/>
        </p:spPr>
        <p:txBody>
          <a:bodyPr wrap="square" rtlCol="0">
            <a:spAutoFit/>
          </a:bodyPr>
          <a:lstStyle/>
          <a:p>
            <a:r>
              <a:rPr lang="en-US"/>
              <a:t>The tourism website is a comprehensive and user-friendly platform designed to inspire and assist tourists in planning their trips. With its visually appealing design, detailed destination information, and interactive elements, the website provides a seamless and engaging experience for users.The website's key features, including the Favourite Places section, Detailed View section, and interactive elements, work together to provide tourists with a valuable resource for discovering new destinations and planning their trips.Overall, the tourism website is an excellent example of how technology can be leveraged to enhance the travel experience and provide valuable information to tourists.</a:t>
            </a:r>
            <a:endParaRPr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EDEDE1-4B57-AD5E-AED0-D755AD28F8F6}"/>
              </a:ext>
            </a:extLst>
          </p:cNvPr>
          <p:cNvSpPr txBox="1"/>
          <p:nvPr/>
        </p:nvSpPr>
        <p:spPr>
          <a:xfrm>
            <a:off x="1546860" y="1971585"/>
            <a:ext cx="7536180" cy="1200329"/>
          </a:xfrm>
          <a:prstGeom prst="rect">
            <a:avLst/>
          </a:prstGeom>
          <a:noFill/>
        </p:spPr>
        <p:txBody>
          <a:bodyPr wrap="square" rtlCol="0">
            <a:spAutoFit/>
          </a:bodyPr>
          <a:lstStyle/>
          <a:p>
            <a:r>
              <a:rPr lang="en-IN" sz="7200" b="1"/>
              <a:t>THANK YOU</a:t>
            </a:r>
          </a:p>
        </p:txBody>
      </p:sp>
    </p:spTree>
    <p:extLst>
      <p:ext uri="{BB962C8B-B14F-4D97-AF65-F5344CB8AC3E}">
        <p14:creationId xmlns:p14="http://schemas.microsoft.com/office/powerpoint/2010/main" val="3925015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1"/>
        <p:cNvGrpSpPr/>
        <p:nvPr/>
      </p:nvGrpSpPr>
      <p:grpSpPr>
        <a:xfrm>
          <a:off x="0" y="0"/>
          <a:ext cx="0" cy="0"/>
          <a:chOff x="0" y="0"/>
          <a:chExt cx="0" cy="0"/>
        </a:xfrm>
      </p:grpSpPr>
      <p:sp>
        <p:nvSpPr>
          <p:cNvPr id="4" name="TextBox 3">
            <a:extLst>
              <a:ext uri="{FF2B5EF4-FFF2-40B4-BE49-F238E27FC236}">
                <a16:creationId xmlns:a16="http://schemas.microsoft.com/office/drawing/2014/main" id="{905FD7BB-13B8-8AAE-FFC7-931F605EDBBA}"/>
              </a:ext>
            </a:extLst>
          </p:cNvPr>
          <p:cNvSpPr txBox="1"/>
          <p:nvPr/>
        </p:nvSpPr>
        <p:spPr>
          <a:xfrm>
            <a:off x="1508760" y="1532910"/>
            <a:ext cx="6812280" cy="523220"/>
          </a:xfrm>
          <a:prstGeom prst="rect">
            <a:avLst/>
          </a:prstGeom>
          <a:noFill/>
        </p:spPr>
        <p:txBody>
          <a:bodyPr wrap="square" rtlCol="0">
            <a:spAutoFit/>
          </a:bodyPr>
          <a:lstStyle/>
          <a:p>
            <a:r>
              <a:rPr lang="en-IN" b="1"/>
              <a:t>SUBMITTED BY:</a:t>
            </a:r>
          </a:p>
          <a:p>
            <a:endParaRPr lang="en-IN"/>
          </a:p>
        </p:txBody>
      </p:sp>
      <p:graphicFrame>
        <p:nvGraphicFramePr>
          <p:cNvPr id="5" name="Table 4">
            <a:extLst>
              <a:ext uri="{FF2B5EF4-FFF2-40B4-BE49-F238E27FC236}">
                <a16:creationId xmlns:a16="http://schemas.microsoft.com/office/drawing/2014/main" id="{6FF8D379-3637-3733-DD41-DA66939D51F1}"/>
              </a:ext>
            </a:extLst>
          </p:cNvPr>
          <p:cNvGraphicFramePr>
            <a:graphicFrameLocks noGrp="1"/>
          </p:cNvGraphicFramePr>
          <p:nvPr>
            <p:extLst>
              <p:ext uri="{D42A27DB-BD31-4B8C-83A1-F6EECF244321}">
                <p14:modId xmlns:p14="http://schemas.microsoft.com/office/powerpoint/2010/main" val="1795028844"/>
              </p:ext>
            </p:extLst>
          </p:nvPr>
        </p:nvGraphicFramePr>
        <p:xfrm>
          <a:off x="1623060" y="2056130"/>
          <a:ext cx="6096000" cy="1854200"/>
        </p:xfrm>
        <a:graphic>
          <a:graphicData uri="http://schemas.openxmlformats.org/drawingml/2006/table">
            <a:tbl>
              <a:tblPr firstRow="1" bandRow="1">
                <a:tableStyleId>{3C2FFA5D-87B4-456A-9821-1D502468CF0F}</a:tableStyleId>
              </a:tblPr>
              <a:tblGrid>
                <a:gridCol w="3048000">
                  <a:extLst>
                    <a:ext uri="{9D8B030D-6E8A-4147-A177-3AD203B41FA5}">
                      <a16:colId xmlns:a16="http://schemas.microsoft.com/office/drawing/2014/main" val="2552757023"/>
                    </a:ext>
                  </a:extLst>
                </a:gridCol>
                <a:gridCol w="3048000">
                  <a:extLst>
                    <a:ext uri="{9D8B030D-6E8A-4147-A177-3AD203B41FA5}">
                      <a16:colId xmlns:a16="http://schemas.microsoft.com/office/drawing/2014/main" val="635172587"/>
                    </a:ext>
                  </a:extLst>
                </a:gridCol>
              </a:tblGrid>
              <a:tr h="370840">
                <a:tc>
                  <a:txBody>
                    <a:bodyPr/>
                    <a:lstStyle/>
                    <a:p>
                      <a:r>
                        <a:rPr lang="en-IN"/>
                        <a:t>NAME</a:t>
                      </a:r>
                    </a:p>
                  </a:txBody>
                  <a:tcPr/>
                </a:tc>
                <a:tc>
                  <a:txBody>
                    <a:bodyPr/>
                    <a:lstStyle/>
                    <a:p>
                      <a:r>
                        <a:rPr lang="en-IN"/>
                        <a:t>REG-NO</a:t>
                      </a:r>
                    </a:p>
                  </a:txBody>
                  <a:tcPr/>
                </a:tc>
                <a:extLst>
                  <a:ext uri="{0D108BD9-81ED-4DB2-BD59-A6C34878D82A}">
                    <a16:rowId xmlns:a16="http://schemas.microsoft.com/office/drawing/2014/main" val="3799178173"/>
                  </a:ext>
                </a:extLst>
              </a:tr>
              <a:tr h="370840">
                <a:tc>
                  <a:txBody>
                    <a:bodyPr/>
                    <a:lstStyle/>
                    <a:p>
                      <a:r>
                        <a:rPr lang="en-US" dirty="0"/>
                        <a:t>B</a:t>
                      </a:r>
                      <a:r>
                        <a:rPr lang="en-IN" dirty="0"/>
                        <a:t>HINDU MADHURI</a:t>
                      </a:r>
                    </a:p>
                  </a:txBody>
                  <a:tcPr/>
                </a:tc>
                <a:tc>
                  <a:txBody>
                    <a:bodyPr/>
                    <a:lstStyle/>
                    <a:p>
                      <a:r>
                        <a:rPr lang="en-IN" dirty="0"/>
                        <a:t>231FA04037</a:t>
                      </a:r>
                    </a:p>
                  </a:txBody>
                  <a:tcPr/>
                </a:tc>
                <a:extLst>
                  <a:ext uri="{0D108BD9-81ED-4DB2-BD59-A6C34878D82A}">
                    <a16:rowId xmlns:a16="http://schemas.microsoft.com/office/drawing/2014/main" val="4153002913"/>
                  </a:ext>
                </a:extLst>
              </a:tr>
              <a:tr h="370840">
                <a:tc>
                  <a:txBody>
                    <a:bodyPr/>
                    <a:lstStyle/>
                    <a:p>
                      <a:r>
                        <a:rPr lang="en-IN" dirty="0"/>
                        <a:t>NANDHA GOPIKA</a:t>
                      </a:r>
                    </a:p>
                  </a:txBody>
                  <a:tcPr/>
                </a:tc>
                <a:tc>
                  <a:txBody>
                    <a:bodyPr/>
                    <a:lstStyle/>
                    <a:p>
                      <a:r>
                        <a:rPr lang="en-IN" dirty="0"/>
                        <a:t>231FA04081</a:t>
                      </a:r>
                    </a:p>
                  </a:txBody>
                  <a:tcPr/>
                </a:tc>
                <a:extLst>
                  <a:ext uri="{0D108BD9-81ED-4DB2-BD59-A6C34878D82A}">
                    <a16:rowId xmlns:a16="http://schemas.microsoft.com/office/drawing/2014/main" val="3527296515"/>
                  </a:ext>
                </a:extLst>
              </a:tr>
              <a:tr h="370840">
                <a:tc>
                  <a:txBody>
                    <a:bodyPr/>
                    <a:lstStyle/>
                    <a:p>
                      <a:r>
                        <a:rPr lang="en-US" dirty="0"/>
                        <a:t>H</a:t>
                      </a:r>
                      <a:r>
                        <a:rPr lang="en-IN" dirty="0"/>
                        <a:t>ARSHINI</a:t>
                      </a:r>
                    </a:p>
                  </a:txBody>
                  <a:tcPr/>
                </a:tc>
                <a:tc>
                  <a:txBody>
                    <a:bodyPr/>
                    <a:lstStyle/>
                    <a:p>
                      <a:r>
                        <a:rPr lang="en-IN" dirty="0"/>
                        <a:t>231FA04120</a:t>
                      </a:r>
                    </a:p>
                  </a:txBody>
                  <a:tcPr/>
                </a:tc>
                <a:extLst>
                  <a:ext uri="{0D108BD9-81ED-4DB2-BD59-A6C34878D82A}">
                    <a16:rowId xmlns:a16="http://schemas.microsoft.com/office/drawing/2014/main" val="1440303969"/>
                  </a:ext>
                </a:extLst>
              </a:tr>
              <a:tr h="370840">
                <a:tc>
                  <a:txBody>
                    <a:bodyPr/>
                    <a:lstStyle/>
                    <a:p>
                      <a:r>
                        <a:rPr lang="en-US" dirty="0"/>
                        <a:t>U</a:t>
                      </a:r>
                      <a:r>
                        <a:rPr lang="en-IN" dirty="0"/>
                        <a:t>MA MAHESH</a:t>
                      </a:r>
                    </a:p>
                  </a:txBody>
                  <a:tcPr/>
                </a:tc>
                <a:tc>
                  <a:txBody>
                    <a:bodyPr/>
                    <a:lstStyle/>
                    <a:p>
                      <a:r>
                        <a:rPr lang="en-IN" dirty="0"/>
                        <a:t>231FA04129</a:t>
                      </a:r>
                    </a:p>
                  </a:txBody>
                  <a:tcPr/>
                </a:tc>
                <a:extLst>
                  <a:ext uri="{0D108BD9-81ED-4DB2-BD59-A6C34878D82A}">
                    <a16:rowId xmlns:a16="http://schemas.microsoft.com/office/drawing/2014/main" val="2100292164"/>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82"/>
        <p:cNvGrpSpPr/>
        <p:nvPr/>
      </p:nvGrpSpPr>
      <p:grpSpPr>
        <a:xfrm>
          <a:off x="0" y="0"/>
          <a:ext cx="0" cy="0"/>
          <a:chOff x="0" y="0"/>
          <a:chExt cx="0" cy="0"/>
        </a:xfrm>
      </p:grpSpPr>
      <p:sp>
        <p:nvSpPr>
          <p:cNvPr id="1383" name="Google Shape;1383;p35"/>
          <p:cNvSpPr/>
          <p:nvPr/>
        </p:nvSpPr>
        <p:spPr>
          <a:xfrm>
            <a:off x="6493454" y="1377742"/>
            <a:ext cx="622200" cy="622200"/>
          </a:xfrm>
          <a:prstGeom prst="teardrop">
            <a:avLst>
              <a:gd name="adj" fmla="val 10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5"/>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p>
            <a:r>
              <a:rPr lang="en-IN" sz="2800" b="1"/>
              <a:t>TABLE OF CONTENTS:</a:t>
            </a:r>
            <a:br>
              <a:rPr lang="en-IN" sz="2800" b="1"/>
            </a:br>
            <a:endParaRPr/>
          </a:p>
        </p:txBody>
      </p:sp>
      <p:sp>
        <p:nvSpPr>
          <p:cNvPr id="1388" name="Google Shape;1388;p35"/>
          <p:cNvSpPr/>
          <p:nvPr/>
        </p:nvSpPr>
        <p:spPr>
          <a:xfrm>
            <a:off x="2025050" y="1316800"/>
            <a:ext cx="622200" cy="622200"/>
          </a:xfrm>
          <a:prstGeom prst="teardrop">
            <a:avLst>
              <a:gd name="adj" fmla="val 10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5"/>
          <p:cNvSpPr/>
          <p:nvPr/>
        </p:nvSpPr>
        <p:spPr>
          <a:xfrm>
            <a:off x="5358730" y="2724324"/>
            <a:ext cx="622200" cy="622200"/>
          </a:xfrm>
          <a:prstGeom prst="teardrop">
            <a:avLst>
              <a:gd name="adj" fmla="val 10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5"/>
          <p:cNvSpPr txBox="1">
            <a:spLocks noGrp="1"/>
          </p:cNvSpPr>
          <p:nvPr>
            <p:ph type="subTitle" idx="4"/>
          </p:nvPr>
        </p:nvSpPr>
        <p:spPr>
          <a:xfrm>
            <a:off x="1015250" y="2035825"/>
            <a:ext cx="2641800" cy="44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b="1"/>
              <a:t>INTRODUCTION</a:t>
            </a:r>
            <a:endParaRPr b="1"/>
          </a:p>
        </p:txBody>
      </p:sp>
      <p:sp>
        <p:nvSpPr>
          <p:cNvPr id="1391" name="Google Shape;1391;p35"/>
          <p:cNvSpPr txBox="1">
            <a:spLocks noGrp="1"/>
          </p:cNvSpPr>
          <p:nvPr>
            <p:ph type="subTitle" idx="5"/>
          </p:nvPr>
        </p:nvSpPr>
        <p:spPr>
          <a:xfrm>
            <a:off x="5669830" y="2276724"/>
            <a:ext cx="2641800" cy="44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a:t>BEST TOURISM PLACES </a:t>
            </a:r>
            <a:endParaRPr/>
          </a:p>
        </p:txBody>
      </p:sp>
      <p:grpSp>
        <p:nvGrpSpPr>
          <p:cNvPr id="1393" name="Google Shape;1393;p35"/>
          <p:cNvGrpSpPr/>
          <p:nvPr/>
        </p:nvGrpSpPr>
        <p:grpSpPr>
          <a:xfrm>
            <a:off x="2216250" y="1490632"/>
            <a:ext cx="239800" cy="313184"/>
            <a:chOff x="1563307" y="2088788"/>
            <a:chExt cx="290948" cy="379986"/>
          </a:xfrm>
        </p:grpSpPr>
        <p:sp>
          <p:nvSpPr>
            <p:cNvPr id="1394" name="Google Shape;1394;p35"/>
            <p:cNvSpPr/>
            <p:nvPr/>
          </p:nvSpPr>
          <p:spPr>
            <a:xfrm>
              <a:off x="1799674" y="2305955"/>
              <a:ext cx="54503" cy="108814"/>
            </a:xfrm>
            <a:custGeom>
              <a:avLst/>
              <a:gdLst/>
              <a:ahLst/>
              <a:cxnLst/>
              <a:rect l="l" t="t" r="r" b="b"/>
              <a:pathLst>
                <a:path w="1425" h="2845" extrusionOk="0">
                  <a:moveTo>
                    <a:pt x="1425" y="0"/>
                  </a:moveTo>
                  <a:lnTo>
                    <a:pt x="0" y="1422"/>
                  </a:lnTo>
                  <a:lnTo>
                    <a:pt x="1425" y="2844"/>
                  </a:lnTo>
                  <a:lnTo>
                    <a:pt x="142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1395" name="Google Shape;1395;p35"/>
            <p:cNvSpPr/>
            <p:nvPr/>
          </p:nvSpPr>
          <p:spPr>
            <a:xfrm>
              <a:off x="1563307" y="2223570"/>
              <a:ext cx="88925" cy="177966"/>
            </a:xfrm>
            <a:custGeom>
              <a:avLst/>
              <a:gdLst/>
              <a:ahLst/>
              <a:cxnLst/>
              <a:rect l="l" t="t" r="r" b="b"/>
              <a:pathLst>
                <a:path w="2325" h="4653" extrusionOk="0">
                  <a:moveTo>
                    <a:pt x="873" y="0"/>
                  </a:moveTo>
                  <a:cubicBezTo>
                    <a:pt x="392" y="0"/>
                    <a:pt x="0" y="392"/>
                    <a:pt x="0" y="872"/>
                  </a:cubicBezTo>
                  <a:lnTo>
                    <a:pt x="0" y="4653"/>
                  </a:lnTo>
                  <a:lnTo>
                    <a:pt x="2325" y="2334"/>
                  </a:lnTo>
                  <a:cubicBezTo>
                    <a:pt x="1271" y="642"/>
                    <a:pt x="1110" y="508"/>
                    <a:pt x="9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1396" name="Google Shape;1396;p35"/>
            <p:cNvSpPr/>
            <p:nvPr/>
          </p:nvSpPr>
          <p:spPr>
            <a:xfrm>
              <a:off x="1620448" y="2223570"/>
              <a:ext cx="233807" cy="218355"/>
            </a:xfrm>
            <a:custGeom>
              <a:avLst/>
              <a:gdLst/>
              <a:ahLst/>
              <a:cxnLst/>
              <a:rect l="l" t="t" r="r" b="b"/>
              <a:pathLst>
                <a:path w="6113" h="5709" extrusionOk="0">
                  <a:moveTo>
                    <a:pt x="5185" y="0"/>
                  </a:moveTo>
                  <a:cubicBezTo>
                    <a:pt x="4989" y="536"/>
                    <a:pt x="4843" y="637"/>
                    <a:pt x="3046" y="3498"/>
                  </a:cubicBezTo>
                  <a:cubicBezTo>
                    <a:pt x="2874" y="3768"/>
                    <a:pt x="2591" y="3903"/>
                    <a:pt x="2309" y="3903"/>
                  </a:cubicBezTo>
                  <a:cubicBezTo>
                    <a:pt x="2026" y="3903"/>
                    <a:pt x="1743" y="3768"/>
                    <a:pt x="1571" y="3498"/>
                  </a:cubicBezTo>
                  <a:lnTo>
                    <a:pt x="1150" y="2834"/>
                  </a:lnTo>
                  <a:lnTo>
                    <a:pt x="0" y="3983"/>
                  </a:lnTo>
                  <a:lnTo>
                    <a:pt x="1728" y="5708"/>
                  </a:lnTo>
                  <a:lnTo>
                    <a:pt x="6112" y="1333"/>
                  </a:lnTo>
                  <a:lnTo>
                    <a:pt x="6112" y="872"/>
                  </a:lnTo>
                  <a:cubicBezTo>
                    <a:pt x="6111" y="392"/>
                    <a:pt x="5719" y="0"/>
                    <a:pt x="52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1397" name="Google Shape;1397;p35"/>
            <p:cNvSpPr/>
            <p:nvPr/>
          </p:nvSpPr>
          <p:spPr>
            <a:xfrm>
              <a:off x="1702259" y="2376062"/>
              <a:ext cx="150542" cy="92674"/>
            </a:xfrm>
            <a:custGeom>
              <a:avLst/>
              <a:gdLst/>
              <a:ahLst/>
              <a:cxnLst/>
              <a:rect l="l" t="t" r="r" b="b"/>
              <a:pathLst>
                <a:path w="3936" h="2423" extrusionOk="0">
                  <a:moveTo>
                    <a:pt x="2136" y="0"/>
                  </a:moveTo>
                  <a:lnTo>
                    <a:pt x="0" y="2132"/>
                  </a:lnTo>
                  <a:lnTo>
                    <a:pt x="291" y="2423"/>
                  </a:lnTo>
                  <a:lnTo>
                    <a:pt x="3098" y="2423"/>
                  </a:lnTo>
                  <a:cubicBezTo>
                    <a:pt x="3494" y="2423"/>
                    <a:pt x="3830" y="2159"/>
                    <a:pt x="3936" y="1797"/>
                  </a:cubicBezTo>
                  <a:lnTo>
                    <a:pt x="2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1398" name="Google Shape;1398;p35"/>
            <p:cNvSpPr/>
            <p:nvPr/>
          </p:nvSpPr>
          <p:spPr>
            <a:xfrm>
              <a:off x="1563307" y="2391666"/>
              <a:ext cx="118644" cy="77107"/>
            </a:xfrm>
            <a:custGeom>
              <a:avLst/>
              <a:gdLst/>
              <a:ahLst/>
              <a:cxnLst/>
              <a:rect l="l" t="t" r="r" b="b"/>
              <a:pathLst>
                <a:path w="3102" h="2016" extrusionOk="0">
                  <a:moveTo>
                    <a:pt x="1082" y="0"/>
                  </a:moveTo>
                  <a:lnTo>
                    <a:pt x="0" y="1080"/>
                  </a:lnTo>
                  <a:lnTo>
                    <a:pt x="0" y="1144"/>
                  </a:lnTo>
                  <a:cubicBezTo>
                    <a:pt x="0" y="1625"/>
                    <a:pt x="392" y="2016"/>
                    <a:pt x="873" y="2016"/>
                  </a:cubicBezTo>
                  <a:lnTo>
                    <a:pt x="3101" y="2016"/>
                  </a:lnTo>
                  <a:cubicBezTo>
                    <a:pt x="2816" y="1731"/>
                    <a:pt x="1258" y="177"/>
                    <a:pt x="10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1399" name="Google Shape;1399;p35"/>
            <p:cNvSpPr/>
            <p:nvPr/>
          </p:nvSpPr>
          <p:spPr>
            <a:xfrm>
              <a:off x="1589123" y="2088788"/>
              <a:ext cx="239162" cy="261077"/>
            </a:xfrm>
            <a:custGeom>
              <a:avLst/>
              <a:gdLst/>
              <a:ahLst/>
              <a:cxnLst/>
              <a:rect l="l" t="t" r="r" b="b"/>
              <a:pathLst>
                <a:path w="6253" h="6826" extrusionOk="0">
                  <a:moveTo>
                    <a:pt x="3128" y="1288"/>
                  </a:moveTo>
                  <a:cubicBezTo>
                    <a:pt x="3780" y="1288"/>
                    <a:pt x="4312" y="1818"/>
                    <a:pt x="4312" y="2469"/>
                  </a:cubicBezTo>
                  <a:cubicBezTo>
                    <a:pt x="4312" y="3121"/>
                    <a:pt x="3781" y="3651"/>
                    <a:pt x="3128" y="3651"/>
                  </a:cubicBezTo>
                  <a:cubicBezTo>
                    <a:pt x="2475" y="3651"/>
                    <a:pt x="1944" y="3121"/>
                    <a:pt x="1944" y="2469"/>
                  </a:cubicBezTo>
                  <a:cubicBezTo>
                    <a:pt x="1944" y="1819"/>
                    <a:pt x="2475" y="1288"/>
                    <a:pt x="3128" y="1288"/>
                  </a:cubicBezTo>
                  <a:close/>
                  <a:moveTo>
                    <a:pt x="3128" y="0"/>
                  </a:moveTo>
                  <a:cubicBezTo>
                    <a:pt x="1151" y="0"/>
                    <a:pt x="0" y="2186"/>
                    <a:pt x="1048" y="3807"/>
                  </a:cubicBezTo>
                  <a:lnTo>
                    <a:pt x="2882" y="6691"/>
                  </a:lnTo>
                  <a:cubicBezTo>
                    <a:pt x="2939" y="6781"/>
                    <a:pt x="3033" y="6826"/>
                    <a:pt x="3128" y="6826"/>
                  </a:cubicBezTo>
                  <a:cubicBezTo>
                    <a:pt x="3222" y="6826"/>
                    <a:pt x="3317" y="6781"/>
                    <a:pt x="3374" y="6691"/>
                  </a:cubicBezTo>
                  <a:lnTo>
                    <a:pt x="5209" y="3806"/>
                  </a:lnTo>
                  <a:cubicBezTo>
                    <a:pt x="6252" y="2190"/>
                    <a:pt x="5110" y="0"/>
                    <a:pt x="31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1400" name="Google Shape;1400;p35"/>
            <p:cNvSpPr/>
            <p:nvPr/>
          </p:nvSpPr>
          <p:spPr>
            <a:xfrm>
              <a:off x="1685736" y="2160271"/>
              <a:ext cx="46050" cy="45935"/>
            </a:xfrm>
            <a:custGeom>
              <a:avLst/>
              <a:gdLst/>
              <a:ahLst/>
              <a:cxnLst/>
              <a:rect l="l" t="t" r="r" b="b"/>
              <a:pathLst>
                <a:path w="1204" h="1201" extrusionOk="0">
                  <a:moveTo>
                    <a:pt x="602" y="0"/>
                  </a:moveTo>
                  <a:cubicBezTo>
                    <a:pt x="269" y="0"/>
                    <a:pt x="0" y="269"/>
                    <a:pt x="0" y="600"/>
                  </a:cubicBezTo>
                  <a:cubicBezTo>
                    <a:pt x="0" y="932"/>
                    <a:pt x="269" y="1201"/>
                    <a:pt x="602" y="1201"/>
                  </a:cubicBezTo>
                  <a:cubicBezTo>
                    <a:pt x="934" y="1201"/>
                    <a:pt x="1204" y="932"/>
                    <a:pt x="1204" y="600"/>
                  </a:cubicBezTo>
                  <a:cubicBezTo>
                    <a:pt x="1204" y="269"/>
                    <a:pt x="934" y="0"/>
                    <a:pt x="6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grpSp>
      <p:grpSp>
        <p:nvGrpSpPr>
          <p:cNvPr id="1409" name="Google Shape;1409;p35"/>
          <p:cNvGrpSpPr/>
          <p:nvPr/>
        </p:nvGrpSpPr>
        <p:grpSpPr>
          <a:xfrm>
            <a:off x="6651272" y="1513314"/>
            <a:ext cx="313156" cy="313217"/>
            <a:chOff x="3269520" y="229320"/>
            <a:chExt cx="615600" cy="615600"/>
          </a:xfrm>
        </p:grpSpPr>
        <p:sp>
          <p:nvSpPr>
            <p:cNvPr id="1410" name="Google Shape;1410;p35"/>
            <p:cNvSpPr/>
            <p:nvPr/>
          </p:nvSpPr>
          <p:spPr>
            <a:xfrm>
              <a:off x="3270600" y="376200"/>
              <a:ext cx="36000" cy="72000"/>
            </a:xfrm>
            <a:custGeom>
              <a:avLst/>
              <a:gdLst/>
              <a:ahLst/>
              <a:cxnLst/>
              <a:rect l="l" t="t" r="r" b="b"/>
              <a:pathLst>
                <a:path w="100" h="200" extrusionOk="0">
                  <a:moveTo>
                    <a:pt x="100" y="200"/>
                  </a:moveTo>
                  <a:lnTo>
                    <a:pt x="100" y="0"/>
                  </a:lnTo>
                  <a:cubicBezTo>
                    <a:pt x="45" y="0"/>
                    <a:pt x="0" y="44"/>
                    <a:pt x="0" y="100"/>
                  </a:cubicBezTo>
                  <a:cubicBezTo>
                    <a:pt x="0" y="155"/>
                    <a:pt x="45" y="200"/>
                    <a:pt x="100" y="200"/>
                  </a:cubicBezTo>
                  <a:close/>
                </a:path>
              </a:pathLst>
            </a:custGeom>
            <a:solidFill>
              <a:schemeClr val="accent2"/>
            </a:solidFill>
            <a:ln>
              <a:noFill/>
            </a:ln>
          </p:spPr>
          <p:txBody>
            <a:bodyPr spcFirstLastPara="1" wrap="square" lIns="90000" tIns="27000" rIns="90000" bIns="27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11" name="Google Shape;1411;p35"/>
            <p:cNvSpPr/>
            <p:nvPr/>
          </p:nvSpPr>
          <p:spPr>
            <a:xfrm>
              <a:off x="3739680" y="376200"/>
              <a:ext cx="145440" cy="432720"/>
            </a:xfrm>
            <a:custGeom>
              <a:avLst/>
              <a:gdLst/>
              <a:ahLst/>
              <a:cxnLst/>
              <a:rect l="l" t="t" r="r" b="b"/>
              <a:pathLst>
                <a:path w="404" h="1202" extrusionOk="0">
                  <a:moveTo>
                    <a:pt x="0" y="0"/>
                  </a:moveTo>
                  <a:lnTo>
                    <a:pt x="0" y="200"/>
                  </a:lnTo>
                  <a:lnTo>
                    <a:pt x="150" y="200"/>
                  </a:lnTo>
                  <a:cubicBezTo>
                    <a:pt x="178" y="200"/>
                    <a:pt x="201" y="223"/>
                    <a:pt x="201" y="250"/>
                  </a:cubicBezTo>
                  <a:lnTo>
                    <a:pt x="201" y="1202"/>
                  </a:lnTo>
                  <a:lnTo>
                    <a:pt x="254" y="1202"/>
                  </a:lnTo>
                  <a:cubicBezTo>
                    <a:pt x="337" y="1202"/>
                    <a:pt x="404" y="1135"/>
                    <a:pt x="404" y="1052"/>
                  </a:cubicBezTo>
                  <a:lnTo>
                    <a:pt x="404" y="150"/>
                  </a:lnTo>
                  <a:cubicBezTo>
                    <a:pt x="404" y="67"/>
                    <a:pt x="337" y="0"/>
                    <a:pt x="254" y="0"/>
                  </a:cubicBezTo>
                  <a:lnTo>
                    <a:pt x="0" y="0"/>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12" name="Google Shape;1412;p35"/>
            <p:cNvSpPr/>
            <p:nvPr/>
          </p:nvSpPr>
          <p:spPr>
            <a:xfrm>
              <a:off x="3631320" y="229680"/>
              <a:ext cx="72360" cy="72360"/>
            </a:xfrm>
            <a:custGeom>
              <a:avLst/>
              <a:gdLst/>
              <a:ahLst/>
              <a:cxnLst/>
              <a:rect l="l" t="t" r="r" b="b"/>
              <a:pathLst>
                <a:path w="201" h="201" extrusionOk="0">
                  <a:moveTo>
                    <a:pt x="201" y="50"/>
                  </a:moveTo>
                  <a:cubicBezTo>
                    <a:pt x="201" y="23"/>
                    <a:pt x="178" y="0"/>
                    <a:pt x="151" y="0"/>
                  </a:cubicBezTo>
                  <a:lnTo>
                    <a:pt x="9" y="0"/>
                  </a:lnTo>
                  <a:cubicBezTo>
                    <a:pt x="-34" y="119"/>
                    <a:pt x="82" y="234"/>
                    <a:pt x="201" y="192"/>
                  </a:cubicBezTo>
                  <a:lnTo>
                    <a:pt x="201" y="50"/>
                  </a:lnTo>
                  <a:close/>
                </a:path>
              </a:pathLst>
            </a:custGeom>
            <a:solidFill>
              <a:schemeClr val="accent2"/>
            </a:solidFill>
            <a:ln>
              <a:noFill/>
            </a:ln>
          </p:spPr>
          <p:txBody>
            <a:bodyPr spcFirstLastPara="1" wrap="square" lIns="90000" tIns="27350" rIns="90000" bIns="273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13" name="Google Shape;1413;p35"/>
            <p:cNvSpPr/>
            <p:nvPr/>
          </p:nvSpPr>
          <p:spPr>
            <a:xfrm>
              <a:off x="3342960" y="229320"/>
              <a:ext cx="73080" cy="72720"/>
            </a:xfrm>
            <a:custGeom>
              <a:avLst/>
              <a:gdLst/>
              <a:ahLst/>
              <a:cxnLst/>
              <a:rect l="l" t="t" r="r" b="b"/>
              <a:pathLst>
                <a:path w="203" h="202" extrusionOk="0">
                  <a:moveTo>
                    <a:pt x="194" y="0"/>
                  </a:moveTo>
                  <a:cubicBezTo>
                    <a:pt x="1" y="0"/>
                    <a:pt x="62" y="0"/>
                    <a:pt x="50" y="0"/>
                  </a:cubicBezTo>
                  <a:cubicBezTo>
                    <a:pt x="22" y="0"/>
                    <a:pt x="0" y="22"/>
                    <a:pt x="0" y="50"/>
                  </a:cubicBezTo>
                  <a:lnTo>
                    <a:pt x="0" y="192"/>
                  </a:lnTo>
                  <a:cubicBezTo>
                    <a:pt x="119" y="237"/>
                    <a:pt x="238" y="121"/>
                    <a:pt x="194" y="0"/>
                  </a:cubicBezTo>
                  <a:close/>
                </a:path>
              </a:pathLst>
            </a:custGeom>
            <a:solidFill>
              <a:schemeClr val="accent2"/>
            </a:solidFill>
            <a:ln>
              <a:noFill/>
            </a:ln>
          </p:spPr>
          <p:txBody>
            <a:bodyPr spcFirstLastPara="1" wrap="square" lIns="90000" tIns="27700" rIns="90000" bIns="277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14" name="Google Shape;1414;p35"/>
            <p:cNvSpPr/>
            <p:nvPr/>
          </p:nvSpPr>
          <p:spPr>
            <a:xfrm>
              <a:off x="3342600" y="229320"/>
              <a:ext cx="361080" cy="218880"/>
            </a:xfrm>
            <a:custGeom>
              <a:avLst/>
              <a:gdLst/>
              <a:ahLst/>
              <a:cxnLst/>
              <a:rect l="l" t="t" r="r" b="b"/>
              <a:pathLst>
                <a:path w="1003" h="608" extrusionOk="0">
                  <a:moveTo>
                    <a:pt x="1003" y="297"/>
                  </a:moveTo>
                  <a:cubicBezTo>
                    <a:pt x="827" y="333"/>
                    <a:pt x="671" y="177"/>
                    <a:pt x="707" y="1"/>
                  </a:cubicBezTo>
                  <a:lnTo>
                    <a:pt x="299" y="0"/>
                  </a:lnTo>
                  <a:cubicBezTo>
                    <a:pt x="336" y="177"/>
                    <a:pt x="179" y="335"/>
                    <a:pt x="1" y="296"/>
                  </a:cubicBezTo>
                  <a:lnTo>
                    <a:pt x="0" y="608"/>
                  </a:lnTo>
                  <a:lnTo>
                    <a:pt x="1003" y="608"/>
                  </a:lnTo>
                  <a:lnTo>
                    <a:pt x="1003" y="297"/>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15" name="Google Shape;1415;p35"/>
            <p:cNvSpPr/>
            <p:nvPr/>
          </p:nvSpPr>
          <p:spPr>
            <a:xfrm>
              <a:off x="3643560" y="628560"/>
              <a:ext cx="36000" cy="36000"/>
            </a:xfrm>
            <a:custGeom>
              <a:avLst/>
              <a:gdLst/>
              <a:ahLst/>
              <a:cxnLst/>
              <a:rect l="l" t="t" r="r" b="b"/>
              <a:pathLst>
                <a:path w="100" h="100" extrusionOk="0">
                  <a:moveTo>
                    <a:pt x="100" y="50"/>
                  </a:moveTo>
                  <a:cubicBezTo>
                    <a:pt x="100" y="59"/>
                    <a:pt x="98" y="68"/>
                    <a:pt x="93" y="75"/>
                  </a:cubicBezTo>
                  <a:cubicBezTo>
                    <a:pt x="89" y="83"/>
                    <a:pt x="83" y="89"/>
                    <a:pt x="75" y="93"/>
                  </a:cubicBezTo>
                  <a:cubicBezTo>
                    <a:pt x="68" y="98"/>
                    <a:pt x="59" y="100"/>
                    <a:pt x="50" y="100"/>
                  </a:cubicBezTo>
                  <a:cubicBezTo>
                    <a:pt x="42" y="100"/>
                    <a:pt x="33" y="98"/>
                    <a:pt x="25" y="93"/>
                  </a:cubicBezTo>
                  <a:cubicBezTo>
                    <a:pt x="18" y="89"/>
                    <a:pt x="11" y="83"/>
                    <a:pt x="6" y="75"/>
                  </a:cubicBezTo>
                  <a:cubicBezTo>
                    <a:pt x="2" y="68"/>
                    <a:pt x="0" y="59"/>
                    <a:pt x="0" y="50"/>
                  </a:cubicBezTo>
                  <a:cubicBezTo>
                    <a:pt x="0" y="41"/>
                    <a:pt x="2" y="32"/>
                    <a:pt x="6" y="25"/>
                  </a:cubicBezTo>
                  <a:cubicBezTo>
                    <a:pt x="11" y="17"/>
                    <a:pt x="18" y="11"/>
                    <a:pt x="25" y="6"/>
                  </a:cubicBezTo>
                  <a:cubicBezTo>
                    <a:pt x="33" y="2"/>
                    <a:pt x="41" y="0"/>
                    <a:pt x="50" y="0"/>
                  </a:cubicBezTo>
                  <a:cubicBezTo>
                    <a:pt x="58" y="0"/>
                    <a:pt x="68" y="2"/>
                    <a:pt x="75" y="6"/>
                  </a:cubicBezTo>
                  <a:cubicBezTo>
                    <a:pt x="83" y="11"/>
                    <a:pt x="89" y="17"/>
                    <a:pt x="93" y="25"/>
                  </a:cubicBezTo>
                  <a:cubicBezTo>
                    <a:pt x="98" y="32"/>
                    <a:pt x="100" y="41"/>
                    <a:pt x="100" y="50"/>
                  </a:cubicBezTo>
                  <a:close/>
                </a:path>
              </a:pathLst>
            </a:custGeom>
            <a:solidFill>
              <a:schemeClr val="accen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16" name="Google Shape;1416;p35"/>
            <p:cNvSpPr/>
            <p:nvPr/>
          </p:nvSpPr>
          <p:spPr>
            <a:xfrm>
              <a:off x="3269520" y="474120"/>
              <a:ext cx="506160" cy="370800"/>
            </a:xfrm>
            <a:custGeom>
              <a:avLst/>
              <a:gdLst/>
              <a:ahLst/>
              <a:cxnLst/>
              <a:rect l="l" t="t" r="r" b="b"/>
              <a:pathLst>
                <a:path w="1406" h="1030" extrusionOk="0">
                  <a:moveTo>
                    <a:pt x="103" y="28"/>
                  </a:moveTo>
                  <a:cubicBezTo>
                    <a:pt x="66" y="28"/>
                    <a:pt x="31" y="18"/>
                    <a:pt x="0" y="0"/>
                  </a:cubicBezTo>
                  <a:lnTo>
                    <a:pt x="0" y="880"/>
                  </a:lnTo>
                  <a:cubicBezTo>
                    <a:pt x="0" y="963"/>
                    <a:pt x="67" y="1030"/>
                    <a:pt x="150" y="1030"/>
                  </a:cubicBezTo>
                  <a:lnTo>
                    <a:pt x="1373" y="1030"/>
                  </a:lnTo>
                  <a:cubicBezTo>
                    <a:pt x="1391" y="1030"/>
                    <a:pt x="1406" y="1015"/>
                    <a:pt x="1406" y="997"/>
                  </a:cubicBezTo>
                  <a:lnTo>
                    <a:pt x="1406" y="62"/>
                  </a:lnTo>
                  <a:cubicBezTo>
                    <a:pt x="1406" y="43"/>
                    <a:pt x="1391" y="28"/>
                    <a:pt x="1373" y="28"/>
                  </a:cubicBezTo>
                  <a:lnTo>
                    <a:pt x="103" y="28"/>
                  </a:lnTo>
                  <a:moveTo>
                    <a:pt x="1089" y="629"/>
                  </a:moveTo>
                  <a:cubicBezTo>
                    <a:pt x="1006" y="629"/>
                    <a:pt x="938" y="562"/>
                    <a:pt x="938" y="479"/>
                  </a:cubicBezTo>
                  <a:cubicBezTo>
                    <a:pt x="938" y="396"/>
                    <a:pt x="1006" y="328"/>
                    <a:pt x="1089" y="328"/>
                  </a:cubicBezTo>
                  <a:cubicBezTo>
                    <a:pt x="1172" y="328"/>
                    <a:pt x="1239" y="396"/>
                    <a:pt x="1239" y="479"/>
                  </a:cubicBezTo>
                  <a:cubicBezTo>
                    <a:pt x="1239" y="562"/>
                    <a:pt x="1172" y="629"/>
                    <a:pt x="1089" y="629"/>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1417" name="Google Shape;1417;p35"/>
          <p:cNvGrpSpPr/>
          <p:nvPr/>
        </p:nvGrpSpPr>
        <p:grpSpPr>
          <a:xfrm rot="391316" flipH="1">
            <a:off x="6487684" y="4305771"/>
            <a:ext cx="1980811" cy="1636126"/>
            <a:chOff x="6858000" y="861840"/>
            <a:chExt cx="1724040" cy="1424160"/>
          </a:xfrm>
        </p:grpSpPr>
        <p:sp>
          <p:nvSpPr>
            <p:cNvPr id="1418" name="Google Shape;1418;p35"/>
            <p:cNvSpPr/>
            <p:nvPr/>
          </p:nvSpPr>
          <p:spPr>
            <a:xfrm>
              <a:off x="6858000" y="861840"/>
              <a:ext cx="1724040" cy="1424160"/>
            </a:xfrm>
            <a:custGeom>
              <a:avLst/>
              <a:gdLst/>
              <a:ahLst/>
              <a:cxnLst/>
              <a:rect l="l" t="t" r="r" b="b"/>
              <a:pathLst>
                <a:path w="4789" h="3956" extrusionOk="0">
                  <a:moveTo>
                    <a:pt x="1786" y="3956"/>
                  </a:moveTo>
                  <a:lnTo>
                    <a:pt x="2705" y="3275"/>
                  </a:lnTo>
                  <a:lnTo>
                    <a:pt x="3815" y="3122"/>
                  </a:lnTo>
                  <a:lnTo>
                    <a:pt x="4789" y="2108"/>
                  </a:lnTo>
                  <a:lnTo>
                    <a:pt x="3118" y="0"/>
                  </a:lnTo>
                  <a:lnTo>
                    <a:pt x="2326" y="1015"/>
                  </a:lnTo>
                  <a:lnTo>
                    <a:pt x="1014" y="1069"/>
                  </a:lnTo>
                  <a:lnTo>
                    <a:pt x="0" y="1942"/>
                  </a:lnTo>
                  <a:lnTo>
                    <a:pt x="1786" y="3956"/>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19" name="Google Shape;1419;p35"/>
            <p:cNvSpPr/>
            <p:nvPr/>
          </p:nvSpPr>
          <p:spPr>
            <a:xfrm>
              <a:off x="7514640" y="1766160"/>
              <a:ext cx="57960" cy="57600"/>
            </a:xfrm>
            <a:custGeom>
              <a:avLst/>
              <a:gdLst/>
              <a:ahLst/>
              <a:cxnLst/>
              <a:rect l="l" t="t" r="r" b="b"/>
              <a:pathLst>
                <a:path w="161" h="160" extrusionOk="0">
                  <a:moveTo>
                    <a:pt x="58" y="81"/>
                  </a:moveTo>
                  <a:cubicBezTo>
                    <a:pt x="91" y="108"/>
                    <a:pt x="125" y="135"/>
                    <a:pt x="161" y="160"/>
                  </a:cubicBezTo>
                  <a:cubicBezTo>
                    <a:pt x="142" y="106"/>
                    <a:pt x="114" y="51"/>
                    <a:pt x="91" y="0"/>
                  </a:cubicBezTo>
                  <a:cubicBezTo>
                    <a:pt x="60" y="9"/>
                    <a:pt x="30" y="19"/>
                    <a:pt x="0" y="31"/>
                  </a:cubicBezTo>
                  <a:cubicBezTo>
                    <a:pt x="19" y="48"/>
                    <a:pt x="38" y="65"/>
                    <a:pt x="58" y="81"/>
                  </a:cubicBezTo>
                  <a:close/>
                </a:path>
              </a:pathLst>
            </a:custGeom>
            <a:solidFill>
              <a:schemeClr val="accent4"/>
            </a:solidFill>
            <a:ln>
              <a:noFill/>
            </a:ln>
          </p:spPr>
          <p:txBody>
            <a:bodyPr spcFirstLastPara="1" wrap="square" lIns="90000" tIns="12600" rIns="90000" bIns="126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20" name="Google Shape;1420;p35"/>
            <p:cNvSpPr/>
            <p:nvPr/>
          </p:nvSpPr>
          <p:spPr>
            <a:xfrm>
              <a:off x="7350120" y="1785600"/>
              <a:ext cx="231840" cy="144720"/>
            </a:xfrm>
            <a:custGeom>
              <a:avLst/>
              <a:gdLst/>
              <a:ahLst/>
              <a:cxnLst/>
              <a:rect l="l" t="t" r="r" b="b"/>
              <a:pathLst>
                <a:path w="644" h="402" extrusionOk="0">
                  <a:moveTo>
                    <a:pt x="640" y="183"/>
                  </a:moveTo>
                  <a:cubicBezTo>
                    <a:pt x="555" y="130"/>
                    <a:pt x="476" y="67"/>
                    <a:pt x="404" y="0"/>
                  </a:cubicBezTo>
                  <a:cubicBezTo>
                    <a:pt x="258" y="67"/>
                    <a:pt x="127" y="166"/>
                    <a:pt x="0" y="270"/>
                  </a:cubicBezTo>
                  <a:cubicBezTo>
                    <a:pt x="19" y="275"/>
                    <a:pt x="39" y="278"/>
                    <a:pt x="60" y="280"/>
                  </a:cubicBezTo>
                  <a:cubicBezTo>
                    <a:pt x="157" y="289"/>
                    <a:pt x="247" y="296"/>
                    <a:pt x="337" y="338"/>
                  </a:cubicBezTo>
                  <a:cubicBezTo>
                    <a:pt x="403" y="369"/>
                    <a:pt x="491" y="434"/>
                    <a:pt x="562" y="382"/>
                  </a:cubicBezTo>
                  <a:cubicBezTo>
                    <a:pt x="638" y="326"/>
                    <a:pt x="652" y="257"/>
                    <a:pt x="640" y="183"/>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21" name="Google Shape;1421;p35"/>
            <p:cNvSpPr/>
            <p:nvPr/>
          </p:nvSpPr>
          <p:spPr>
            <a:xfrm>
              <a:off x="7565760" y="1757520"/>
              <a:ext cx="165240" cy="126720"/>
            </a:xfrm>
            <a:custGeom>
              <a:avLst/>
              <a:gdLst/>
              <a:ahLst/>
              <a:cxnLst/>
              <a:rect l="l" t="t" r="r" b="b"/>
              <a:pathLst>
                <a:path w="459" h="352" extrusionOk="0">
                  <a:moveTo>
                    <a:pt x="440" y="284"/>
                  </a:moveTo>
                  <a:cubicBezTo>
                    <a:pt x="424" y="209"/>
                    <a:pt x="419" y="135"/>
                    <a:pt x="421" y="61"/>
                  </a:cubicBezTo>
                  <a:cubicBezTo>
                    <a:pt x="284" y="12"/>
                    <a:pt x="144" y="-18"/>
                    <a:pt x="0" y="11"/>
                  </a:cubicBezTo>
                  <a:cubicBezTo>
                    <a:pt x="6" y="26"/>
                    <a:pt x="13" y="41"/>
                    <a:pt x="20" y="55"/>
                  </a:cubicBezTo>
                  <a:cubicBezTo>
                    <a:pt x="47" y="110"/>
                    <a:pt x="76" y="168"/>
                    <a:pt x="89" y="229"/>
                  </a:cubicBezTo>
                  <a:cubicBezTo>
                    <a:pt x="203" y="297"/>
                    <a:pt x="328" y="345"/>
                    <a:pt x="459" y="352"/>
                  </a:cubicBezTo>
                  <a:cubicBezTo>
                    <a:pt x="452" y="330"/>
                    <a:pt x="445" y="307"/>
                    <a:pt x="440" y="284"/>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22" name="Google Shape;1422;p35"/>
            <p:cNvSpPr/>
            <p:nvPr/>
          </p:nvSpPr>
          <p:spPr>
            <a:xfrm>
              <a:off x="7736040" y="1786320"/>
              <a:ext cx="142920" cy="97920"/>
            </a:xfrm>
            <a:custGeom>
              <a:avLst/>
              <a:gdLst/>
              <a:ahLst/>
              <a:cxnLst/>
              <a:rect l="l" t="t" r="r" b="b"/>
              <a:pathLst>
                <a:path w="397" h="272" extrusionOk="0">
                  <a:moveTo>
                    <a:pt x="44" y="272"/>
                  </a:moveTo>
                  <a:cubicBezTo>
                    <a:pt x="52" y="272"/>
                    <a:pt x="60" y="271"/>
                    <a:pt x="69" y="271"/>
                  </a:cubicBezTo>
                  <a:cubicBezTo>
                    <a:pt x="186" y="260"/>
                    <a:pt x="298" y="219"/>
                    <a:pt x="397" y="156"/>
                  </a:cubicBezTo>
                  <a:cubicBezTo>
                    <a:pt x="265" y="115"/>
                    <a:pt x="134" y="51"/>
                    <a:pt x="0" y="0"/>
                  </a:cubicBezTo>
                  <a:cubicBezTo>
                    <a:pt x="0" y="94"/>
                    <a:pt x="14" y="184"/>
                    <a:pt x="44" y="272"/>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23" name="Google Shape;1423;p35"/>
            <p:cNvSpPr/>
            <p:nvPr/>
          </p:nvSpPr>
          <p:spPr>
            <a:xfrm>
              <a:off x="7262640" y="1863360"/>
              <a:ext cx="535320" cy="365040"/>
            </a:xfrm>
            <a:custGeom>
              <a:avLst/>
              <a:gdLst/>
              <a:ahLst/>
              <a:cxnLst/>
              <a:rect l="l" t="t" r="r" b="b"/>
              <a:pathLst>
                <a:path w="1487" h="1014" extrusionOk="0">
                  <a:moveTo>
                    <a:pt x="1460" y="379"/>
                  </a:moveTo>
                  <a:cubicBezTo>
                    <a:pt x="1410" y="292"/>
                    <a:pt x="1358" y="205"/>
                    <a:pt x="1321" y="112"/>
                  </a:cubicBezTo>
                  <a:cubicBezTo>
                    <a:pt x="1300" y="111"/>
                    <a:pt x="1279" y="110"/>
                    <a:pt x="1258" y="108"/>
                  </a:cubicBezTo>
                  <a:cubicBezTo>
                    <a:pt x="1145" y="95"/>
                    <a:pt x="1039" y="55"/>
                    <a:pt x="939" y="0"/>
                  </a:cubicBezTo>
                  <a:cubicBezTo>
                    <a:pt x="941" y="81"/>
                    <a:pt x="897" y="164"/>
                    <a:pt x="833" y="211"/>
                  </a:cubicBezTo>
                  <a:cubicBezTo>
                    <a:pt x="777" y="252"/>
                    <a:pt x="712" y="241"/>
                    <a:pt x="652" y="216"/>
                  </a:cubicBezTo>
                  <a:cubicBezTo>
                    <a:pt x="566" y="178"/>
                    <a:pt x="493" y="136"/>
                    <a:pt x="398" y="126"/>
                  </a:cubicBezTo>
                  <a:cubicBezTo>
                    <a:pt x="326" y="118"/>
                    <a:pt x="258" y="114"/>
                    <a:pt x="192" y="96"/>
                  </a:cubicBezTo>
                  <a:cubicBezTo>
                    <a:pt x="128" y="149"/>
                    <a:pt x="64" y="202"/>
                    <a:pt x="0" y="253"/>
                  </a:cubicBezTo>
                  <a:lnTo>
                    <a:pt x="682" y="1014"/>
                  </a:lnTo>
                  <a:lnTo>
                    <a:pt x="1487" y="424"/>
                  </a:lnTo>
                  <a:cubicBezTo>
                    <a:pt x="1478" y="409"/>
                    <a:pt x="1469" y="394"/>
                    <a:pt x="1460" y="379"/>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24" name="Google Shape;1424;p35"/>
            <p:cNvSpPr/>
            <p:nvPr/>
          </p:nvSpPr>
          <p:spPr>
            <a:xfrm>
              <a:off x="7758720" y="1756080"/>
              <a:ext cx="474120" cy="248760"/>
            </a:xfrm>
            <a:custGeom>
              <a:avLst/>
              <a:gdLst/>
              <a:ahLst/>
              <a:cxnLst/>
              <a:rect l="l" t="t" r="r" b="b"/>
              <a:pathLst>
                <a:path w="1317" h="691" extrusionOk="0">
                  <a:moveTo>
                    <a:pt x="0" y="409"/>
                  </a:moveTo>
                  <a:cubicBezTo>
                    <a:pt x="11" y="435"/>
                    <a:pt x="22" y="460"/>
                    <a:pt x="36" y="486"/>
                  </a:cubicBezTo>
                  <a:cubicBezTo>
                    <a:pt x="72" y="556"/>
                    <a:pt x="112" y="623"/>
                    <a:pt x="151" y="691"/>
                  </a:cubicBezTo>
                  <a:lnTo>
                    <a:pt x="176" y="673"/>
                  </a:lnTo>
                  <a:lnTo>
                    <a:pt x="1245" y="555"/>
                  </a:lnTo>
                  <a:lnTo>
                    <a:pt x="1317" y="480"/>
                  </a:lnTo>
                  <a:cubicBezTo>
                    <a:pt x="1287" y="333"/>
                    <a:pt x="1255" y="150"/>
                    <a:pt x="1186" y="0"/>
                  </a:cubicBezTo>
                  <a:cubicBezTo>
                    <a:pt x="977" y="213"/>
                    <a:pt x="695" y="332"/>
                    <a:pt x="396" y="258"/>
                  </a:cubicBezTo>
                  <a:cubicBezTo>
                    <a:pt x="279" y="343"/>
                    <a:pt x="145" y="399"/>
                    <a:pt x="0" y="409"/>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25" name="Google Shape;1425;p35"/>
            <p:cNvSpPr/>
            <p:nvPr/>
          </p:nvSpPr>
          <p:spPr>
            <a:xfrm>
              <a:off x="8199720" y="1667520"/>
              <a:ext cx="121320" cy="245160"/>
            </a:xfrm>
            <a:custGeom>
              <a:avLst/>
              <a:gdLst/>
              <a:ahLst/>
              <a:cxnLst/>
              <a:rect l="l" t="t" r="r" b="b"/>
              <a:pathLst>
                <a:path w="337" h="681" extrusionOk="0">
                  <a:moveTo>
                    <a:pt x="0" y="204"/>
                  </a:moveTo>
                  <a:cubicBezTo>
                    <a:pt x="9" y="222"/>
                    <a:pt x="18" y="241"/>
                    <a:pt x="26" y="259"/>
                  </a:cubicBezTo>
                  <a:cubicBezTo>
                    <a:pt x="83" y="395"/>
                    <a:pt x="107" y="538"/>
                    <a:pt x="135" y="681"/>
                  </a:cubicBezTo>
                  <a:lnTo>
                    <a:pt x="337" y="472"/>
                  </a:lnTo>
                  <a:cubicBezTo>
                    <a:pt x="285" y="312"/>
                    <a:pt x="225" y="151"/>
                    <a:pt x="150" y="0"/>
                  </a:cubicBezTo>
                  <a:cubicBezTo>
                    <a:pt x="114" y="58"/>
                    <a:pt x="75" y="114"/>
                    <a:pt x="32" y="167"/>
                  </a:cubicBezTo>
                  <a:cubicBezTo>
                    <a:pt x="21" y="180"/>
                    <a:pt x="11" y="192"/>
                    <a:pt x="0" y="204"/>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26" name="Google Shape;1426;p35"/>
            <p:cNvSpPr/>
            <p:nvPr/>
          </p:nvSpPr>
          <p:spPr>
            <a:xfrm>
              <a:off x="8264880" y="1373400"/>
              <a:ext cx="268920" cy="448560"/>
            </a:xfrm>
            <a:custGeom>
              <a:avLst/>
              <a:gdLst/>
              <a:ahLst/>
              <a:cxnLst/>
              <a:rect l="l" t="t" r="r" b="b"/>
              <a:pathLst>
                <a:path w="747" h="1246" extrusionOk="0">
                  <a:moveTo>
                    <a:pt x="105" y="542"/>
                  </a:moveTo>
                  <a:cubicBezTo>
                    <a:pt x="75" y="618"/>
                    <a:pt x="40" y="693"/>
                    <a:pt x="0" y="765"/>
                  </a:cubicBezTo>
                  <a:cubicBezTo>
                    <a:pt x="79" y="918"/>
                    <a:pt x="142" y="1082"/>
                    <a:pt x="197" y="1246"/>
                  </a:cubicBezTo>
                  <a:lnTo>
                    <a:pt x="747" y="674"/>
                  </a:lnTo>
                  <a:lnTo>
                    <a:pt x="211" y="0"/>
                  </a:lnTo>
                  <a:cubicBezTo>
                    <a:pt x="197" y="186"/>
                    <a:pt x="173" y="368"/>
                    <a:pt x="105" y="542"/>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27" name="Google Shape;1427;p35"/>
            <p:cNvSpPr/>
            <p:nvPr/>
          </p:nvSpPr>
          <p:spPr>
            <a:xfrm>
              <a:off x="6972840" y="1630800"/>
              <a:ext cx="338760" cy="309600"/>
            </a:xfrm>
            <a:custGeom>
              <a:avLst/>
              <a:gdLst/>
              <a:ahLst/>
              <a:cxnLst/>
              <a:rect l="l" t="t" r="r" b="b"/>
              <a:pathLst>
                <a:path w="941" h="860" extrusionOk="0">
                  <a:moveTo>
                    <a:pt x="898" y="703"/>
                  </a:moveTo>
                  <a:cubicBezTo>
                    <a:pt x="797" y="646"/>
                    <a:pt x="714" y="563"/>
                    <a:pt x="632" y="483"/>
                  </a:cubicBezTo>
                  <a:cubicBezTo>
                    <a:pt x="541" y="393"/>
                    <a:pt x="445" y="312"/>
                    <a:pt x="344" y="235"/>
                  </a:cubicBezTo>
                  <a:cubicBezTo>
                    <a:pt x="233" y="151"/>
                    <a:pt x="119" y="72"/>
                    <a:pt x="0" y="0"/>
                  </a:cubicBezTo>
                  <a:lnTo>
                    <a:pt x="770" y="860"/>
                  </a:lnTo>
                  <a:cubicBezTo>
                    <a:pt x="828" y="816"/>
                    <a:pt x="885" y="770"/>
                    <a:pt x="941" y="724"/>
                  </a:cubicBezTo>
                  <a:cubicBezTo>
                    <a:pt x="926" y="718"/>
                    <a:pt x="912" y="711"/>
                    <a:pt x="898" y="703"/>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28" name="Google Shape;1428;p35"/>
            <p:cNvSpPr/>
            <p:nvPr/>
          </p:nvSpPr>
          <p:spPr>
            <a:xfrm>
              <a:off x="7585920" y="1508760"/>
              <a:ext cx="136080" cy="65520"/>
            </a:xfrm>
            <a:custGeom>
              <a:avLst/>
              <a:gdLst/>
              <a:ahLst/>
              <a:cxnLst/>
              <a:rect l="l" t="t" r="r" b="b"/>
              <a:pathLst>
                <a:path w="378" h="182" extrusionOk="0">
                  <a:moveTo>
                    <a:pt x="158" y="6"/>
                  </a:moveTo>
                  <a:cubicBezTo>
                    <a:pt x="155" y="4"/>
                    <a:pt x="153" y="2"/>
                    <a:pt x="151" y="0"/>
                  </a:cubicBezTo>
                  <a:cubicBezTo>
                    <a:pt x="97" y="52"/>
                    <a:pt x="44" y="110"/>
                    <a:pt x="0" y="173"/>
                  </a:cubicBezTo>
                  <a:cubicBezTo>
                    <a:pt x="126" y="184"/>
                    <a:pt x="252" y="186"/>
                    <a:pt x="378" y="172"/>
                  </a:cubicBezTo>
                  <a:cubicBezTo>
                    <a:pt x="296" y="131"/>
                    <a:pt x="223" y="70"/>
                    <a:pt x="158" y="6"/>
                  </a:cubicBezTo>
                  <a:close/>
                </a:path>
              </a:pathLst>
            </a:custGeom>
            <a:solidFill>
              <a:schemeClr val="accent4"/>
            </a:solidFill>
            <a:ln>
              <a:noFill/>
            </a:ln>
          </p:spPr>
          <p:txBody>
            <a:bodyPr spcFirstLastPara="1" wrap="square" lIns="90000" tIns="20500" rIns="90000" bIns="205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29" name="Google Shape;1429;p35"/>
            <p:cNvSpPr/>
            <p:nvPr/>
          </p:nvSpPr>
          <p:spPr>
            <a:xfrm>
              <a:off x="7736760" y="1555920"/>
              <a:ext cx="296640" cy="272520"/>
            </a:xfrm>
            <a:custGeom>
              <a:avLst/>
              <a:gdLst/>
              <a:ahLst/>
              <a:cxnLst/>
              <a:rect l="l" t="t" r="r" b="b"/>
              <a:pathLst>
                <a:path w="824" h="757" extrusionOk="0">
                  <a:moveTo>
                    <a:pt x="87" y="75"/>
                  </a:moveTo>
                  <a:cubicBezTo>
                    <a:pt x="81" y="81"/>
                    <a:pt x="73" y="84"/>
                    <a:pt x="64" y="81"/>
                  </a:cubicBezTo>
                  <a:cubicBezTo>
                    <a:pt x="63" y="81"/>
                    <a:pt x="62" y="81"/>
                    <a:pt x="61" y="81"/>
                  </a:cubicBezTo>
                  <a:cubicBezTo>
                    <a:pt x="62" y="83"/>
                    <a:pt x="62" y="86"/>
                    <a:pt x="62" y="90"/>
                  </a:cubicBezTo>
                  <a:cubicBezTo>
                    <a:pt x="48" y="248"/>
                    <a:pt x="13" y="404"/>
                    <a:pt x="1" y="562"/>
                  </a:cubicBezTo>
                  <a:cubicBezTo>
                    <a:pt x="1" y="570"/>
                    <a:pt x="0" y="577"/>
                    <a:pt x="0" y="584"/>
                  </a:cubicBezTo>
                  <a:cubicBezTo>
                    <a:pt x="148" y="641"/>
                    <a:pt x="294" y="713"/>
                    <a:pt x="439" y="754"/>
                  </a:cubicBezTo>
                  <a:cubicBezTo>
                    <a:pt x="443" y="755"/>
                    <a:pt x="447" y="756"/>
                    <a:pt x="450" y="757"/>
                  </a:cubicBezTo>
                  <a:cubicBezTo>
                    <a:pt x="475" y="738"/>
                    <a:pt x="499" y="718"/>
                    <a:pt x="521" y="697"/>
                  </a:cubicBezTo>
                  <a:cubicBezTo>
                    <a:pt x="642" y="581"/>
                    <a:pt x="725" y="440"/>
                    <a:pt x="809" y="297"/>
                  </a:cubicBezTo>
                  <a:cubicBezTo>
                    <a:pt x="814" y="289"/>
                    <a:pt x="819" y="281"/>
                    <a:pt x="824" y="273"/>
                  </a:cubicBezTo>
                  <a:cubicBezTo>
                    <a:pt x="764" y="268"/>
                    <a:pt x="717" y="247"/>
                    <a:pt x="668" y="202"/>
                  </a:cubicBezTo>
                  <a:cubicBezTo>
                    <a:pt x="598" y="138"/>
                    <a:pt x="550" y="62"/>
                    <a:pt x="463" y="20"/>
                  </a:cubicBezTo>
                  <a:cubicBezTo>
                    <a:pt x="398" y="-12"/>
                    <a:pt x="338" y="0"/>
                    <a:pt x="273" y="21"/>
                  </a:cubicBezTo>
                  <a:cubicBezTo>
                    <a:pt x="217" y="38"/>
                    <a:pt x="163" y="52"/>
                    <a:pt x="106" y="55"/>
                  </a:cubicBezTo>
                  <a:cubicBezTo>
                    <a:pt x="105" y="64"/>
                    <a:pt x="99" y="73"/>
                    <a:pt x="87" y="75"/>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30" name="Google Shape;1430;p35"/>
            <p:cNvSpPr/>
            <p:nvPr/>
          </p:nvSpPr>
          <p:spPr>
            <a:xfrm>
              <a:off x="7547040" y="1587600"/>
              <a:ext cx="193320" cy="171720"/>
            </a:xfrm>
            <a:custGeom>
              <a:avLst/>
              <a:gdLst/>
              <a:ahLst/>
              <a:cxnLst/>
              <a:rect l="l" t="t" r="r" b="b"/>
              <a:pathLst>
                <a:path w="537" h="477" extrusionOk="0">
                  <a:moveTo>
                    <a:pt x="537" y="1"/>
                  </a:moveTo>
                  <a:lnTo>
                    <a:pt x="537" y="0"/>
                  </a:lnTo>
                  <a:cubicBezTo>
                    <a:pt x="384" y="22"/>
                    <a:pt x="230" y="19"/>
                    <a:pt x="76" y="5"/>
                  </a:cubicBezTo>
                  <a:cubicBezTo>
                    <a:pt x="33" y="79"/>
                    <a:pt x="3" y="159"/>
                    <a:pt x="0" y="247"/>
                  </a:cubicBezTo>
                  <a:cubicBezTo>
                    <a:pt x="-3" y="313"/>
                    <a:pt x="10" y="373"/>
                    <a:pt x="31" y="432"/>
                  </a:cubicBezTo>
                  <a:cubicBezTo>
                    <a:pt x="46" y="429"/>
                    <a:pt x="61" y="426"/>
                    <a:pt x="76" y="424"/>
                  </a:cubicBezTo>
                  <a:cubicBezTo>
                    <a:pt x="214" y="403"/>
                    <a:pt x="346" y="432"/>
                    <a:pt x="476" y="477"/>
                  </a:cubicBezTo>
                  <a:cubicBezTo>
                    <a:pt x="487" y="318"/>
                    <a:pt x="523" y="159"/>
                    <a:pt x="537" y="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31" name="Google Shape;1431;p35"/>
            <p:cNvSpPr/>
            <p:nvPr/>
          </p:nvSpPr>
          <p:spPr>
            <a:xfrm>
              <a:off x="7653960" y="1404000"/>
              <a:ext cx="466200" cy="231120"/>
            </a:xfrm>
            <a:custGeom>
              <a:avLst/>
              <a:gdLst/>
              <a:ahLst/>
              <a:cxnLst/>
              <a:rect l="l" t="t" r="r" b="b"/>
              <a:pathLst>
                <a:path w="1295" h="642" extrusionOk="0">
                  <a:moveTo>
                    <a:pt x="0" y="255"/>
                  </a:moveTo>
                  <a:cubicBezTo>
                    <a:pt x="2" y="256"/>
                    <a:pt x="3" y="258"/>
                    <a:pt x="5" y="259"/>
                  </a:cubicBezTo>
                  <a:cubicBezTo>
                    <a:pt x="83" y="335"/>
                    <a:pt x="172" y="407"/>
                    <a:pt x="275" y="442"/>
                  </a:cubicBezTo>
                  <a:cubicBezTo>
                    <a:pt x="278" y="432"/>
                    <a:pt x="286" y="424"/>
                    <a:pt x="299" y="425"/>
                  </a:cubicBezTo>
                  <a:cubicBezTo>
                    <a:pt x="389" y="427"/>
                    <a:pt x="464" y="392"/>
                    <a:pt x="551" y="374"/>
                  </a:cubicBezTo>
                  <a:cubicBezTo>
                    <a:pt x="625" y="358"/>
                    <a:pt x="691" y="377"/>
                    <a:pt x="756" y="415"/>
                  </a:cubicBezTo>
                  <a:cubicBezTo>
                    <a:pt x="833" y="462"/>
                    <a:pt x="879" y="541"/>
                    <a:pt x="947" y="598"/>
                  </a:cubicBezTo>
                  <a:cubicBezTo>
                    <a:pt x="991" y="634"/>
                    <a:pt x="1033" y="642"/>
                    <a:pt x="1086" y="642"/>
                  </a:cubicBezTo>
                  <a:cubicBezTo>
                    <a:pt x="1134" y="561"/>
                    <a:pt x="1182" y="480"/>
                    <a:pt x="1225" y="395"/>
                  </a:cubicBezTo>
                  <a:cubicBezTo>
                    <a:pt x="1250" y="345"/>
                    <a:pt x="1274" y="294"/>
                    <a:pt x="1295" y="240"/>
                  </a:cubicBezTo>
                  <a:cubicBezTo>
                    <a:pt x="1243" y="197"/>
                    <a:pt x="1188" y="159"/>
                    <a:pt x="1128" y="126"/>
                  </a:cubicBezTo>
                  <a:cubicBezTo>
                    <a:pt x="938" y="23"/>
                    <a:pt x="716" y="-20"/>
                    <a:pt x="503" y="8"/>
                  </a:cubicBezTo>
                  <a:cubicBezTo>
                    <a:pt x="308" y="35"/>
                    <a:pt x="145" y="124"/>
                    <a:pt x="0" y="255"/>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32" name="Google Shape;1432;p35"/>
            <p:cNvSpPr/>
            <p:nvPr/>
          </p:nvSpPr>
          <p:spPr>
            <a:xfrm>
              <a:off x="7921080" y="1654560"/>
              <a:ext cx="255600" cy="183240"/>
            </a:xfrm>
            <a:custGeom>
              <a:avLst/>
              <a:gdLst/>
              <a:ahLst/>
              <a:cxnLst/>
              <a:rect l="l" t="t" r="r" b="b"/>
              <a:pathLst>
                <a:path w="710" h="509" extrusionOk="0">
                  <a:moveTo>
                    <a:pt x="375" y="0"/>
                  </a:moveTo>
                  <a:cubicBezTo>
                    <a:pt x="326" y="84"/>
                    <a:pt x="276" y="169"/>
                    <a:pt x="222" y="248"/>
                  </a:cubicBezTo>
                  <a:cubicBezTo>
                    <a:pt x="159" y="340"/>
                    <a:pt x="84" y="426"/>
                    <a:pt x="0" y="497"/>
                  </a:cubicBezTo>
                  <a:cubicBezTo>
                    <a:pt x="141" y="522"/>
                    <a:pt x="285" y="509"/>
                    <a:pt x="419" y="447"/>
                  </a:cubicBezTo>
                  <a:cubicBezTo>
                    <a:pt x="530" y="397"/>
                    <a:pt x="627" y="321"/>
                    <a:pt x="710" y="232"/>
                  </a:cubicBezTo>
                  <a:cubicBezTo>
                    <a:pt x="640" y="102"/>
                    <a:pt x="536" y="7"/>
                    <a:pt x="375"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33" name="Google Shape;1433;p35"/>
            <p:cNvSpPr/>
            <p:nvPr/>
          </p:nvSpPr>
          <p:spPr>
            <a:xfrm>
              <a:off x="8066880" y="1503360"/>
              <a:ext cx="176760" cy="220320"/>
            </a:xfrm>
            <a:custGeom>
              <a:avLst/>
              <a:gdLst/>
              <a:ahLst/>
              <a:cxnLst/>
              <a:rect l="l" t="t" r="r" b="b"/>
              <a:pathLst>
                <a:path w="491" h="612" extrusionOk="0">
                  <a:moveTo>
                    <a:pt x="0" y="367"/>
                  </a:moveTo>
                  <a:cubicBezTo>
                    <a:pt x="19" y="368"/>
                    <a:pt x="37" y="371"/>
                    <a:pt x="55" y="376"/>
                  </a:cubicBezTo>
                  <a:cubicBezTo>
                    <a:pt x="179" y="415"/>
                    <a:pt x="274" y="503"/>
                    <a:pt x="342" y="612"/>
                  </a:cubicBezTo>
                  <a:cubicBezTo>
                    <a:pt x="359" y="591"/>
                    <a:pt x="376" y="570"/>
                    <a:pt x="392" y="549"/>
                  </a:cubicBezTo>
                  <a:cubicBezTo>
                    <a:pt x="428" y="502"/>
                    <a:pt x="461" y="453"/>
                    <a:pt x="491" y="402"/>
                  </a:cubicBezTo>
                  <a:cubicBezTo>
                    <a:pt x="410" y="251"/>
                    <a:pt x="311" y="112"/>
                    <a:pt x="189" y="0"/>
                  </a:cubicBezTo>
                  <a:cubicBezTo>
                    <a:pt x="150" y="100"/>
                    <a:pt x="98" y="195"/>
                    <a:pt x="45" y="288"/>
                  </a:cubicBezTo>
                  <a:cubicBezTo>
                    <a:pt x="31" y="314"/>
                    <a:pt x="15" y="340"/>
                    <a:pt x="0" y="367"/>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34" name="Google Shape;1434;p35"/>
            <p:cNvSpPr/>
            <p:nvPr/>
          </p:nvSpPr>
          <p:spPr>
            <a:xfrm>
              <a:off x="7324560" y="1387440"/>
              <a:ext cx="301680" cy="181440"/>
            </a:xfrm>
            <a:custGeom>
              <a:avLst/>
              <a:gdLst/>
              <a:ahLst/>
              <a:cxnLst/>
              <a:rect l="l" t="t" r="r" b="b"/>
              <a:pathLst>
                <a:path w="838" h="504" extrusionOk="0">
                  <a:moveTo>
                    <a:pt x="838" y="297"/>
                  </a:moveTo>
                  <a:cubicBezTo>
                    <a:pt x="762" y="217"/>
                    <a:pt x="693" y="131"/>
                    <a:pt x="627" y="43"/>
                  </a:cubicBezTo>
                  <a:cubicBezTo>
                    <a:pt x="616" y="29"/>
                    <a:pt x="605" y="14"/>
                    <a:pt x="594" y="0"/>
                  </a:cubicBezTo>
                  <a:cubicBezTo>
                    <a:pt x="578" y="8"/>
                    <a:pt x="562" y="16"/>
                    <a:pt x="546" y="24"/>
                  </a:cubicBezTo>
                  <a:cubicBezTo>
                    <a:pt x="403" y="98"/>
                    <a:pt x="260" y="179"/>
                    <a:pt x="133" y="279"/>
                  </a:cubicBezTo>
                  <a:cubicBezTo>
                    <a:pt x="97" y="306"/>
                    <a:pt x="26" y="363"/>
                    <a:pt x="0" y="415"/>
                  </a:cubicBezTo>
                  <a:cubicBezTo>
                    <a:pt x="3" y="416"/>
                    <a:pt x="6" y="416"/>
                    <a:pt x="9" y="416"/>
                  </a:cubicBezTo>
                  <a:cubicBezTo>
                    <a:pt x="228" y="437"/>
                    <a:pt x="448" y="481"/>
                    <a:pt x="668" y="504"/>
                  </a:cubicBezTo>
                  <a:cubicBezTo>
                    <a:pt x="673" y="495"/>
                    <a:pt x="679" y="486"/>
                    <a:pt x="686" y="477"/>
                  </a:cubicBezTo>
                  <a:cubicBezTo>
                    <a:pt x="730" y="415"/>
                    <a:pt x="781" y="353"/>
                    <a:pt x="838" y="297"/>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35" name="Google Shape;1435;p35"/>
            <p:cNvSpPr/>
            <p:nvPr/>
          </p:nvSpPr>
          <p:spPr>
            <a:xfrm>
              <a:off x="7556040" y="1288440"/>
              <a:ext cx="582840" cy="192600"/>
            </a:xfrm>
            <a:custGeom>
              <a:avLst/>
              <a:gdLst/>
              <a:ahLst/>
              <a:cxnLst/>
              <a:rect l="l" t="t" r="r" b="b"/>
              <a:pathLst>
                <a:path w="1619" h="535" extrusionOk="0">
                  <a:moveTo>
                    <a:pt x="19" y="278"/>
                  </a:moveTo>
                  <a:cubicBezTo>
                    <a:pt x="86" y="367"/>
                    <a:pt x="156" y="455"/>
                    <a:pt x="233" y="535"/>
                  </a:cubicBezTo>
                  <a:cubicBezTo>
                    <a:pt x="306" y="468"/>
                    <a:pt x="388" y="409"/>
                    <a:pt x="473" y="367"/>
                  </a:cubicBezTo>
                  <a:cubicBezTo>
                    <a:pt x="830" y="190"/>
                    <a:pt x="1278" y="258"/>
                    <a:pt x="1585" y="508"/>
                  </a:cubicBezTo>
                  <a:cubicBezTo>
                    <a:pt x="1602" y="455"/>
                    <a:pt x="1614" y="400"/>
                    <a:pt x="1618" y="345"/>
                  </a:cubicBezTo>
                  <a:cubicBezTo>
                    <a:pt x="1646" y="-94"/>
                    <a:pt x="1031" y="-6"/>
                    <a:pt x="768" y="38"/>
                  </a:cubicBezTo>
                  <a:cubicBezTo>
                    <a:pt x="510" y="82"/>
                    <a:pt x="238" y="146"/>
                    <a:pt x="0" y="253"/>
                  </a:cubicBezTo>
                  <a:cubicBezTo>
                    <a:pt x="6" y="261"/>
                    <a:pt x="12" y="269"/>
                    <a:pt x="19" y="278"/>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36" name="Google Shape;1436;p35"/>
            <p:cNvSpPr/>
            <p:nvPr/>
          </p:nvSpPr>
          <p:spPr>
            <a:xfrm>
              <a:off x="7340040" y="1557720"/>
              <a:ext cx="214200" cy="205200"/>
            </a:xfrm>
            <a:custGeom>
              <a:avLst/>
              <a:gdLst/>
              <a:ahLst/>
              <a:cxnLst/>
              <a:rect l="l" t="t" r="r" b="b"/>
              <a:pathLst>
                <a:path w="595" h="570" extrusionOk="0">
                  <a:moveTo>
                    <a:pt x="595" y="82"/>
                  </a:moveTo>
                  <a:cubicBezTo>
                    <a:pt x="573" y="80"/>
                    <a:pt x="550" y="77"/>
                    <a:pt x="528" y="74"/>
                  </a:cubicBezTo>
                  <a:cubicBezTo>
                    <a:pt x="352" y="51"/>
                    <a:pt x="177" y="19"/>
                    <a:pt x="0" y="0"/>
                  </a:cubicBezTo>
                  <a:cubicBezTo>
                    <a:pt x="24" y="42"/>
                    <a:pt x="49" y="83"/>
                    <a:pt x="76" y="124"/>
                  </a:cubicBezTo>
                  <a:cubicBezTo>
                    <a:pt x="181" y="285"/>
                    <a:pt x="302" y="438"/>
                    <a:pt x="442" y="570"/>
                  </a:cubicBezTo>
                  <a:cubicBezTo>
                    <a:pt x="479" y="554"/>
                    <a:pt x="516" y="540"/>
                    <a:pt x="555" y="529"/>
                  </a:cubicBezTo>
                  <a:cubicBezTo>
                    <a:pt x="550" y="516"/>
                    <a:pt x="546" y="504"/>
                    <a:pt x="543" y="493"/>
                  </a:cubicBezTo>
                  <a:cubicBezTo>
                    <a:pt x="503" y="350"/>
                    <a:pt x="529" y="208"/>
                    <a:pt x="595" y="82"/>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37" name="Google Shape;1437;p35"/>
            <p:cNvSpPr/>
            <p:nvPr/>
          </p:nvSpPr>
          <p:spPr>
            <a:xfrm>
              <a:off x="6964920" y="1553400"/>
              <a:ext cx="515880" cy="323280"/>
            </a:xfrm>
            <a:custGeom>
              <a:avLst/>
              <a:gdLst/>
              <a:ahLst/>
              <a:cxnLst/>
              <a:rect l="l" t="t" r="r" b="b"/>
              <a:pathLst>
                <a:path w="1433" h="898" extrusionOk="0">
                  <a:moveTo>
                    <a:pt x="1433" y="606"/>
                  </a:moveTo>
                  <a:cubicBezTo>
                    <a:pt x="1281" y="458"/>
                    <a:pt x="1148" y="288"/>
                    <a:pt x="1037" y="105"/>
                  </a:cubicBezTo>
                  <a:cubicBezTo>
                    <a:pt x="1034" y="105"/>
                    <a:pt x="1032" y="105"/>
                    <a:pt x="1030" y="104"/>
                  </a:cubicBezTo>
                  <a:cubicBezTo>
                    <a:pt x="1002" y="93"/>
                    <a:pt x="975" y="80"/>
                    <a:pt x="956" y="57"/>
                  </a:cubicBezTo>
                  <a:cubicBezTo>
                    <a:pt x="941" y="40"/>
                    <a:pt x="934" y="21"/>
                    <a:pt x="932" y="2"/>
                  </a:cubicBezTo>
                  <a:cubicBezTo>
                    <a:pt x="848" y="-3"/>
                    <a:pt x="765" y="-1"/>
                    <a:pt x="681" y="20"/>
                  </a:cubicBezTo>
                  <a:cubicBezTo>
                    <a:pt x="581" y="45"/>
                    <a:pt x="486" y="84"/>
                    <a:pt x="387" y="111"/>
                  </a:cubicBezTo>
                  <a:cubicBezTo>
                    <a:pt x="260" y="145"/>
                    <a:pt x="130" y="145"/>
                    <a:pt x="0" y="141"/>
                  </a:cubicBezTo>
                  <a:cubicBezTo>
                    <a:pt x="165" y="237"/>
                    <a:pt x="322" y="347"/>
                    <a:pt x="471" y="466"/>
                  </a:cubicBezTo>
                  <a:cubicBezTo>
                    <a:pt x="577" y="550"/>
                    <a:pt x="671" y="644"/>
                    <a:pt x="770" y="736"/>
                  </a:cubicBezTo>
                  <a:cubicBezTo>
                    <a:pt x="845" y="807"/>
                    <a:pt x="922" y="865"/>
                    <a:pt x="1013" y="898"/>
                  </a:cubicBezTo>
                  <a:cubicBezTo>
                    <a:pt x="1053" y="865"/>
                    <a:pt x="1095" y="831"/>
                    <a:pt x="1136" y="799"/>
                  </a:cubicBezTo>
                  <a:cubicBezTo>
                    <a:pt x="1228" y="728"/>
                    <a:pt x="1327" y="659"/>
                    <a:pt x="1433" y="606"/>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38" name="Google Shape;1438;p35"/>
            <p:cNvSpPr/>
            <p:nvPr/>
          </p:nvSpPr>
          <p:spPr>
            <a:xfrm>
              <a:off x="6915240" y="1283040"/>
              <a:ext cx="611640" cy="302040"/>
            </a:xfrm>
            <a:custGeom>
              <a:avLst/>
              <a:gdLst/>
              <a:ahLst/>
              <a:cxnLst/>
              <a:rect l="l" t="t" r="r" b="b"/>
              <a:pathLst>
                <a:path w="1699" h="839" extrusionOk="0">
                  <a:moveTo>
                    <a:pt x="1699" y="247"/>
                  </a:moveTo>
                  <a:cubicBezTo>
                    <a:pt x="1643" y="174"/>
                    <a:pt x="1588" y="100"/>
                    <a:pt x="1536" y="25"/>
                  </a:cubicBezTo>
                  <a:cubicBezTo>
                    <a:pt x="1531" y="17"/>
                    <a:pt x="1525" y="9"/>
                    <a:pt x="1520" y="1"/>
                  </a:cubicBezTo>
                  <a:lnTo>
                    <a:pt x="912" y="0"/>
                  </a:lnTo>
                  <a:lnTo>
                    <a:pt x="0" y="787"/>
                  </a:lnTo>
                  <a:lnTo>
                    <a:pt x="42" y="835"/>
                  </a:lnTo>
                  <a:cubicBezTo>
                    <a:pt x="118" y="836"/>
                    <a:pt x="193" y="839"/>
                    <a:pt x="268" y="839"/>
                  </a:cubicBezTo>
                  <a:cubicBezTo>
                    <a:pt x="372" y="840"/>
                    <a:pt x="468" y="825"/>
                    <a:pt x="567" y="794"/>
                  </a:cubicBezTo>
                  <a:cubicBezTo>
                    <a:pt x="662" y="764"/>
                    <a:pt x="756" y="728"/>
                    <a:pt x="854" y="709"/>
                  </a:cubicBezTo>
                  <a:cubicBezTo>
                    <a:pt x="929" y="695"/>
                    <a:pt x="1004" y="695"/>
                    <a:pt x="1079" y="701"/>
                  </a:cubicBezTo>
                  <a:cubicBezTo>
                    <a:pt x="1110" y="622"/>
                    <a:pt x="1213" y="546"/>
                    <a:pt x="1261" y="510"/>
                  </a:cubicBezTo>
                  <a:cubicBezTo>
                    <a:pt x="1397" y="407"/>
                    <a:pt x="1547" y="323"/>
                    <a:pt x="1699" y="247"/>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39" name="Google Shape;1439;p35"/>
            <p:cNvSpPr/>
            <p:nvPr/>
          </p:nvSpPr>
          <p:spPr>
            <a:xfrm>
              <a:off x="7485120" y="924480"/>
              <a:ext cx="838080" cy="704880"/>
            </a:xfrm>
            <a:custGeom>
              <a:avLst/>
              <a:gdLst/>
              <a:ahLst/>
              <a:cxnLst/>
              <a:rect l="l" t="t" r="r" b="b"/>
              <a:pathLst>
                <a:path w="2328" h="1958" extrusionOk="0">
                  <a:moveTo>
                    <a:pt x="0" y="997"/>
                  </a:moveTo>
                  <a:cubicBezTo>
                    <a:pt x="53" y="1073"/>
                    <a:pt x="108" y="1146"/>
                    <a:pt x="164" y="1220"/>
                  </a:cubicBezTo>
                  <a:cubicBezTo>
                    <a:pt x="266" y="1174"/>
                    <a:pt x="373" y="1140"/>
                    <a:pt x="480" y="1109"/>
                  </a:cubicBezTo>
                  <a:cubicBezTo>
                    <a:pt x="691" y="1047"/>
                    <a:pt x="907" y="998"/>
                    <a:pt x="1125" y="973"/>
                  </a:cubicBezTo>
                  <a:cubicBezTo>
                    <a:pt x="1310" y="953"/>
                    <a:pt x="1526" y="940"/>
                    <a:pt x="1697" y="1028"/>
                  </a:cubicBezTo>
                  <a:cubicBezTo>
                    <a:pt x="1880" y="1121"/>
                    <a:pt x="1891" y="1332"/>
                    <a:pt x="1837" y="1514"/>
                  </a:cubicBezTo>
                  <a:cubicBezTo>
                    <a:pt x="1833" y="1528"/>
                    <a:pt x="1829" y="1541"/>
                    <a:pt x="1824" y="1555"/>
                  </a:cubicBezTo>
                  <a:cubicBezTo>
                    <a:pt x="1951" y="1669"/>
                    <a:pt x="2053" y="1807"/>
                    <a:pt x="2136" y="1958"/>
                  </a:cubicBezTo>
                  <a:cubicBezTo>
                    <a:pt x="2183" y="1871"/>
                    <a:pt x="2222" y="1780"/>
                    <a:pt x="2252" y="1687"/>
                  </a:cubicBezTo>
                  <a:cubicBezTo>
                    <a:pt x="2305" y="1526"/>
                    <a:pt x="2318" y="1356"/>
                    <a:pt x="2328" y="1187"/>
                  </a:cubicBezTo>
                  <a:lnTo>
                    <a:pt x="1383" y="0"/>
                  </a:lnTo>
                  <a:lnTo>
                    <a:pt x="611" y="998"/>
                  </a:lnTo>
                  <a:lnTo>
                    <a:pt x="0" y="997"/>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40" name="Google Shape;1440;p35"/>
            <p:cNvSpPr/>
            <p:nvPr/>
          </p:nvSpPr>
          <p:spPr>
            <a:xfrm>
              <a:off x="7218360" y="1671840"/>
              <a:ext cx="145440" cy="107640"/>
            </a:xfrm>
            <a:custGeom>
              <a:avLst/>
              <a:gdLst/>
              <a:ahLst/>
              <a:cxnLst/>
              <a:rect l="l" t="t" r="r" b="b"/>
              <a:pathLst>
                <a:path w="404" h="299" extrusionOk="0">
                  <a:moveTo>
                    <a:pt x="199" y="80"/>
                  </a:moveTo>
                  <a:cubicBezTo>
                    <a:pt x="132" y="128"/>
                    <a:pt x="68" y="186"/>
                    <a:pt x="0" y="234"/>
                  </a:cubicBezTo>
                  <a:cubicBezTo>
                    <a:pt x="30" y="256"/>
                    <a:pt x="60" y="277"/>
                    <a:pt x="89" y="299"/>
                  </a:cubicBezTo>
                  <a:cubicBezTo>
                    <a:pt x="197" y="233"/>
                    <a:pt x="303" y="163"/>
                    <a:pt x="404" y="87"/>
                  </a:cubicBezTo>
                  <a:cubicBezTo>
                    <a:pt x="373" y="57"/>
                    <a:pt x="341" y="28"/>
                    <a:pt x="309" y="0"/>
                  </a:cubicBezTo>
                  <a:cubicBezTo>
                    <a:pt x="272" y="27"/>
                    <a:pt x="235" y="53"/>
                    <a:pt x="199" y="8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41" name="Google Shape;1441;p35"/>
            <p:cNvSpPr/>
            <p:nvPr/>
          </p:nvSpPr>
          <p:spPr>
            <a:xfrm>
              <a:off x="7112160" y="1625400"/>
              <a:ext cx="73800" cy="56880"/>
            </a:xfrm>
            <a:custGeom>
              <a:avLst/>
              <a:gdLst/>
              <a:ahLst/>
              <a:cxnLst/>
              <a:rect l="l" t="t" r="r" b="b"/>
              <a:pathLst>
                <a:path w="205" h="158" extrusionOk="0">
                  <a:moveTo>
                    <a:pt x="166" y="0"/>
                  </a:moveTo>
                  <a:cubicBezTo>
                    <a:pt x="111" y="42"/>
                    <a:pt x="57" y="85"/>
                    <a:pt x="0" y="123"/>
                  </a:cubicBezTo>
                  <a:cubicBezTo>
                    <a:pt x="2" y="126"/>
                    <a:pt x="4" y="128"/>
                    <a:pt x="6" y="131"/>
                  </a:cubicBezTo>
                  <a:cubicBezTo>
                    <a:pt x="14" y="140"/>
                    <a:pt x="22" y="149"/>
                    <a:pt x="31" y="158"/>
                  </a:cubicBezTo>
                  <a:cubicBezTo>
                    <a:pt x="89" y="115"/>
                    <a:pt x="147" y="73"/>
                    <a:pt x="205" y="31"/>
                  </a:cubicBezTo>
                  <a:cubicBezTo>
                    <a:pt x="192" y="21"/>
                    <a:pt x="179" y="10"/>
                    <a:pt x="166" y="0"/>
                  </a:cubicBezTo>
                  <a:close/>
                </a:path>
              </a:pathLst>
            </a:custGeom>
            <a:solidFill>
              <a:schemeClr val="accent2"/>
            </a:solidFill>
            <a:ln>
              <a:noFill/>
            </a:ln>
          </p:spPr>
          <p:txBody>
            <a:bodyPr spcFirstLastPara="1" wrap="square" lIns="90000" tIns="11875" rIns="90000" bIns="11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42" name="Google Shape;1442;p35"/>
            <p:cNvSpPr/>
            <p:nvPr/>
          </p:nvSpPr>
          <p:spPr>
            <a:xfrm>
              <a:off x="7189560" y="1608120"/>
              <a:ext cx="36720" cy="16920"/>
            </a:xfrm>
            <a:custGeom>
              <a:avLst/>
              <a:gdLst/>
              <a:ahLst/>
              <a:cxnLst/>
              <a:rect l="l" t="t" r="r" b="b"/>
              <a:pathLst>
                <a:path w="102" h="47" extrusionOk="0">
                  <a:moveTo>
                    <a:pt x="35" y="47"/>
                  </a:moveTo>
                  <a:cubicBezTo>
                    <a:pt x="57" y="31"/>
                    <a:pt x="80" y="16"/>
                    <a:pt x="102" y="0"/>
                  </a:cubicBezTo>
                  <a:cubicBezTo>
                    <a:pt x="73" y="0"/>
                    <a:pt x="43" y="7"/>
                    <a:pt x="15" y="15"/>
                  </a:cubicBezTo>
                  <a:cubicBezTo>
                    <a:pt x="10" y="17"/>
                    <a:pt x="5" y="19"/>
                    <a:pt x="0" y="20"/>
                  </a:cubicBezTo>
                  <a:cubicBezTo>
                    <a:pt x="12" y="29"/>
                    <a:pt x="23" y="38"/>
                    <a:pt x="35" y="47"/>
                  </a:cubicBezTo>
                  <a:close/>
                </a:path>
              </a:pathLst>
            </a:custGeom>
            <a:solidFill>
              <a:schemeClr val="accen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43" name="Google Shape;1443;p35"/>
            <p:cNvSpPr/>
            <p:nvPr/>
          </p:nvSpPr>
          <p:spPr>
            <a:xfrm>
              <a:off x="7137360" y="1648800"/>
              <a:ext cx="108720" cy="82800"/>
            </a:xfrm>
            <a:custGeom>
              <a:avLst/>
              <a:gdLst/>
              <a:ahLst/>
              <a:cxnLst/>
              <a:rect l="l" t="t" r="r" b="b"/>
              <a:pathLst>
                <a:path w="302" h="230" extrusionOk="0">
                  <a:moveTo>
                    <a:pt x="235" y="46"/>
                  </a:moveTo>
                  <a:cubicBezTo>
                    <a:pt x="216" y="31"/>
                    <a:pt x="197" y="15"/>
                    <a:pt x="178" y="0"/>
                  </a:cubicBezTo>
                  <a:cubicBezTo>
                    <a:pt x="118" y="43"/>
                    <a:pt x="59" y="86"/>
                    <a:pt x="0" y="130"/>
                  </a:cubicBezTo>
                  <a:cubicBezTo>
                    <a:pt x="33" y="159"/>
                    <a:pt x="69" y="185"/>
                    <a:pt x="105" y="211"/>
                  </a:cubicBezTo>
                  <a:cubicBezTo>
                    <a:pt x="114" y="218"/>
                    <a:pt x="122" y="224"/>
                    <a:pt x="131" y="230"/>
                  </a:cubicBezTo>
                  <a:cubicBezTo>
                    <a:pt x="180" y="178"/>
                    <a:pt x="244" y="141"/>
                    <a:pt x="302" y="101"/>
                  </a:cubicBezTo>
                  <a:cubicBezTo>
                    <a:pt x="279" y="83"/>
                    <a:pt x="256" y="63"/>
                    <a:pt x="235" y="46"/>
                  </a:cubicBezTo>
                  <a:close/>
                </a:path>
              </a:pathLst>
            </a:custGeom>
            <a:solidFill>
              <a:schemeClr val="accent2"/>
            </a:solidFill>
            <a:ln>
              <a:noFill/>
            </a:ln>
          </p:spPr>
          <p:txBody>
            <a:bodyPr spcFirstLastPara="1" wrap="square" lIns="90000" tIns="37800" rIns="90000" bIns="37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44" name="Google Shape;1444;p35"/>
            <p:cNvSpPr/>
            <p:nvPr/>
          </p:nvSpPr>
          <p:spPr>
            <a:xfrm>
              <a:off x="7217640" y="1613520"/>
              <a:ext cx="82080" cy="59760"/>
            </a:xfrm>
            <a:custGeom>
              <a:avLst/>
              <a:gdLst/>
              <a:ahLst/>
              <a:cxnLst/>
              <a:rect l="l" t="t" r="r" b="b"/>
              <a:pathLst>
                <a:path w="228" h="166" extrusionOk="0">
                  <a:moveTo>
                    <a:pt x="18" y="81"/>
                  </a:moveTo>
                  <a:cubicBezTo>
                    <a:pt x="51" y="108"/>
                    <a:pt x="86" y="141"/>
                    <a:pt x="124" y="166"/>
                  </a:cubicBezTo>
                  <a:cubicBezTo>
                    <a:pt x="158" y="141"/>
                    <a:pt x="193" y="117"/>
                    <a:pt x="228" y="92"/>
                  </a:cubicBezTo>
                  <a:cubicBezTo>
                    <a:pt x="215" y="81"/>
                    <a:pt x="202" y="71"/>
                    <a:pt x="189" y="60"/>
                  </a:cubicBezTo>
                  <a:cubicBezTo>
                    <a:pt x="160" y="37"/>
                    <a:pt x="129" y="15"/>
                    <a:pt x="96" y="0"/>
                  </a:cubicBezTo>
                  <a:cubicBezTo>
                    <a:pt x="63" y="22"/>
                    <a:pt x="31" y="44"/>
                    <a:pt x="0" y="67"/>
                  </a:cubicBezTo>
                  <a:cubicBezTo>
                    <a:pt x="6" y="71"/>
                    <a:pt x="12" y="76"/>
                    <a:pt x="18" y="81"/>
                  </a:cubicBezTo>
                  <a:close/>
                </a:path>
              </a:pathLst>
            </a:custGeom>
            <a:solidFill>
              <a:schemeClr val="accent2"/>
            </a:solidFill>
            <a:ln>
              <a:noFill/>
            </a:ln>
          </p:spPr>
          <p:txBody>
            <a:bodyPr spcFirstLastPara="1" wrap="square" lIns="90000" tIns="14750" rIns="90000" bIns="147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45" name="Google Shape;1445;p35"/>
            <p:cNvSpPr/>
            <p:nvPr/>
          </p:nvSpPr>
          <p:spPr>
            <a:xfrm>
              <a:off x="7267320" y="1716480"/>
              <a:ext cx="135000" cy="97920"/>
            </a:xfrm>
            <a:custGeom>
              <a:avLst/>
              <a:gdLst/>
              <a:ahLst/>
              <a:cxnLst/>
              <a:rect l="l" t="t" r="r" b="b"/>
              <a:pathLst>
                <a:path w="375" h="272" extrusionOk="0">
                  <a:moveTo>
                    <a:pt x="0" y="209"/>
                  </a:moveTo>
                  <a:cubicBezTo>
                    <a:pt x="22" y="224"/>
                    <a:pt x="43" y="240"/>
                    <a:pt x="65" y="256"/>
                  </a:cubicBezTo>
                  <a:cubicBezTo>
                    <a:pt x="92" y="275"/>
                    <a:pt x="123" y="275"/>
                    <a:pt x="153" y="267"/>
                  </a:cubicBezTo>
                  <a:cubicBezTo>
                    <a:pt x="197" y="242"/>
                    <a:pt x="241" y="216"/>
                    <a:pt x="285" y="188"/>
                  </a:cubicBezTo>
                  <a:cubicBezTo>
                    <a:pt x="289" y="185"/>
                    <a:pt x="293" y="182"/>
                    <a:pt x="297" y="179"/>
                  </a:cubicBezTo>
                  <a:cubicBezTo>
                    <a:pt x="305" y="173"/>
                    <a:pt x="315" y="168"/>
                    <a:pt x="324" y="162"/>
                  </a:cubicBezTo>
                  <a:cubicBezTo>
                    <a:pt x="349" y="148"/>
                    <a:pt x="373" y="131"/>
                    <a:pt x="375" y="100"/>
                  </a:cubicBezTo>
                  <a:cubicBezTo>
                    <a:pt x="377" y="73"/>
                    <a:pt x="356" y="49"/>
                    <a:pt x="337" y="30"/>
                  </a:cubicBezTo>
                  <a:cubicBezTo>
                    <a:pt x="327" y="20"/>
                    <a:pt x="317" y="10"/>
                    <a:pt x="307" y="0"/>
                  </a:cubicBezTo>
                  <a:cubicBezTo>
                    <a:pt x="208" y="74"/>
                    <a:pt x="105" y="143"/>
                    <a:pt x="0" y="209"/>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46" name="Google Shape;1446;p35"/>
            <p:cNvSpPr/>
            <p:nvPr/>
          </p:nvSpPr>
          <p:spPr>
            <a:xfrm>
              <a:off x="7355160" y="1977480"/>
              <a:ext cx="86400" cy="69120"/>
            </a:xfrm>
            <a:custGeom>
              <a:avLst/>
              <a:gdLst/>
              <a:ahLst/>
              <a:cxnLst/>
              <a:rect l="l" t="t" r="r" b="b"/>
              <a:pathLst>
                <a:path w="240" h="192" extrusionOk="0">
                  <a:moveTo>
                    <a:pt x="240" y="63"/>
                  </a:moveTo>
                  <a:cubicBezTo>
                    <a:pt x="184" y="47"/>
                    <a:pt x="129" y="26"/>
                    <a:pt x="76" y="0"/>
                  </a:cubicBezTo>
                  <a:cubicBezTo>
                    <a:pt x="50" y="22"/>
                    <a:pt x="25" y="43"/>
                    <a:pt x="0" y="65"/>
                  </a:cubicBezTo>
                  <a:cubicBezTo>
                    <a:pt x="28" y="112"/>
                    <a:pt x="62" y="153"/>
                    <a:pt x="99" y="192"/>
                  </a:cubicBezTo>
                  <a:cubicBezTo>
                    <a:pt x="147" y="149"/>
                    <a:pt x="194" y="107"/>
                    <a:pt x="240" y="63"/>
                  </a:cubicBezTo>
                  <a:close/>
                </a:path>
              </a:pathLst>
            </a:custGeom>
            <a:solidFill>
              <a:schemeClr val="accent2"/>
            </a:solidFill>
            <a:ln>
              <a:noFill/>
            </a:ln>
          </p:spPr>
          <p:txBody>
            <a:bodyPr spcFirstLastPara="1" wrap="square" lIns="90000" tIns="24100" rIns="90000" bIns="24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47" name="Google Shape;1447;p35"/>
            <p:cNvSpPr/>
            <p:nvPr/>
          </p:nvSpPr>
          <p:spPr>
            <a:xfrm>
              <a:off x="7414560" y="2048400"/>
              <a:ext cx="73440" cy="65520"/>
            </a:xfrm>
            <a:custGeom>
              <a:avLst/>
              <a:gdLst/>
              <a:ahLst/>
              <a:cxnLst/>
              <a:rect l="l" t="t" r="r" b="b"/>
              <a:pathLst>
                <a:path w="204" h="182" extrusionOk="0">
                  <a:moveTo>
                    <a:pt x="73" y="0"/>
                  </a:moveTo>
                  <a:cubicBezTo>
                    <a:pt x="49" y="20"/>
                    <a:pt x="25" y="40"/>
                    <a:pt x="0" y="60"/>
                  </a:cubicBezTo>
                  <a:cubicBezTo>
                    <a:pt x="16" y="74"/>
                    <a:pt x="31" y="88"/>
                    <a:pt x="47" y="102"/>
                  </a:cubicBezTo>
                  <a:cubicBezTo>
                    <a:pt x="76" y="129"/>
                    <a:pt x="105" y="155"/>
                    <a:pt x="134" y="182"/>
                  </a:cubicBezTo>
                  <a:cubicBezTo>
                    <a:pt x="157" y="158"/>
                    <a:pt x="180" y="135"/>
                    <a:pt x="204" y="113"/>
                  </a:cubicBezTo>
                  <a:cubicBezTo>
                    <a:pt x="159" y="77"/>
                    <a:pt x="116" y="38"/>
                    <a:pt x="73" y="0"/>
                  </a:cubicBezTo>
                  <a:close/>
                </a:path>
              </a:pathLst>
            </a:custGeom>
            <a:solidFill>
              <a:schemeClr val="accent2"/>
            </a:solidFill>
            <a:ln>
              <a:noFill/>
            </a:ln>
          </p:spPr>
          <p:txBody>
            <a:bodyPr spcFirstLastPara="1" wrap="square" lIns="90000" tIns="20500" rIns="90000" bIns="205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48" name="Google Shape;1448;p35"/>
            <p:cNvSpPr/>
            <p:nvPr/>
          </p:nvSpPr>
          <p:spPr>
            <a:xfrm>
              <a:off x="7455240" y="2013840"/>
              <a:ext cx="72360" cy="61920"/>
            </a:xfrm>
            <a:custGeom>
              <a:avLst/>
              <a:gdLst/>
              <a:ahLst/>
              <a:cxnLst/>
              <a:rect l="l" t="t" r="r" b="b"/>
              <a:pathLst>
                <a:path w="201" h="172" extrusionOk="0">
                  <a:moveTo>
                    <a:pt x="130" y="172"/>
                  </a:moveTo>
                  <a:cubicBezTo>
                    <a:pt x="154" y="151"/>
                    <a:pt x="177" y="129"/>
                    <a:pt x="201" y="109"/>
                  </a:cubicBezTo>
                  <a:cubicBezTo>
                    <a:pt x="157" y="71"/>
                    <a:pt x="110" y="37"/>
                    <a:pt x="65" y="0"/>
                  </a:cubicBezTo>
                  <a:cubicBezTo>
                    <a:pt x="44" y="21"/>
                    <a:pt x="23" y="41"/>
                    <a:pt x="0" y="61"/>
                  </a:cubicBezTo>
                  <a:cubicBezTo>
                    <a:pt x="43" y="99"/>
                    <a:pt x="86" y="136"/>
                    <a:pt x="130" y="172"/>
                  </a:cubicBezTo>
                  <a:close/>
                </a:path>
              </a:pathLst>
            </a:custGeom>
            <a:solidFill>
              <a:schemeClr val="accent2"/>
            </a:solidFill>
            <a:ln>
              <a:noFill/>
            </a:ln>
          </p:spPr>
          <p:txBody>
            <a:bodyPr spcFirstLastPara="1" wrap="square" lIns="90000" tIns="16900" rIns="90000" bIns="169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49" name="Google Shape;1449;p35"/>
            <p:cNvSpPr/>
            <p:nvPr/>
          </p:nvSpPr>
          <p:spPr>
            <a:xfrm>
              <a:off x="7476840" y="2100600"/>
              <a:ext cx="68760" cy="55800"/>
            </a:xfrm>
            <a:custGeom>
              <a:avLst/>
              <a:gdLst/>
              <a:ahLst/>
              <a:cxnLst/>
              <a:rect l="l" t="t" r="r" b="b"/>
              <a:pathLst>
                <a:path w="191" h="155" extrusionOk="0">
                  <a:moveTo>
                    <a:pt x="73" y="0"/>
                  </a:moveTo>
                  <a:cubicBezTo>
                    <a:pt x="48" y="24"/>
                    <a:pt x="24" y="48"/>
                    <a:pt x="0" y="72"/>
                  </a:cubicBezTo>
                  <a:cubicBezTo>
                    <a:pt x="4" y="76"/>
                    <a:pt x="9" y="80"/>
                    <a:pt x="13" y="84"/>
                  </a:cubicBezTo>
                  <a:cubicBezTo>
                    <a:pt x="39" y="108"/>
                    <a:pt x="78" y="160"/>
                    <a:pt x="118" y="155"/>
                  </a:cubicBezTo>
                  <a:cubicBezTo>
                    <a:pt x="141" y="153"/>
                    <a:pt x="167" y="129"/>
                    <a:pt x="191" y="105"/>
                  </a:cubicBezTo>
                  <a:cubicBezTo>
                    <a:pt x="161" y="63"/>
                    <a:pt x="115" y="31"/>
                    <a:pt x="73" y="0"/>
                  </a:cubicBezTo>
                  <a:close/>
                </a:path>
              </a:pathLst>
            </a:custGeom>
            <a:solidFill>
              <a:schemeClr val="accent2"/>
            </a:solidFill>
            <a:ln>
              <a:noFill/>
            </a:ln>
          </p:spPr>
          <p:txBody>
            <a:bodyPr spcFirstLastPara="1" wrap="square" lIns="90000" tIns="10800" rIns="90000" bIns="10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50" name="Google Shape;1450;p35"/>
            <p:cNvSpPr/>
            <p:nvPr/>
          </p:nvSpPr>
          <p:spPr>
            <a:xfrm>
              <a:off x="7517160" y="2065680"/>
              <a:ext cx="63000" cy="58680"/>
            </a:xfrm>
            <a:custGeom>
              <a:avLst/>
              <a:gdLst/>
              <a:ahLst/>
              <a:cxnLst/>
              <a:rect l="l" t="t" r="r" b="b"/>
              <a:pathLst>
                <a:path w="175" h="163" extrusionOk="0">
                  <a:moveTo>
                    <a:pt x="116" y="163"/>
                  </a:moveTo>
                  <a:cubicBezTo>
                    <a:pt x="120" y="160"/>
                    <a:pt x="123" y="156"/>
                    <a:pt x="126" y="153"/>
                  </a:cubicBezTo>
                  <a:cubicBezTo>
                    <a:pt x="142" y="139"/>
                    <a:pt x="159" y="121"/>
                    <a:pt x="175" y="102"/>
                  </a:cubicBezTo>
                  <a:cubicBezTo>
                    <a:pt x="143" y="75"/>
                    <a:pt x="113" y="44"/>
                    <a:pt x="85" y="15"/>
                  </a:cubicBezTo>
                  <a:cubicBezTo>
                    <a:pt x="80" y="10"/>
                    <a:pt x="74" y="5"/>
                    <a:pt x="69" y="0"/>
                  </a:cubicBezTo>
                  <a:cubicBezTo>
                    <a:pt x="46" y="20"/>
                    <a:pt x="23" y="40"/>
                    <a:pt x="0" y="61"/>
                  </a:cubicBezTo>
                  <a:cubicBezTo>
                    <a:pt x="41" y="91"/>
                    <a:pt x="84" y="123"/>
                    <a:pt x="116" y="163"/>
                  </a:cubicBezTo>
                  <a:close/>
                </a:path>
              </a:pathLst>
            </a:custGeom>
            <a:solidFill>
              <a:schemeClr val="accent2"/>
            </a:solidFill>
            <a:ln>
              <a:noFill/>
            </a:ln>
          </p:spPr>
          <p:txBody>
            <a:bodyPr spcFirstLastPara="1" wrap="square" lIns="90000" tIns="13675" rIns="90000" bIns="13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51" name="Google Shape;1451;p35"/>
            <p:cNvSpPr/>
            <p:nvPr/>
          </p:nvSpPr>
          <p:spPr>
            <a:xfrm>
              <a:off x="7560000" y="1974600"/>
              <a:ext cx="122760" cy="115200"/>
            </a:xfrm>
            <a:custGeom>
              <a:avLst/>
              <a:gdLst/>
              <a:ahLst/>
              <a:cxnLst/>
              <a:rect l="l" t="t" r="r" b="b"/>
              <a:pathLst>
                <a:path w="341" h="320" extrusionOk="0">
                  <a:moveTo>
                    <a:pt x="341" y="108"/>
                  </a:moveTo>
                  <a:cubicBezTo>
                    <a:pt x="303" y="70"/>
                    <a:pt x="264" y="33"/>
                    <a:pt x="222" y="0"/>
                  </a:cubicBezTo>
                  <a:cubicBezTo>
                    <a:pt x="168" y="49"/>
                    <a:pt x="114" y="99"/>
                    <a:pt x="60" y="148"/>
                  </a:cubicBezTo>
                  <a:cubicBezTo>
                    <a:pt x="46" y="162"/>
                    <a:pt x="15" y="185"/>
                    <a:pt x="4" y="208"/>
                  </a:cubicBezTo>
                  <a:cubicBezTo>
                    <a:pt x="1" y="215"/>
                    <a:pt x="-1" y="222"/>
                    <a:pt x="0" y="229"/>
                  </a:cubicBezTo>
                  <a:cubicBezTo>
                    <a:pt x="4" y="255"/>
                    <a:pt x="74" y="306"/>
                    <a:pt x="95" y="320"/>
                  </a:cubicBezTo>
                  <a:cubicBezTo>
                    <a:pt x="131" y="282"/>
                    <a:pt x="164" y="247"/>
                    <a:pt x="207" y="216"/>
                  </a:cubicBezTo>
                  <a:cubicBezTo>
                    <a:pt x="253" y="182"/>
                    <a:pt x="298" y="146"/>
                    <a:pt x="341" y="108"/>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52" name="Google Shape;1452;p35"/>
            <p:cNvSpPr/>
            <p:nvPr/>
          </p:nvSpPr>
          <p:spPr>
            <a:xfrm>
              <a:off x="7788600" y="1679760"/>
              <a:ext cx="22320" cy="39600"/>
            </a:xfrm>
            <a:custGeom>
              <a:avLst/>
              <a:gdLst/>
              <a:ahLst/>
              <a:cxnLst/>
              <a:rect l="l" t="t" r="r" b="b"/>
              <a:pathLst>
                <a:path w="62" h="110" extrusionOk="0">
                  <a:moveTo>
                    <a:pt x="2" y="94"/>
                  </a:moveTo>
                  <a:cubicBezTo>
                    <a:pt x="6" y="96"/>
                    <a:pt x="9" y="97"/>
                    <a:pt x="13" y="99"/>
                  </a:cubicBezTo>
                  <a:cubicBezTo>
                    <a:pt x="18" y="101"/>
                    <a:pt x="22" y="104"/>
                    <a:pt x="27" y="106"/>
                  </a:cubicBezTo>
                  <a:cubicBezTo>
                    <a:pt x="29" y="107"/>
                    <a:pt x="31" y="109"/>
                    <a:pt x="33" y="110"/>
                  </a:cubicBezTo>
                  <a:cubicBezTo>
                    <a:pt x="34" y="105"/>
                    <a:pt x="36" y="100"/>
                    <a:pt x="38" y="94"/>
                  </a:cubicBezTo>
                  <a:cubicBezTo>
                    <a:pt x="44" y="78"/>
                    <a:pt x="49" y="61"/>
                    <a:pt x="54" y="45"/>
                  </a:cubicBezTo>
                  <a:cubicBezTo>
                    <a:pt x="57" y="37"/>
                    <a:pt x="59" y="29"/>
                    <a:pt x="61" y="21"/>
                  </a:cubicBezTo>
                  <a:cubicBezTo>
                    <a:pt x="61" y="18"/>
                    <a:pt x="62" y="15"/>
                    <a:pt x="62" y="13"/>
                  </a:cubicBezTo>
                  <a:cubicBezTo>
                    <a:pt x="42" y="8"/>
                    <a:pt x="21" y="4"/>
                    <a:pt x="1" y="0"/>
                  </a:cubicBezTo>
                  <a:cubicBezTo>
                    <a:pt x="-1" y="32"/>
                    <a:pt x="-1" y="63"/>
                    <a:pt x="2" y="94"/>
                  </a:cubicBezTo>
                  <a:close/>
                </a:path>
              </a:pathLst>
            </a:custGeom>
            <a:solidFill>
              <a:schemeClr val="accen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53" name="Google Shape;1453;p35"/>
            <p:cNvSpPr/>
            <p:nvPr/>
          </p:nvSpPr>
          <p:spPr>
            <a:xfrm>
              <a:off x="7808760" y="1686960"/>
              <a:ext cx="49320" cy="64080"/>
            </a:xfrm>
            <a:custGeom>
              <a:avLst/>
              <a:gdLst/>
              <a:ahLst/>
              <a:cxnLst/>
              <a:rect l="l" t="t" r="r" b="b"/>
              <a:pathLst>
                <a:path w="137" h="178" extrusionOk="0">
                  <a:moveTo>
                    <a:pt x="20" y="80"/>
                  </a:moveTo>
                  <a:cubicBezTo>
                    <a:pt x="14" y="97"/>
                    <a:pt x="9" y="113"/>
                    <a:pt x="5" y="130"/>
                  </a:cubicBezTo>
                  <a:cubicBezTo>
                    <a:pt x="3" y="139"/>
                    <a:pt x="1" y="146"/>
                    <a:pt x="0" y="153"/>
                  </a:cubicBezTo>
                  <a:cubicBezTo>
                    <a:pt x="19" y="159"/>
                    <a:pt x="39" y="165"/>
                    <a:pt x="57" y="171"/>
                  </a:cubicBezTo>
                  <a:cubicBezTo>
                    <a:pt x="64" y="174"/>
                    <a:pt x="70" y="176"/>
                    <a:pt x="76" y="178"/>
                  </a:cubicBezTo>
                  <a:cubicBezTo>
                    <a:pt x="79" y="170"/>
                    <a:pt x="81" y="161"/>
                    <a:pt x="84" y="153"/>
                  </a:cubicBezTo>
                  <a:cubicBezTo>
                    <a:pt x="100" y="109"/>
                    <a:pt x="118" y="66"/>
                    <a:pt x="137" y="23"/>
                  </a:cubicBezTo>
                  <a:cubicBezTo>
                    <a:pt x="113" y="16"/>
                    <a:pt x="89" y="10"/>
                    <a:pt x="64" y="5"/>
                  </a:cubicBezTo>
                  <a:cubicBezTo>
                    <a:pt x="57" y="3"/>
                    <a:pt x="50" y="2"/>
                    <a:pt x="43" y="0"/>
                  </a:cubicBezTo>
                  <a:cubicBezTo>
                    <a:pt x="38" y="28"/>
                    <a:pt x="29" y="54"/>
                    <a:pt x="20" y="80"/>
                  </a:cubicBezTo>
                  <a:close/>
                </a:path>
              </a:pathLst>
            </a:custGeom>
            <a:solidFill>
              <a:schemeClr val="accent2"/>
            </a:solidFill>
            <a:ln>
              <a:noFill/>
            </a:ln>
          </p:spPr>
          <p:txBody>
            <a:bodyPr spcFirstLastPara="1" wrap="square" lIns="90000" tIns="19075" rIns="90000" bIns="19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54" name="Google Shape;1454;p35"/>
            <p:cNvSpPr/>
            <p:nvPr/>
          </p:nvSpPr>
          <p:spPr>
            <a:xfrm>
              <a:off x="7849080" y="1698840"/>
              <a:ext cx="55800" cy="68400"/>
            </a:xfrm>
            <a:custGeom>
              <a:avLst/>
              <a:gdLst/>
              <a:ahLst/>
              <a:cxnLst/>
              <a:rect l="l" t="t" r="r" b="b"/>
              <a:pathLst>
                <a:path w="155" h="190" extrusionOk="0">
                  <a:moveTo>
                    <a:pt x="54" y="19"/>
                  </a:moveTo>
                  <a:cubicBezTo>
                    <a:pt x="34" y="64"/>
                    <a:pt x="15" y="111"/>
                    <a:pt x="0" y="158"/>
                  </a:cubicBezTo>
                  <a:cubicBezTo>
                    <a:pt x="14" y="163"/>
                    <a:pt x="29" y="169"/>
                    <a:pt x="44" y="174"/>
                  </a:cubicBezTo>
                  <a:cubicBezTo>
                    <a:pt x="59" y="179"/>
                    <a:pt x="75" y="185"/>
                    <a:pt x="91" y="190"/>
                  </a:cubicBezTo>
                  <a:cubicBezTo>
                    <a:pt x="93" y="184"/>
                    <a:pt x="95" y="178"/>
                    <a:pt x="97" y="172"/>
                  </a:cubicBezTo>
                  <a:cubicBezTo>
                    <a:pt x="111" y="132"/>
                    <a:pt x="123" y="91"/>
                    <a:pt x="141" y="53"/>
                  </a:cubicBezTo>
                  <a:cubicBezTo>
                    <a:pt x="146" y="44"/>
                    <a:pt x="150" y="35"/>
                    <a:pt x="155" y="25"/>
                  </a:cubicBezTo>
                  <a:cubicBezTo>
                    <a:pt x="124" y="17"/>
                    <a:pt x="93" y="8"/>
                    <a:pt x="63" y="0"/>
                  </a:cubicBezTo>
                  <a:cubicBezTo>
                    <a:pt x="60" y="6"/>
                    <a:pt x="57" y="13"/>
                    <a:pt x="54" y="19"/>
                  </a:cubicBezTo>
                  <a:close/>
                </a:path>
              </a:pathLst>
            </a:custGeom>
            <a:solidFill>
              <a:schemeClr val="accent2"/>
            </a:solidFill>
            <a:ln>
              <a:noFill/>
            </a:ln>
          </p:spPr>
          <p:txBody>
            <a:bodyPr spcFirstLastPara="1" wrap="square" lIns="90000" tIns="23400" rIns="90000" bIns="23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55" name="Google Shape;1455;p35"/>
            <p:cNvSpPr/>
            <p:nvPr/>
          </p:nvSpPr>
          <p:spPr>
            <a:xfrm>
              <a:off x="7894800" y="1711440"/>
              <a:ext cx="56520" cy="62280"/>
            </a:xfrm>
            <a:custGeom>
              <a:avLst/>
              <a:gdLst/>
              <a:ahLst/>
              <a:cxnLst/>
              <a:rect l="l" t="t" r="r" b="b"/>
              <a:pathLst>
                <a:path w="157" h="173" extrusionOk="0">
                  <a:moveTo>
                    <a:pt x="39" y="57"/>
                  </a:moveTo>
                  <a:cubicBezTo>
                    <a:pt x="24" y="92"/>
                    <a:pt x="13" y="129"/>
                    <a:pt x="0" y="166"/>
                  </a:cubicBezTo>
                  <a:cubicBezTo>
                    <a:pt x="11" y="168"/>
                    <a:pt x="21" y="171"/>
                    <a:pt x="31" y="173"/>
                  </a:cubicBezTo>
                  <a:cubicBezTo>
                    <a:pt x="40" y="169"/>
                    <a:pt x="47" y="163"/>
                    <a:pt x="54" y="156"/>
                  </a:cubicBezTo>
                  <a:cubicBezTo>
                    <a:pt x="82" y="130"/>
                    <a:pt x="108" y="102"/>
                    <a:pt x="132" y="72"/>
                  </a:cubicBezTo>
                  <a:cubicBezTo>
                    <a:pt x="141" y="55"/>
                    <a:pt x="149" y="38"/>
                    <a:pt x="157" y="21"/>
                  </a:cubicBezTo>
                  <a:cubicBezTo>
                    <a:pt x="139" y="17"/>
                    <a:pt x="122" y="13"/>
                    <a:pt x="106" y="10"/>
                  </a:cubicBezTo>
                  <a:cubicBezTo>
                    <a:pt x="92" y="7"/>
                    <a:pt x="79" y="4"/>
                    <a:pt x="65" y="0"/>
                  </a:cubicBezTo>
                  <a:cubicBezTo>
                    <a:pt x="56" y="19"/>
                    <a:pt x="47" y="37"/>
                    <a:pt x="39" y="57"/>
                  </a:cubicBezTo>
                  <a:close/>
                </a:path>
              </a:pathLst>
            </a:custGeom>
            <a:solidFill>
              <a:schemeClr val="accent2"/>
            </a:solidFill>
            <a:ln>
              <a:noFill/>
            </a:ln>
          </p:spPr>
          <p:txBody>
            <a:bodyPr spcFirstLastPara="1" wrap="square" lIns="90000" tIns="17275" rIns="90000" bIns="172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56" name="Google Shape;1456;p35"/>
            <p:cNvSpPr/>
            <p:nvPr/>
          </p:nvSpPr>
          <p:spPr>
            <a:xfrm>
              <a:off x="7877520" y="1629360"/>
              <a:ext cx="59760" cy="65880"/>
            </a:xfrm>
            <a:custGeom>
              <a:avLst/>
              <a:gdLst/>
              <a:ahLst/>
              <a:cxnLst/>
              <a:rect l="l" t="t" r="r" b="b"/>
              <a:pathLst>
                <a:path w="166" h="183" extrusionOk="0">
                  <a:moveTo>
                    <a:pt x="34" y="82"/>
                  </a:moveTo>
                  <a:cubicBezTo>
                    <a:pt x="23" y="107"/>
                    <a:pt x="12" y="132"/>
                    <a:pt x="0" y="157"/>
                  </a:cubicBezTo>
                  <a:cubicBezTo>
                    <a:pt x="6" y="159"/>
                    <a:pt x="13" y="161"/>
                    <a:pt x="19" y="163"/>
                  </a:cubicBezTo>
                  <a:cubicBezTo>
                    <a:pt x="44" y="170"/>
                    <a:pt x="69" y="177"/>
                    <a:pt x="94" y="183"/>
                  </a:cubicBezTo>
                  <a:cubicBezTo>
                    <a:pt x="106" y="159"/>
                    <a:pt x="118" y="136"/>
                    <a:pt x="130" y="112"/>
                  </a:cubicBezTo>
                  <a:cubicBezTo>
                    <a:pt x="142" y="88"/>
                    <a:pt x="154" y="64"/>
                    <a:pt x="166" y="40"/>
                  </a:cubicBezTo>
                  <a:cubicBezTo>
                    <a:pt x="156" y="36"/>
                    <a:pt x="147" y="32"/>
                    <a:pt x="137" y="29"/>
                  </a:cubicBezTo>
                  <a:cubicBezTo>
                    <a:pt x="131" y="27"/>
                    <a:pt x="126" y="25"/>
                    <a:pt x="120" y="23"/>
                  </a:cubicBezTo>
                  <a:cubicBezTo>
                    <a:pt x="102" y="17"/>
                    <a:pt x="87" y="9"/>
                    <a:pt x="71" y="0"/>
                  </a:cubicBezTo>
                  <a:cubicBezTo>
                    <a:pt x="59" y="27"/>
                    <a:pt x="46" y="55"/>
                    <a:pt x="34" y="82"/>
                  </a:cubicBezTo>
                  <a:close/>
                </a:path>
              </a:pathLst>
            </a:custGeom>
            <a:solidFill>
              <a:schemeClr val="accent2"/>
            </a:solidFill>
            <a:ln>
              <a:noFill/>
            </a:ln>
          </p:spPr>
          <p:txBody>
            <a:bodyPr spcFirstLastPara="1" wrap="square" lIns="90000" tIns="20875" rIns="90000" bIns="20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57" name="Google Shape;1457;p35"/>
            <p:cNvSpPr/>
            <p:nvPr/>
          </p:nvSpPr>
          <p:spPr>
            <a:xfrm>
              <a:off x="7799760" y="1640160"/>
              <a:ext cx="75960" cy="42120"/>
            </a:xfrm>
            <a:custGeom>
              <a:avLst/>
              <a:gdLst/>
              <a:ahLst/>
              <a:cxnLst/>
              <a:rect l="l" t="t" r="r" b="b"/>
              <a:pathLst>
                <a:path w="211" h="117" extrusionOk="0">
                  <a:moveTo>
                    <a:pt x="10" y="6"/>
                  </a:moveTo>
                  <a:cubicBezTo>
                    <a:pt x="9" y="11"/>
                    <a:pt x="7" y="17"/>
                    <a:pt x="6" y="23"/>
                  </a:cubicBezTo>
                  <a:cubicBezTo>
                    <a:pt x="6" y="25"/>
                    <a:pt x="5" y="27"/>
                    <a:pt x="5" y="30"/>
                  </a:cubicBezTo>
                  <a:cubicBezTo>
                    <a:pt x="5" y="31"/>
                    <a:pt x="4" y="32"/>
                    <a:pt x="4" y="33"/>
                  </a:cubicBezTo>
                  <a:lnTo>
                    <a:pt x="4" y="34"/>
                  </a:lnTo>
                  <a:cubicBezTo>
                    <a:pt x="4" y="39"/>
                    <a:pt x="3" y="44"/>
                    <a:pt x="3" y="49"/>
                  </a:cubicBezTo>
                  <a:cubicBezTo>
                    <a:pt x="3" y="52"/>
                    <a:pt x="3" y="54"/>
                    <a:pt x="4" y="56"/>
                  </a:cubicBezTo>
                  <a:cubicBezTo>
                    <a:pt x="4" y="57"/>
                    <a:pt x="4" y="57"/>
                    <a:pt x="4" y="57"/>
                  </a:cubicBezTo>
                  <a:cubicBezTo>
                    <a:pt x="4" y="58"/>
                    <a:pt x="4" y="60"/>
                    <a:pt x="4" y="60"/>
                  </a:cubicBezTo>
                  <a:cubicBezTo>
                    <a:pt x="6" y="66"/>
                    <a:pt x="4" y="73"/>
                    <a:pt x="0" y="77"/>
                  </a:cubicBezTo>
                  <a:cubicBezTo>
                    <a:pt x="32" y="83"/>
                    <a:pt x="63" y="89"/>
                    <a:pt x="94" y="96"/>
                  </a:cubicBezTo>
                  <a:cubicBezTo>
                    <a:pt x="122" y="102"/>
                    <a:pt x="151" y="110"/>
                    <a:pt x="179" y="117"/>
                  </a:cubicBezTo>
                  <a:cubicBezTo>
                    <a:pt x="189" y="94"/>
                    <a:pt x="200" y="71"/>
                    <a:pt x="211" y="47"/>
                  </a:cubicBezTo>
                  <a:cubicBezTo>
                    <a:pt x="190" y="37"/>
                    <a:pt x="165" y="37"/>
                    <a:pt x="142" y="33"/>
                  </a:cubicBezTo>
                  <a:cubicBezTo>
                    <a:pt x="114" y="29"/>
                    <a:pt x="86" y="20"/>
                    <a:pt x="58" y="12"/>
                  </a:cubicBezTo>
                  <a:cubicBezTo>
                    <a:pt x="43" y="8"/>
                    <a:pt x="27" y="4"/>
                    <a:pt x="12" y="0"/>
                  </a:cubicBezTo>
                  <a:cubicBezTo>
                    <a:pt x="11" y="2"/>
                    <a:pt x="11" y="4"/>
                    <a:pt x="10" y="6"/>
                  </a:cubicBezTo>
                  <a:close/>
                </a:path>
              </a:pathLst>
            </a:custGeom>
            <a:solidFill>
              <a:schemeClr val="accen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58" name="Google Shape;1458;p35"/>
            <p:cNvSpPr/>
            <p:nvPr/>
          </p:nvSpPr>
          <p:spPr>
            <a:xfrm>
              <a:off x="7819200" y="1626480"/>
              <a:ext cx="15120" cy="7200"/>
            </a:xfrm>
            <a:custGeom>
              <a:avLst/>
              <a:gdLst/>
              <a:ahLst/>
              <a:cxnLst/>
              <a:rect l="l" t="t" r="r" b="b"/>
              <a:pathLst>
                <a:path w="42" h="20" extrusionOk="0">
                  <a:moveTo>
                    <a:pt x="42" y="0"/>
                  </a:moveTo>
                  <a:cubicBezTo>
                    <a:pt x="38" y="3"/>
                    <a:pt x="34" y="7"/>
                    <a:pt x="29" y="9"/>
                  </a:cubicBezTo>
                  <a:cubicBezTo>
                    <a:pt x="21" y="14"/>
                    <a:pt x="11" y="12"/>
                    <a:pt x="5" y="5"/>
                  </a:cubicBezTo>
                  <a:cubicBezTo>
                    <a:pt x="4" y="5"/>
                    <a:pt x="3" y="6"/>
                    <a:pt x="3" y="6"/>
                  </a:cubicBezTo>
                  <a:cubicBezTo>
                    <a:pt x="2" y="7"/>
                    <a:pt x="1" y="8"/>
                    <a:pt x="0" y="9"/>
                  </a:cubicBezTo>
                  <a:cubicBezTo>
                    <a:pt x="6" y="11"/>
                    <a:pt x="12" y="12"/>
                    <a:pt x="19" y="14"/>
                  </a:cubicBezTo>
                  <a:cubicBezTo>
                    <a:pt x="26" y="16"/>
                    <a:pt x="32" y="18"/>
                    <a:pt x="39" y="20"/>
                  </a:cubicBezTo>
                  <a:cubicBezTo>
                    <a:pt x="39" y="13"/>
                    <a:pt x="40" y="6"/>
                    <a:pt x="42" y="0"/>
                  </a:cubicBezTo>
                  <a:close/>
                </a:path>
              </a:pathLst>
            </a:custGeom>
            <a:solidFill>
              <a:srgbClr val="568DE8"/>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59" name="Google Shape;1459;p35"/>
            <p:cNvSpPr/>
            <p:nvPr/>
          </p:nvSpPr>
          <p:spPr>
            <a:xfrm>
              <a:off x="7846920" y="1616400"/>
              <a:ext cx="43920" cy="28080"/>
            </a:xfrm>
            <a:custGeom>
              <a:avLst/>
              <a:gdLst/>
              <a:ahLst/>
              <a:cxnLst/>
              <a:rect l="l" t="t" r="r" b="b"/>
              <a:pathLst>
                <a:path w="122" h="78" extrusionOk="0">
                  <a:moveTo>
                    <a:pt x="6" y="24"/>
                  </a:moveTo>
                  <a:cubicBezTo>
                    <a:pt x="2" y="33"/>
                    <a:pt x="-1" y="43"/>
                    <a:pt x="1" y="50"/>
                  </a:cubicBezTo>
                  <a:cubicBezTo>
                    <a:pt x="1" y="53"/>
                    <a:pt x="1" y="55"/>
                    <a:pt x="1" y="57"/>
                  </a:cubicBezTo>
                  <a:cubicBezTo>
                    <a:pt x="11" y="59"/>
                    <a:pt x="20" y="61"/>
                    <a:pt x="29" y="63"/>
                  </a:cubicBezTo>
                  <a:cubicBezTo>
                    <a:pt x="52" y="66"/>
                    <a:pt x="75" y="68"/>
                    <a:pt x="96" y="78"/>
                  </a:cubicBezTo>
                  <a:cubicBezTo>
                    <a:pt x="104" y="59"/>
                    <a:pt x="113" y="39"/>
                    <a:pt x="122" y="20"/>
                  </a:cubicBezTo>
                  <a:cubicBezTo>
                    <a:pt x="119" y="18"/>
                    <a:pt x="116" y="17"/>
                    <a:pt x="113" y="16"/>
                  </a:cubicBezTo>
                  <a:cubicBezTo>
                    <a:pt x="83" y="6"/>
                    <a:pt x="49" y="-1"/>
                    <a:pt x="16" y="0"/>
                  </a:cubicBezTo>
                  <a:cubicBezTo>
                    <a:pt x="13" y="8"/>
                    <a:pt x="9" y="16"/>
                    <a:pt x="6" y="24"/>
                  </a:cubicBezTo>
                  <a:close/>
                </a:path>
              </a:pathLst>
            </a:custGeom>
            <a:solidFill>
              <a:schemeClr val="accen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60" name="Google Shape;1460;p35"/>
            <p:cNvSpPr/>
            <p:nvPr/>
          </p:nvSpPr>
          <p:spPr>
            <a:xfrm>
              <a:off x="7925040" y="1649880"/>
              <a:ext cx="48600" cy="55800"/>
            </a:xfrm>
            <a:custGeom>
              <a:avLst/>
              <a:gdLst/>
              <a:ahLst/>
              <a:cxnLst/>
              <a:rect l="l" t="t" r="r" b="b"/>
              <a:pathLst>
                <a:path w="135" h="155" extrusionOk="0">
                  <a:moveTo>
                    <a:pt x="20" y="96"/>
                  </a:moveTo>
                  <a:cubicBezTo>
                    <a:pt x="13" y="109"/>
                    <a:pt x="6" y="123"/>
                    <a:pt x="0" y="136"/>
                  </a:cubicBezTo>
                  <a:cubicBezTo>
                    <a:pt x="9" y="138"/>
                    <a:pt x="19" y="141"/>
                    <a:pt x="29" y="143"/>
                  </a:cubicBezTo>
                  <a:cubicBezTo>
                    <a:pt x="49" y="147"/>
                    <a:pt x="70" y="151"/>
                    <a:pt x="90" y="155"/>
                  </a:cubicBezTo>
                  <a:cubicBezTo>
                    <a:pt x="105" y="121"/>
                    <a:pt x="119" y="87"/>
                    <a:pt x="135" y="53"/>
                  </a:cubicBezTo>
                  <a:cubicBezTo>
                    <a:pt x="126" y="38"/>
                    <a:pt x="111" y="26"/>
                    <a:pt x="96" y="16"/>
                  </a:cubicBezTo>
                  <a:cubicBezTo>
                    <a:pt x="87" y="10"/>
                    <a:pt x="78" y="5"/>
                    <a:pt x="68" y="0"/>
                  </a:cubicBezTo>
                  <a:cubicBezTo>
                    <a:pt x="52" y="32"/>
                    <a:pt x="36" y="64"/>
                    <a:pt x="20" y="96"/>
                  </a:cubicBezTo>
                  <a:close/>
                </a:path>
              </a:pathLst>
            </a:custGeom>
            <a:solidFill>
              <a:schemeClr val="accent2"/>
            </a:solidFill>
            <a:ln>
              <a:noFill/>
            </a:ln>
          </p:spPr>
          <p:txBody>
            <a:bodyPr spcFirstLastPara="1" wrap="square" lIns="90000" tIns="10800" rIns="90000" bIns="10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61" name="Google Shape;1461;p35"/>
            <p:cNvSpPr/>
            <p:nvPr/>
          </p:nvSpPr>
          <p:spPr>
            <a:xfrm>
              <a:off x="7870680" y="1899360"/>
              <a:ext cx="108360" cy="56160"/>
            </a:xfrm>
            <a:custGeom>
              <a:avLst/>
              <a:gdLst/>
              <a:ahLst/>
              <a:cxnLst/>
              <a:rect l="l" t="t" r="r" b="b"/>
              <a:pathLst>
                <a:path w="301" h="156" extrusionOk="0">
                  <a:moveTo>
                    <a:pt x="247" y="0"/>
                  </a:moveTo>
                  <a:cubicBezTo>
                    <a:pt x="208" y="1"/>
                    <a:pt x="169" y="4"/>
                    <a:pt x="131" y="13"/>
                  </a:cubicBezTo>
                  <a:cubicBezTo>
                    <a:pt x="81" y="25"/>
                    <a:pt x="31" y="51"/>
                    <a:pt x="0" y="92"/>
                  </a:cubicBezTo>
                  <a:cubicBezTo>
                    <a:pt x="2" y="97"/>
                    <a:pt x="4" y="103"/>
                    <a:pt x="6" y="109"/>
                  </a:cubicBezTo>
                  <a:cubicBezTo>
                    <a:pt x="11" y="124"/>
                    <a:pt x="16" y="139"/>
                    <a:pt x="21" y="155"/>
                  </a:cubicBezTo>
                  <a:cubicBezTo>
                    <a:pt x="26" y="155"/>
                    <a:pt x="30" y="155"/>
                    <a:pt x="35" y="156"/>
                  </a:cubicBezTo>
                  <a:cubicBezTo>
                    <a:pt x="123" y="147"/>
                    <a:pt x="212" y="144"/>
                    <a:pt x="301" y="139"/>
                  </a:cubicBezTo>
                  <a:cubicBezTo>
                    <a:pt x="283" y="92"/>
                    <a:pt x="266" y="46"/>
                    <a:pt x="247" y="0"/>
                  </a:cubicBezTo>
                  <a:close/>
                </a:path>
              </a:pathLst>
            </a:custGeom>
            <a:solidFill>
              <a:schemeClr val="accent2"/>
            </a:solidFill>
            <a:ln>
              <a:noFill/>
            </a:ln>
          </p:spPr>
          <p:txBody>
            <a:bodyPr spcFirstLastPara="1" wrap="square" lIns="90000" tIns="11150" rIns="90000" bIns="11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62" name="Google Shape;1462;p35"/>
            <p:cNvSpPr/>
            <p:nvPr/>
          </p:nvSpPr>
          <p:spPr>
            <a:xfrm>
              <a:off x="8007480" y="1879920"/>
              <a:ext cx="94680" cy="65520"/>
            </a:xfrm>
            <a:custGeom>
              <a:avLst/>
              <a:gdLst/>
              <a:ahLst/>
              <a:cxnLst/>
              <a:rect l="l" t="t" r="r" b="b"/>
              <a:pathLst>
                <a:path w="263" h="182" extrusionOk="0">
                  <a:moveTo>
                    <a:pt x="41" y="158"/>
                  </a:moveTo>
                  <a:cubicBezTo>
                    <a:pt x="45" y="166"/>
                    <a:pt x="49" y="174"/>
                    <a:pt x="53" y="182"/>
                  </a:cubicBezTo>
                  <a:cubicBezTo>
                    <a:pt x="83" y="179"/>
                    <a:pt x="113" y="176"/>
                    <a:pt x="142" y="172"/>
                  </a:cubicBezTo>
                  <a:cubicBezTo>
                    <a:pt x="183" y="166"/>
                    <a:pt x="223" y="158"/>
                    <a:pt x="263" y="148"/>
                  </a:cubicBezTo>
                  <a:cubicBezTo>
                    <a:pt x="237" y="98"/>
                    <a:pt x="212" y="48"/>
                    <a:pt x="185" y="0"/>
                  </a:cubicBezTo>
                  <a:cubicBezTo>
                    <a:pt x="125" y="23"/>
                    <a:pt x="63" y="38"/>
                    <a:pt x="0" y="46"/>
                  </a:cubicBezTo>
                  <a:cubicBezTo>
                    <a:pt x="17" y="82"/>
                    <a:pt x="32" y="119"/>
                    <a:pt x="41" y="158"/>
                  </a:cubicBezTo>
                  <a:close/>
                </a:path>
              </a:pathLst>
            </a:custGeom>
            <a:solidFill>
              <a:schemeClr val="accent2"/>
            </a:solidFill>
            <a:ln>
              <a:noFill/>
            </a:ln>
          </p:spPr>
          <p:txBody>
            <a:bodyPr spcFirstLastPara="1" wrap="square" lIns="90000" tIns="20500" rIns="90000" bIns="205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63" name="Google Shape;1463;p35"/>
            <p:cNvSpPr/>
            <p:nvPr/>
          </p:nvSpPr>
          <p:spPr>
            <a:xfrm>
              <a:off x="8091000" y="1850040"/>
              <a:ext cx="89280" cy="78120"/>
            </a:xfrm>
            <a:custGeom>
              <a:avLst/>
              <a:gdLst/>
              <a:ahLst/>
              <a:cxnLst/>
              <a:rect l="l" t="t" r="r" b="b"/>
              <a:pathLst>
                <a:path w="248" h="217" extrusionOk="0">
                  <a:moveTo>
                    <a:pt x="82" y="217"/>
                  </a:moveTo>
                  <a:cubicBezTo>
                    <a:pt x="138" y="200"/>
                    <a:pt x="193" y="180"/>
                    <a:pt x="247" y="156"/>
                  </a:cubicBezTo>
                  <a:cubicBezTo>
                    <a:pt x="249" y="142"/>
                    <a:pt x="249" y="127"/>
                    <a:pt x="246" y="109"/>
                  </a:cubicBezTo>
                  <a:cubicBezTo>
                    <a:pt x="225" y="-6"/>
                    <a:pt x="166" y="-26"/>
                    <a:pt x="68" y="29"/>
                  </a:cubicBezTo>
                  <a:cubicBezTo>
                    <a:pt x="46" y="42"/>
                    <a:pt x="23" y="53"/>
                    <a:pt x="0" y="63"/>
                  </a:cubicBezTo>
                  <a:cubicBezTo>
                    <a:pt x="29" y="114"/>
                    <a:pt x="54" y="166"/>
                    <a:pt x="82" y="217"/>
                  </a:cubicBezTo>
                  <a:close/>
                </a:path>
              </a:pathLst>
            </a:custGeom>
            <a:solidFill>
              <a:schemeClr val="accent2"/>
            </a:solidFill>
            <a:ln>
              <a:noFill/>
            </a:ln>
          </p:spPr>
          <p:txBody>
            <a:bodyPr spcFirstLastPara="1" wrap="square" lIns="90000" tIns="33100" rIns="90000" bIns="33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64" name="Google Shape;1464;p35"/>
            <p:cNvSpPr/>
            <p:nvPr/>
          </p:nvSpPr>
          <p:spPr>
            <a:xfrm>
              <a:off x="7874640" y="1152360"/>
              <a:ext cx="109800" cy="71640"/>
            </a:xfrm>
            <a:custGeom>
              <a:avLst/>
              <a:gdLst/>
              <a:ahLst/>
              <a:cxnLst/>
              <a:rect l="l" t="t" r="r" b="b"/>
              <a:pathLst>
                <a:path w="305" h="199" extrusionOk="0">
                  <a:moveTo>
                    <a:pt x="11" y="188"/>
                  </a:moveTo>
                  <a:cubicBezTo>
                    <a:pt x="7" y="191"/>
                    <a:pt x="4" y="195"/>
                    <a:pt x="0" y="199"/>
                  </a:cubicBezTo>
                  <a:cubicBezTo>
                    <a:pt x="3" y="198"/>
                    <a:pt x="5" y="198"/>
                    <a:pt x="7" y="197"/>
                  </a:cubicBezTo>
                  <a:cubicBezTo>
                    <a:pt x="83" y="180"/>
                    <a:pt x="161" y="174"/>
                    <a:pt x="239" y="173"/>
                  </a:cubicBezTo>
                  <a:cubicBezTo>
                    <a:pt x="257" y="146"/>
                    <a:pt x="278" y="121"/>
                    <a:pt x="305" y="106"/>
                  </a:cubicBezTo>
                  <a:cubicBezTo>
                    <a:pt x="300" y="102"/>
                    <a:pt x="295" y="98"/>
                    <a:pt x="291" y="94"/>
                  </a:cubicBezTo>
                  <a:cubicBezTo>
                    <a:pt x="270" y="77"/>
                    <a:pt x="249" y="61"/>
                    <a:pt x="227" y="44"/>
                  </a:cubicBezTo>
                  <a:cubicBezTo>
                    <a:pt x="207" y="29"/>
                    <a:pt x="186" y="15"/>
                    <a:pt x="165" y="0"/>
                  </a:cubicBezTo>
                  <a:cubicBezTo>
                    <a:pt x="120" y="67"/>
                    <a:pt x="64" y="126"/>
                    <a:pt x="11" y="188"/>
                  </a:cubicBezTo>
                  <a:close/>
                </a:path>
              </a:pathLst>
            </a:custGeom>
            <a:solidFill>
              <a:schemeClr val="accent2"/>
            </a:solidFill>
            <a:ln>
              <a:noFill/>
            </a:ln>
          </p:spPr>
          <p:txBody>
            <a:bodyPr spcFirstLastPara="1" wrap="square" lIns="90000" tIns="26625" rIns="90000" bIns="266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65" name="Google Shape;1465;p35"/>
            <p:cNvSpPr/>
            <p:nvPr/>
          </p:nvSpPr>
          <p:spPr>
            <a:xfrm>
              <a:off x="7817040" y="1118520"/>
              <a:ext cx="105840" cy="114480"/>
            </a:xfrm>
            <a:custGeom>
              <a:avLst/>
              <a:gdLst/>
              <a:ahLst/>
              <a:cxnLst/>
              <a:rect l="l" t="t" r="r" b="b"/>
              <a:pathLst>
                <a:path w="294" h="318" extrusionOk="0">
                  <a:moveTo>
                    <a:pt x="184" y="10"/>
                  </a:moveTo>
                  <a:cubicBezTo>
                    <a:pt x="121" y="86"/>
                    <a:pt x="59" y="163"/>
                    <a:pt x="0" y="242"/>
                  </a:cubicBezTo>
                  <a:cubicBezTo>
                    <a:pt x="29" y="266"/>
                    <a:pt x="56" y="291"/>
                    <a:pt x="83" y="318"/>
                  </a:cubicBezTo>
                  <a:lnTo>
                    <a:pt x="84" y="318"/>
                  </a:lnTo>
                  <a:cubicBezTo>
                    <a:pt x="101" y="300"/>
                    <a:pt x="120" y="282"/>
                    <a:pt x="136" y="263"/>
                  </a:cubicBezTo>
                  <a:cubicBezTo>
                    <a:pt x="189" y="200"/>
                    <a:pt x="248" y="141"/>
                    <a:pt x="294" y="72"/>
                  </a:cubicBezTo>
                  <a:cubicBezTo>
                    <a:pt x="280" y="62"/>
                    <a:pt x="266" y="53"/>
                    <a:pt x="252" y="43"/>
                  </a:cubicBezTo>
                  <a:cubicBezTo>
                    <a:pt x="232" y="29"/>
                    <a:pt x="212" y="15"/>
                    <a:pt x="193" y="0"/>
                  </a:cubicBezTo>
                  <a:cubicBezTo>
                    <a:pt x="190" y="4"/>
                    <a:pt x="187" y="7"/>
                    <a:pt x="184" y="1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66" name="Google Shape;1466;p35"/>
            <p:cNvSpPr/>
            <p:nvPr/>
          </p:nvSpPr>
          <p:spPr>
            <a:xfrm>
              <a:off x="7895160" y="1033200"/>
              <a:ext cx="184320" cy="173520"/>
            </a:xfrm>
            <a:custGeom>
              <a:avLst/>
              <a:gdLst/>
              <a:ahLst/>
              <a:cxnLst/>
              <a:rect l="l" t="t" r="r" b="b"/>
              <a:pathLst>
                <a:path w="512" h="482" extrusionOk="0">
                  <a:moveTo>
                    <a:pt x="82" y="111"/>
                  </a:moveTo>
                  <a:cubicBezTo>
                    <a:pt x="55" y="144"/>
                    <a:pt x="27" y="177"/>
                    <a:pt x="0" y="209"/>
                  </a:cubicBezTo>
                  <a:cubicBezTo>
                    <a:pt x="19" y="223"/>
                    <a:pt x="39" y="236"/>
                    <a:pt x="58" y="249"/>
                  </a:cubicBezTo>
                  <a:cubicBezTo>
                    <a:pt x="102" y="280"/>
                    <a:pt x="146" y="310"/>
                    <a:pt x="189" y="342"/>
                  </a:cubicBezTo>
                  <a:cubicBezTo>
                    <a:pt x="232" y="374"/>
                    <a:pt x="273" y="407"/>
                    <a:pt x="314" y="441"/>
                  </a:cubicBezTo>
                  <a:cubicBezTo>
                    <a:pt x="329" y="453"/>
                    <a:pt x="342" y="468"/>
                    <a:pt x="357" y="480"/>
                  </a:cubicBezTo>
                  <a:cubicBezTo>
                    <a:pt x="358" y="481"/>
                    <a:pt x="358" y="482"/>
                    <a:pt x="359" y="482"/>
                  </a:cubicBezTo>
                  <a:cubicBezTo>
                    <a:pt x="401" y="426"/>
                    <a:pt x="443" y="371"/>
                    <a:pt x="486" y="316"/>
                  </a:cubicBezTo>
                  <a:cubicBezTo>
                    <a:pt x="495" y="304"/>
                    <a:pt x="503" y="292"/>
                    <a:pt x="512" y="281"/>
                  </a:cubicBezTo>
                  <a:cubicBezTo>
                    <a:pt x="503" y="272"/>
                    <a:pt x="494" y="263"/>
                    <a:pt x="485" y="253"/>
                  </a:cubicBezTo>
                  <a:cubicBezTo>
                    <a:pt x="431" y="197"/>
                    <a:pt x="380" y="138"/>
                    <a:pt x="324" y="82"/>
                  </a:cubicBezTo>
                  <a:cubicBezTo>
                    <a:pt x="313" y="71"/>
                    <a:pt x="300" y="59"/>
                    <a:pt x="287" y="48"/>
                  </a:cubicBezTo>
                  <a:cubicBezTo>
                    <a:pt x="275" y="39"/>
                    <a:pt x="262" y="31"/>
                    <a:pt x="250" y="23"/>
                  </a:cubicBezTo>
                  <a:cubicBezTo>
                    <a:pt x="241" y="16"/>
                    <a:pt x="232" y="9"/>
                    <a:pt x="224" y="2"/>
                  </a:cubicBezTo>
                  <a:cubicBezTo>
                    <a:pt x="222" y="1"/>
                    <a:pt x="221" y="0"/>
                    <a:pt x="220" y="0"/>
                  </a:cubicBezTo>
                  <a:cubicBezTo>
                    <a:pt x="207" y="2"/>
                    <a:pt x="194" y="7"/>
                    <a:pt x="182" y="13"/>
                  </a:cubicBezTo>
                  <a:cubicBezTo>
                    <a:pt x="166" y="22"/>
                    <a:pt x="151" y="34"/>
                    <a:pt x="137" y="46"/>
                  </a:cubicBezTo>
                  <a:cubicBezTo>
                    <a:pt x="119" y="67"/>
                    <a:pt x="100" y="89"/>
                    <a:pt x="82" y="111"/>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67" name="Google Shape;1467;p35"/>
            <p:cNvSpPr/>
            <p:nvPr/>
          </p:nvSpPr>
          <p:spPr>
            <a:xfrm>
              <a:off x="8191440" y="1310760"/>
              <a:ext cx="97200" cy="184680"/>
            </a:xfrm>
            <a:custGeom>
              <a:avLst/>
              <a:gdLst/>
              <a:ahLst/>
              <a:cxnLst/>
              <a:rect l="l" t="t" r="r" b="b"/>
              <a:pathLst>
                <a:path w="270" h="513" extrusionOk="0">
                  <a:moveTo>
                    <a:pt x="253" y="54"/>
                  </a:moveTo>
                  <a:cubicBezTo>
                    <a:pt x="247" y="45"/>
                    <a:pt x="240" y="38"/>
                    <a:pt x="231" y="32"/>
                  </a:cubicBezTo>
                  <a:cubicBezTo>
                    <a:pt x="230" y="32"/>
                    <a:pt x="229" y="32"/>
                    <a:pt x="228" y="31"/>
                  </a:cubicBezTo>
                  <a:cubicBezTo>
                    <a:pt x="154" y="14"/>
                    <a:pt x="76" y="11"/>
                    <a:pt x="0" y="0"/>
                  </a:cubicBezTo>
                  <a:cubicBezTo>
                    <a:pt x="-1" y="12"/>
                    <a:pt x="2" y="25"/>
                    <a:pt x="5" y="37"/>
                  </a:cubicBezTo>
                  <a:cubicBezTo>
                    <a:pt x="20" y="93"/>
                    <a:pt x="37" y="150"/>
                    <a:pt x="38" y="208"/>
                  </a:cubicBezTo>
                  <a:cubicBezTo>
                    <a:pt x="38" y="267"/>
                    <a:pt x="22" y="324"/>
                    <a:pt x="17" y="383"/>
                  </a:cubicBezTo>
                  <a:cubicBezTo>
                    <a:pt x="16" y="398"/>
                    <a:pt x="15" y="415"/>
                    <a:pt x="19" y="430"/>
                  </a:cubicBezTo>
                  <a:cubicBezTo>
                    <a:pt x="25" y="434"/>
                    <a:pt x="32" y="437"/>
                    <a:pt x="39" y="440"/>
                  </a:cubicBezTo>
                  <a:cubicBezTo>
                    <a:pt x="89" y="466"/>
                    <a:pt x="143" y="486"/>
                    <a:pt x="193" y="513"/>
                  </a:cubicBezTo>
                  <a:cubicBezTo>
                    <a:pt x="232" y="471"/>
                    <a:pt x="247" y="390"/>
                    <a:pt x="255" y="340"/>
                  </a:cubicBezTo>
                  <a:cubicBezTo>
                    <a:pt x="266" y="275"/>
                    <a:pt x="268" y="209"/>
                    <a:pt x="270" y="143"/>
                  </a:cubicBezTo>
                  <a:cubicBezTo>
                    <a:pt x="271" y="112"/>
                    <a:pt x="271" y="79"/>
                    <a:pt x="253" y="54"/>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68" name="Google Shape;1468;p35"/>
            <p:cNvSpPr/>
            <p:nvPr/>
          </p:nvSpPr>
          <p:spPr>
            <a:xfrm>
              <a:off x="8077680" y="977040"/>
              <a:ext cx="91800" cy="119160"/>
            </a:xfrm>
            <a:custGeom>
              <a:avLst/>
              <a:gdLst/>
              <a:ahLst/>
              <a:cxnLst/>
              <a:rect l="l" t="t" r="r" b="b"/>
              <a:pathLst>
                <a:path w="255" h="331" fill="none" extrusionOk="0">
                  <a:moveTo>
                    <a:pt x="255" y="331"/>
                  </a:moveTo>
                  <a:cubicBezTo>
                    <a:pt x="170" y="221"/>
                    <a:pt x="85" y="111"/>
                    <a:pt x="0"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69" name="Google Shape;1469;p35"/>
            <p:cNvSpPr/>
            <p:nvPr/>
          </p:nvSpPr>
          <p:spPr>
            <a:xfrm>
              <a:off x="8310960" y="1278720"/>
              <a:ext cx="140400" cy="175320"/>
            </a:xfrm>
            <a:custGeom>
              <a:avLst/>
              <a:gdLst/>
              <a:ahLst/>
              <a:cxnLst/>
              <a:rect l="l" t="t" r="r" b="b"/>
              <a:pathLst>
                <a:path w="390" h="487" fill="none" extrusionOk="0">
                  <a:moveTo>
                    <a:pt x="390" y="487"/>
                  </a:moveTo>
                  <a:cubicBezTo>
                    <a:pt x="259" y="326"/>
                    <a:pt x="129" y="163"/>
                    <a:pt x="0"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70" name="Google Shape;1470;p35"/>
            <p:cNvSpPr/>
            <p:nvPr/>
          </p:nvSpPr>
          <p:spPr>
            <a:xfrm>
              <a:off x="8501760" y="1518840"/>
              <a:ext cx="59040" cy="75240"/>
            </a:xfrm>
            <a:custGeom>
              <a:avLst/>
              <a:gdLst/>
              <a:ahLst/>
              <a:cxnLst/>
              <a:rect l="l" t="t" r="r" b="b"/>
              <a:pathLst>
                <a:path w="164" h="209" fill="none" extrusionOk="0">
                  <a:moveTo>
                    <a:pt x="164" y="209"/>
                  </a:moveTo>
                  <a:cubicBezTo>
                    <a:pt x="110" y="139"/>
                    <a:pt x="55" y="70"/>
                    <a:pt x="0" y="0"/>
                  </a:cubicBezTo>
                </a:path>
              </a:pathLst>
            </a:custGeom>
            <a:noFill/>
            <a:ln w="12950" cap="rnd" cmpd="sng">
              <a:solidFill>
                <a:schemeClr val="dk1"/>
              </a:solidFill>
              <a:prstDash val="solid"/>
              <a:round/>
              <a:headEnd type="none" w="sm" len="sm"/>
              <a:tailEnd type="none" w="sm" len="sm"/>
            </a:ln>
          </p:spPr>
          <p:txBody>
            <a:bodyPr spcFirstLastPara="1" wrap="square" lIns="96475" tIns="23750" rIns="96475" bIns="237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71" name="Google Shape;1471;p35"/>
            <p:cNvSpPr/>
            <p:nvPr/>
          </p:nvSpPr>
          <p:spPr>
            <a:xfrm>
              <a:off x="8458920" y="1641600"/>
              <a:ext cx="103680" cy="107280"/>
            </a:xfrm>
            <a:custGeom>
              <a:avLst/>
              <a:gdLst/>
              <a:ahLst/>
              <a:cxnLst/>
              <a:rect l="l" t="t" r="r" b="b"/>
              <a:pathLst>
                <a:path w="288" h="298" fill="none" extrusionOk="0">
                  <a:moveTo>
                    <a:pt x="0" y="298"/>
                  </a:moveTo>
                  <a:cubicBezTo>
                    <a:pt x="105" y="208"/>
                    <a:pt x="195" y="102"/>
                    <a:pt x="288"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72" name="Google Shape;1472;p35"/>
            <p:cNvSpPr/>
            <p:nvPr/>
          </p:nvSpPr>
          <p:spPr>
            <a:xfrm>
              <a:off x="8245080" y="1805760"/>
              <a:ext cx="159120" cy="165960"/>
            </a:xfrm>
            <a:custGeom>
              <a:avLst/>
              <a:gdLst/>
              <a:ahLst/>
              <a:cxnLst/>
              <a:rect l="l" t="t" r="r" b="b"/>
              <a:pathLst>
                <a:path w="442" h="461" fill="none" extrusionOk="0">
                  <a:moveTo>
                    <a:pt x="0" y="461"/>
                  </a:moveTo>
                  <a:cubicBezTo>
                    <a:pt x="172" y="333"/>
                    <a:pt x="291" y="150"/>
                    <a:pt x="442"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73" name="Google Shape;1473;p35"/>
            <p:cNvSpPr/>
            <p:nvPr/>
          </p:nvSpPr>
          <p:spPr>
            <a:xfrm>
              <a:off x="7737480" y="1993680"/>
              <a:ext cx="412560" cy="117360"/>
            </a:xfrm>
            <a:custGeom>
              <a:avLst/>
              <a:gdLst/>
              <a:ahLst/>
              <a:cxnLst/>
              <a:rect l="l" t="t" r="r" b="b"/>
              <a:pathLst>
                <a:path w="1146" h="326" fill="none" extrusionOk="0">
                  <a:moveTo>
                    <a:pt x="0" y="326"/>
                  </a:moveTo>
                  <a:cubicBezTo>
                    <a:pt x="83" y="266"/>
                    <a:pt x="167" y="185"/>
                    <a:pt x="258" y="140"/>
                  </a:cubicBezTo>
                  <a:cubicBezTo>
                    <a:pt x="344" y="98"/>
                    <a:pt x="449" y="105"/>
                    <a:pt x="541" y="95"/>
                  </a:cubicBezTo>
                  <a:cubicBezTo>
                    <a:pt x="744" y="75"/>
                    <a:pt x="946" y="41"/>
                    <a:pt x="1146"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74" name="Google Shape;1474;p35"/>
            <p:cNvSpPr/>
            <p:nvPr/>
          </p:nvSpPr>
          <p:spPr>
            <a:xfrm>
              <a:off x="7500960" y="2179800"/>
              <a:ext cx="141120" cy="106200"/>
            </a:xfrm>
            <a:custGeom>
              <a:avLst/>
              <a:gdLst/>
              <a:ahLst/>
              <a:cxnLst/>
              <a:rect l="l" t="t" r="r" b="b"/>
              <a:pathLst>
                <a:path w="392" h="295" fill="none" extrusionOk="0">
                  <a:moveTo>
                    <a:pt x="0" y="295"/>
                  </a:moveTo>
                  <a:cubicBezTo>
                    <a:pt x="128" y="193"/>
                    <a:pt x="260" y="96"/>
                    <a:pt x="392"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475" name="Google Shape;1475;p35"/>
          <p:cNvGrpSpPr/>
          <p:nvPr/>
        </p:nvGrpSpPr>
        <p:grpSpPr>
          <a:xfrm>
            <a:off x="326415" y="1072211"/>
            <a:ext cx="773611" cy="383998"/>
            <a:chOff x="7258680" y="3196080"/>
            <a:chExt cx="892800" cy="443160"/>
          </a:xfrm>
        </p:grpSpPr>
        <p:sp>
          <p:nvSpPr>
            <p:cNvPr id="1476" name="Google Shape;1476;p35"/>
            <p:cNvSpPr/>
            <p:nvPr/>
          </p:nvSpPr>
          <p:spPr>
            <a:xfrm>
              <a:off x="7258680" y="3196080"/>
              <a:ext cx="892800" cy="443160"/>
            </a:xfrm>
            <a:custGeom>
              <a:avLst/>
              <a:gdLst/>
              <a:ahLst/>
              <a:cxnLst/>
              <a:rect l="l" t="t" r="r" b="b"/>
              <a:pathLst>
                <a:path w="2480" h="1231" extrusionOk="0">
                  <a:moveTo>
                    <a:pt x="2479" y="650"/>
                  </a:moveTo>
                  <a:cubicBezTo>
                    <a:pt x="2474" y="589"/>
                    <a:pt x="2434" y="544"/>
                    <a:pt x="2393" y="512"/>
                  </a:cubicBezTo>
                  <a:cubicBezTo>
                    <a:pt x="2270" y="416"/>
                    <a:pt x="2114" y="382"/>
                    <a:pt x="1965" y="419"/>
                  </a:cubicBezTo>
                  <a:cubicBezTo>
                    <a:pt x="1972" y="371"/>
                    <a:pt x="1973" y="323"/>
                    <a:pt x="1963" y="275"/>
                  </a:cubicBezTo>
                  <a:cubicBezTo>
                    <a:pt x="1947" y="196"/>
                    <a:pt x="1908" y="129"/>
                    <a:pt x="1857" y="81"/>
                  </a:cubicBezTo>
                  <a:cubicBezTo>
                    <a:pt x="1746" y="-25"/>
                    <a:pt x="1594" y="-21"/>
                    <a:pt x="1464" y="63"/>
                  </a:cubicBezTo>
                  <a:cubicBezTo>
                    <a:pt x="1407" y="99"/>
                    <a:pt x="1355" y="150"/>
                    <a:pt x="1311" y="209"/>
                  </a:cubicBezTo>
                  <a:cubicBezTo>
                    <a:pt x="1187" y="60"/>
                    <a:pt x="1013" y="-8"/>
                    <a:pt x="830" y="51"/>
                  </a:cubicBezTo>
                  <a:cubicBezTo>
                    <a:pt x="646" y="111"/>
                    <a:pt x="503" y="284"/>
                    <a:pt x="437" y="481"/>
                  </a:cubicBezTo>
                  <a:cubicBezTo>
                    <a:pt x="306" y="483"/>
                    <a:pt x="168" y="495"/>
                    <a:pt x="63" y="587"/>
                  </a:cubicBezTo>
                  <a:cubicBezTo>
                    <a:pt x="33" y="612"/>
                    <a:pt x="6" y="646"/>
                    <a:pt x="1" y="686"/>
                  </a:cubicBezTo>
                  <a:cubicBezTo>
                    <a:pt x="-8" y="753"/>
                    <a:pt x="46" y="803"/>
                    <a:pt x="98" y="833"/>
                  </a:cubicBezTo>
                  <a:cubicBezTo>
                    <a:pt x="229" y="906"/>
                    <a:pt x="384" y="928"/>
                    <a:pt x="533" y="896"/>
                  </a:cubicBezTo>
                  <a:cubicBezTo>
                    <a:pt x="520" y="1065"/>
                    <a:pt x="695" y="1161"/>
                    <a:pt x="830" y="1167"/>
                  </a:cubicBezTo>
                  <a:cubicBezTo>
                    <a:pt x="858" y="1168"/>
                    <a:pt x="886" y="1166"/>
                    <a:pt x="913" y="1162"/>
                  </a:cubicBezTo>
                  <a:cubicBezTo>
                    <a:pt x="1028" y="1151"/>
                    <a:pt x="1143" y="1090"/>
                    <a:pt x="1221" y="990"/>
                  </a:cubicBezTo>
                  <a:cubicBezTo>
                    <a:pt x="1266" y="1145"/>
                    <a:pt x="1402" y="1228"/>
                    <a:pt x="1533" y="1231"/>
                  </a:cubicBezTo>
                  <a:cubicBezTo>
                    <a:pt x="1661" y="1233"/>
                    <a:pt x="1792" y="1165"/>
                    <a:pt x="1889" y="1053"/>
                  </a:cubicBezTo>
                  <a:cubicBezTo>
                    <a:pt x="1933" y="1002"/>
                    <a:pt x="1970" y="943"/>
                    <a:pt x="1996" y="878"/>
                  </a:cubicBezTo>
                  <a:cubicBezTo>
                    <a:pt x="2124" y="905"/>
                    <a:pt x="2260" y="919"/>
                    <a:pt x="2377" y="838"/>
                  </a:cubicBezTo>
                  <a:cubicBezTo>
                    <a:pt x="2433" y="799"/>
                    <a:pt x="2485" y="727"/>
                    <a:pt x="2479" y="65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77" name="Google Shape;1477;p35"/>
            <p:cNvSpPr/>
            <p:nvPr/>
          </p:nvSpPr>
          <p:spPr>
            <a:xfrm>
              <a:off x="7965360" y="3295080"/>
              <a:ext cx="2880" cy="51840"/>
            </a:xfrm>
            <a:custGeom>
              <a:avLst/>
              <a:gdLst/>
              <a:ahLst/>
              <a:cxnLst/>
              <a:rect l="l" t="t" r="r" b="b"/>
              <a:pathLst>
                <a:path w="8" h="144" fill="none" extrusionOk="0">
                  <a:moveTo>
                    <a:pt x="2" y="144"/>
                  </a:moveTo>
                  <a:cubicBezTo>
                    <a:pt x="9" y="96"/>
                    <a:pt x="10" y="48"/>
                    <a:pt x="0" y="0"/>
                  </a:cubicBezTo>
                </a:path>
              </a:pathLst>
            </a:custGeom>
            <a:noFill/>
            <a:ln w="11500" cap="rnd" cmpd="sng">
              <a:solidFill>
                <a:schemeClr val="dk1"/>
              </a:solidFill>
              <a:prstDash val="solid"/>
              <a:round/>
              <a:headEnd type="none" w="sm" len="sm"/>
              <a:tailEnd type="none" w="sm" len="sm"/>
            </a:ln>
          </p:spPr>
          <p:txBody>
            <a:bodyPr spcFirstLastPara="1" wrap="square" lIns="95750" tIns="1075" rIns="95750" bIns="1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78" name="Google Shape;1478;p35"/>
            <p:cNvSpPr/>
            <p:nvPr/>
          </p:nvSpPr>
          <p:spPr>
            <a:xfrm>
              <a:off x="7977240" y="3430080"/>
              <a:ext cx="174240" cy="89640"/>
            </a:xfrm>
            <a:custGeom>
              <a:avLst/>
              <a:gdLst/>
              <a:ahLst/>
              <a:cxnLst/>
              <a:rect l="l" t="t" r="r" b="b"/>
              <a:pathLst>
                <a:path w="484" h="249" fill="none" extrusionOk="0">
                  <a:moveTo>
                    <a:pt x="0" y="227"/>
                  </a:moveTo>
                  <a:cubicBezTo>
                    <a:pt x="128" y="255"/>
                    <a:pt x="264" y="269"/>
                    <a:pt x="381" y="188"/>
                  </a:cubicBezTo>
                  <a:cubicBezTo>
                    <a:pt x="437" y="149"/>
                    <a:pt x="489" y="77"/>
                    <a:pt x="483" y="0"/>
                  </a:cubicBezTo>
                </a:path>
              </a:pathLst>
            </a:custGeom>
            <a:noFill/>
            <a:ln w="11500" cap="rnd" cmpd="sng">
              <a:solidFill>
                <a:schemeClr val="dk1"/>
              </a:solidFill>
              <a:prstDash val="solid"/>
              <a:round/>
              <a:headEnd type="none" w="sm" len="sm"/>
              <a:tailEnd type="none" w="sm" len="sm"/>
            </a:ln>
          </p:spPr>
          <p:txBody>
            <a:bodyPr spcFirstLastPara="1" wrap="square" lIns="95750" tIns="38875" rIns="95750" bIns="38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79" name="Google Shape;1479;p35"/>
            <p:cNvSpPr/>
            <p:nvPr/>
          </p:nvSpPr>
          <p:spPr>
            <a:xfrm>
              <a:off x="7557480" y="3552480"/>
              <a:ext cx="253080" cy="86760"/>
            </a:xfrm>
            <a:custGeom>
              <a:avLst/>
              <a:gdLst/>
              <a:ahLst/>
              <a:cxnLst/>
              <a:rect l="l" t="t" r="r" b="b"/>
              <a:pathLst>
                <a:path w="703" h="241" fill="none" extrusionOk="0">
                  <a:moveTo>
                    <a:pt x="0" y="177"/>
                  </a:moveTo>
                  <a:cubicBezTo>
                    <a:pt x="28" y="178"/>
                    <a:pt x="56" y="176"/>
                    <a:pt x="83" y="172"/>
                  </a:cubicBezTo>
                  <a:cubicBezTo>
                    <a:pt x="198" y="161"/>
                    <a:pt x="313" y="100"/>
                    <a:pt x="391" y="0"/>
                  </a:cubicBezTo>
                  <a:cubicBezTo>
                    <a:pt x="436" y="155"/>
                    <a:pt x="572" y="238"/>
                    <a:pt x="703" y="241"/>
                  </a:cubicBezTo>
                </a:path>
              </a:pathLst>
            </a:custGeom>
            <a:noFill/>
            <a:ln w="11500" cap="rnd" cmpd="sng">
              <a:solidFill>
                <a:schemeClr val="dk1"/>
              </a:solidFill>
              <a:prstDash val="solid"/>
              <a:round/>
              <a:headEnd type="none" w="sm" len="sm"/>
              <a:tailEnd type="none" w="sm" len="sm"/>
            </a:ln>
          </p:spPr>
          <p:txBody>
            <a:bodyPr spcFirstLastPara="1" wrap="square" lIns="95750" tIns="36000" rIns="95750" bIns="36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80" name="Google Shape;1480;p35"/>
            <p:cNvSpPr/>
            <p:nvPr/>
          </p:nvSpPr>
          <p:spPr>
            <a:xfrm>
              <a:off x="7258680" y="3407400"/>
              <a:ext cx="35280" cy="88200"/>
            </a:xfrm>
            <a:custGeom>
              <a:avLst/>
              <a:gdLst/>
              <a:ahLst/>
              <a:cxnLst/>
              <a:rect l="l" t="t" r="r" b="b"/>
              <a:pathLst>
                <a:path w="98" h="245" fill="none" extrusionOk="0">
                  <a:moveTo>
                    <a:pt x="62" y="0"/>
                  </a:moveTo>
                  <a:cubicBezTo>
                    <a:pt x="33" y="25"/>
                    <a:pt x="6" y="59"/>
                    <a:pt x="1" y="99"/>
                  </a:cubicBezTo>
                  <a:cubicBezTo>
                    <a:pt x="-8" y="166"/>
                    <a:pt x="46" y="216"/>
                    <a:pt x="98" y="245"/>
                  </a:cubicBezTo>
                </a:path>
              </a:pathLst>
            </a:custGeom>
            <a:noFill/>
            <a:ln w="11500" cap="rnd" cmpd="sng">
              <a:solidFill>
                <a:schemeClr val="dk1"/>
              </a:solidFill>
              <a:prstDash val="solid"/>
              <a:round/>
              <a:headEnd type="none" w="sm" len="sm"/>
              <a:tailEnd type="none" w="sm" len="sm"/>
            </a:ln>
          </p:spPr>
          <p:txBody>
            <a:bodyPr spcFirstLastPara="1" wrap="square" lIns="95750" tIns="37425" rIns="95750" bIns="37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481" name="Google Shape;1481;p35"/>
          <p:cNvGrpSpPr/>
          <p:nvPr/>
        </p:nvGrpSpPr>
        <p:grpSpPr>
          <a:xfrm rot="144637" flipH="1">
            <a:off x="7614503" y="4124858"/>
            <a:ext cx="1287504" cy="1633657"/>
            <a:chOff x="3500280" y="587520"/>
            <a:chExt cx="887760" cy="1126440"/>
          </a:xfrm>
        </p:grpSpPr>
        <p:sp>
          <p:nvSpPr>
            <p:cNvPr id="1482" name="Google Shape;1482;p35"/>
            <p:cNvSpPr/>
            <p:nvPr/>
          </p:nvSpPr>
          <p:spPr>
            <a:xfrm>
              <a:off x="3500280" y="697320"/>
              <a:ext cx="607320" cy="742680"/>
            </a:xfrm>
            <a:custGeom>
              <a:avLst/>
              <a:gdLst/>
              <a:ahLst/>
              <a:cxnLst/>
              <a:rect l="l" t="t" r="r" b="b"/>
              <a:pathLst>
                <a:path w="1687" h="2063" extrusionOk="0">
                  <a:moveTo>
                    <a:pt x="794" y="1977"/>
                  </a:moveTo>
                  <a:lnTo>
                    <a:pt x="20" y="564"/>
                  </a:lnTo>
                  <a:cubicBezTo>
                    <a:pt x="-23" y="484"/>
                    <a:pt x="6" y="384"/>
                    <a:pt x="86" y="340"/>
                  </a:cubicBezTo>
                  <a:lnTo>
                    <a:pt x="669" y="21"/>
                  </a:lnTo>
                  <a:cubicBezTo>
                    <a:pt x="749" y="-23"/>
                    <a:pt x="849" y="6"/>
                    <a:pt x="893" y="86"/>
                  </a:cubicBezTo>
                  <a:lnTo>
                    <a:pt x="1666" y="1499"/>
                  </a:lnTo>
                  <a:cubicBezTo>
                    <a:pt x="1710" y="1579"/>
                    <a:pt x="1681" y="1679"/>
                    <a:pt x="1601" y="1722"/>
                  </a:cubicBezTo>
                  <a:lnTo>
                    <a:pt x="1018" y="2042"/>
                  </a:lnTo>
                  <a:cubicBezTo>
                    <a:pt x="938" y="2086"/>
                    <a:pt x="838" y="2057"/>
                    <a:pt x="794" y="197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83" name="Google Shape;1483;p35"/>
            <p:cNvSpPr/>
            <p:nvPr/>
          </p:nvSpPr>
          <p:spPr>
            <a:xfrm>
              <a:off x="3834720" y="1308600"/>
              <a:ext cx="421920" cy="403200"/>
            </a:xfrm>
            <a:custGeom>
              <a:avLst/>
              <a:gdLst/>
              <a:ahLst/>
              <a:cxnLst/>
              <a:rect l="l" t="t" r="r" b="b"/>
              <a:pathLst>
                <a:path w="1172" h="1120" extrusionOk="0">
                  <a:moveTo>
                    <a:pt x="279" y="1034"/>
                  </a:moveTo>
                  <a:lnTo>
                    <a:pt x="21" y="563"/>
                  </a:lnTo>
                  <a:cubicBezTo>
                    <a:pt x="-23" y="483"/>
                    <a:pt x="7" y="383"/>
                    <a:pt x="86" y="340"/>
                  </a:cubicBezTo>
                  <a:lnTo>
                    <a:pt x="669" y="20"/>
                  </a:lnTo>
                  <a:cubicBezTo>
                    <a:pt x="749" y="-24"/>
                    <a:pt x="849" y="6"/>
                    <a:pt x="893" y="85"/>
                  </a:cubicBezTo>
                  <a:lnTo>
                    <a:pt x="1151" y="556"/>
                  </a:lnTo>
                  <a:cubicBezTo>
                    <a:pt x="1195" y="636"/>
                    <a:pt x="1165" y="736"/>
                    <a:pt x="1086" y="780"/>
                  </a:cubicBezTo>
                  <a:lnTo>
                    <a:pt x="502" y="1100"/>
                  </a:lnTo>
                  <a:cubicBezTo>
                    <a:pt x="422" y="1143"/>
                    <a:pt x="322" y="1114"/>
                    <a:pt x="279" y="1034"/>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84" name="Google Shape;1484;p35"/>
            <p:cNvSpPr/>
            <p:nvPr/>
          </p:nvSpPr>
          <p:spPr>
            <a:xfrm>
              <a:off x="3513600" y="696240"/>
              <a:ext cx="727560" cy="1017720"/>
            </a:xfrm>
            <a:custGeom>
              <a:avLst/>
              <a:gdLst/>
              <a:ahLst/>
              <a:cxnLst/>
              <a:rect l="l" t="t" r="r" b="b"/>
              <a:pathLst>
                <a:path w="2021" h="2827" extrusionOk="0">
                  <a:moveTo>
                    <a:pt x="676" y="0"/>
                  </a:moveTo>
                  <a:lnTo>
                    <a:pt x="2021" y="2457"/>
                  </a:lnTo>
                  <a:lnTo>
                    <a:pt x="1345" y="2827"/>
                  </a:lnTo>
                  <a:lnTo>
                    <a:pt x="0" y="370"/>
                  </a:lnTo>
                  <a:lnTo>
                    <a:pt x="676" y="0"/>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85" name="Google Shape;1485;p35"/>
            <p:cNvSpPr/>
            <p:nvPr/>
          </p:nvSpPr>
          <p:spPr>
            <a:xfrm>
              <a:off x="3760200" y="1135800"/>
              <a:ext cx="225000" cy="155880"/>
            </a:xfrm>
            <a:custGeom>
              <a:avLst/>
              <a:gdLst/>
              <a:ahLst/>
              <a:cxnLst/>
              <a:rect l="l" t="t" r="r" b="b"/>
              <a:pathLst>
                <a:path w="625" h="433" extrusionOk="0">
                  <a:moveTo>
                    <a:pt x="580" y="0"/>
                  </a:moveTo>
                  <a:lnTo>
                    <a:pt x="625" y="82"/>
                  </a:lnTo>
                  <a:lnTo>
                    <a:pt x="466" y="391"/>
                  </a:lnTo>
                  <a:lnTo>
                    <a:pt x="390" y="433"/>
                  </a:lnTo>
                  <a:lnTo>
                    <a:pt x="40" y="390"/>
                  </a:lnTo>
                  <a:lnTo>
                    <a:pt x="0" y="317"/>
                  </a:lnTo>
                  <a:lnTo>
                    <a:pt x="360" y="285"/>
                  </a:lnTo>
                  <a:lnTo>
                    <a:pt x="580" y="0"/>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86" name="Google Shape;1486;p35"/>
            <p:cNvSpPr/>
            <p:nvPr/>
          </p:nvSpPr>
          <p:spPr>
            <a:xfrm>
              <a:off x="3836160" y="1153080"/>
              <a:ext cx="118440" cy="199440"/>
            </a:xfrm>
            <a:custGeom>
              <a:avLst/>
              <a:gdLst/>
              <a:ahLst/>
              <a:cxnLst/>
              <a:rect l="l" t="t" r="r" b="b"/>
              <a:pathLst>
                <a:path w="329" h="554" extrusionOk="0">
                  <a:moveTo>
                    <a:pt x="58" y="0"/>
                  </a:moveTo>
                  <a:cubicBezTo>
                    <a:pt x="58" y="0"/>
                    <a:pt x="162" y="183"/>
                    <a:pt x="226" y="273"/>
                  </a:cubicBezTo>
                  <a:cubicBezTo>
                    <a:pt x="301" y="379"/>
                    <a:pt x="321" y="487"/>
                    <a:pt x="328" y="539"/>
                  </a:cubicBezTo>
                  <a:cubicBezTo>
                    <a:pt x="329" y="551"/>
                    <a:pt x="315" y="558"/>
                    <a:pt x="306" y="550"/>
                  </a:cubicBezTo>
                  <a:cubicBezTo>
                    <a:pt x="271" y="519"/>
                    <a:pt x="202" y="448"/>
                    <a:pt x="131" y="319"/>
                  </a:cubicBezTo>
                  <a:cubicBezTo>
                    <a:pt x="104" y="269"/>
                    <a:pt x="0" y="16"/>
                    <a:pt x="0" y="16"/>
                  </a:cubicBezTo>
                  <a:lnTo>
                    <a:pt x="58" y="0"/>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87" name="Google Shape;1487;p35"/>
            <p:cNvSpPr/>
            <p:nvPr/>
          </p:nvSpPr>
          <p:spPr>
            <a:xfrm>
              <a:off x="3783240" y="1103400"/>
              <a:ext cx="100800" cy="74160"/>
            </a:xfrm>
            <a:custGeom>
              <a:avLst/>
              <a:gdLst/>
              <a:ahLst/>
              <a:cxnLst/>
              <a:rect l="l" t="t" r="r" b="b"/>
              <a:pathLst>
                <a:path w="280" h="206" extrusionOk="0">
                  <a:moveTo>
                    <a:pt x="280" y="47"/>
                  </a:moveTo>
                  <a:cubicBezTo>
                    <a:pt x="272" y="48"/>
                    <a:pt x="203" y="208"/>
                    <a:pt x="203" y="205"/>
                  </a:cubicBezTo>
                  <a:cubicBezTo>
                    <a:pt x="203" y="202"/>
                    <a:pt x="31" y="182"/>
                    <a:pt x="31" y="182"/>
                  </a:cubicBezTo>
                  <a:lnTo>
                    <a:pt x="0" y="126"/>
                  </a:lnTo>
                  <a:lnTo>
                    <a:pt x="162" y="133"/>
                  </a:lnTo>
                  <a:lnTo>
                    <a:pt x="254" y="0"/>
                  </a:lnTo>
                  <a:lnTo>
                    <a:pt x="280" y="47"/>
                  </a:lnTo>
                  <a:close/>
                </a:path>
              </a:pathLst>
            </a:custGeom>
            <a:solidFill>
              <a:schemeClr val="lt1"/>
            </a:solidFill>
            <a:ln>
              <a:noFill/>
            </a:ln>
          </p:spPr>
          <p:txBody>
            <a:bodyPr spcFirstLastPara="1" wrap="square" lIns="90000" tIns="29150" rIns="90000" bIns="29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88" name="Google Shape;1488;p35"/>
            <p:cNvSpPr/>
            <p:nvPr/>
          </p:nvSpPr>
          <p:spPr>
            <a:xfrm>
              <a:off x="4050360" y="1380960"/>
              <a:ext cx="121320" cy="197280"/>
            </a:xfrm>
            <a:custGeom>
              <a:avLst/>
              <a:gdLst/>
              <a:ahLst/>
              <a:cxnLst/>
              <a:rect l="l" t="t" r="r" b="b"/>
              <a:pathLst>
                <a:path w="337" h="548" extrusionOk="0">
                  <a:moveTo>
                    <a:pt x="53" y="0"/>
                  </a:moveTo>
                  <a:lnTo>
                    <a:pt x="337" y="519"/>
                  </a:lnTo>
                  <a:lnTo>
                    <a:pt x="284" y="548"/>
                  </a:lnTo>
                  <a:lnTo>
                    <a:pt x="0" y="29"/>
                  </a:lnTo>
                  <a:lnTo>
                    <a:pt x="53" y="0"/>
                  </a:lnTo>
                  <a:close/>
                </a:path>
              </a:pathLst>
            </a:custGeom>
            <a:noFill/>
            <a:ln w="10800" cap="rnd" cmpd="sng">
              <a:solidFill>
                <a:srgbClr val="000000"/>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89" name="Google Shape;1489;p35"/>
            <p:cNvSpPr/>
            <p:nvPr/>
          </p:nvSpPr>
          <p:spPr>
            <a:xfrm>
              <a:off x="3989880" y="1414080"/>
              <a:ext cx="121320" cy="196920"/>
            </a:xfrm>
            <a:custGeom>
              <a:avLst/>
              <a:gdLst/>
              <a:ahLst/>
              <a:cxnLst/>
              <a:rect l="l" t="t" r="r" b="b"/>
              <a:pathLst>
                <a:path w="337" h="547" extrusionOk="0">
                  <a:moveTo>
                    <a:pt x="53" y="0"/>
                  </a:moveTo>
                  <a:lnTo>
                    <a:pt x="337" y="518"/>
                  </a:lnTo>
                  <a:lnTo>
                    <a:pt x="284" y="547"/>
                  </a:lnTo>
                  <a:lnTo>
                    <a:pt x="0" y="29"/>
                  </a:lnTo>
                  <a:lnTo>
                    <a:pt x="53" y="0"/>
                  </a:lnTo>
                  <a:close/>
                </a:path>
              </a:pathLst>
            </a:custGeom>
            <a:noFill/>
            <a:ln w="10800" cap="rnd" cmpd="sng">
              <a:solidFill>
                <a:schemeClr val="dk1"/>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90" name="Google Shape;1490;p35"/>
            <p:cNvSpPr/>
            <p:nvPr/>
          </p:nvSpPr>
          <p:spPr>
            <a:xfrm>
              <a:off x="3927960" y="1448280"/>
              <a:ext cx="120600" cy="196920"/>
            </a:xfrm>
            <a:custGeom>
              <a:avLst/>
              <a:gdLst/>
              <a:ahLst/>
              <a:cxnLst/>
              <a:rect l="l" t="t" r="r" b="b"/>
              <a:pathLst>
                <a:path w="335" h="547" extrusionOk="0">
                  <a:moveTo>
                    <a:pt x="52" y="0"/>
                  </a:moveTo>
                  <a:lnTo>
                    <a:pt x="335" y="518"/>
                  </a:lnTo>
                  <a:lnTo>
                    <a:pt x="283" y="547"/>
                  </a:lnTo>
                  <a:lnTo>
                    <a:pt x="0" y="29"/>
                  </a:lnTo>
                  <a:lnTo>
                    <a:pt x="52" y="0"/>
                  </a:lnTo>
                  <a:close/>
                </a:path>
              </a:pathLst>
            </a:custGeom>
            <a:noFill/>
            <a:ln w="10800" cap="rnd" cmpd="sng">
              <a:solidFill>
                <a:schemeClr val="dk1"/>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91" name="Google Shape;1491;p35"/>
            <p:cNvSpPr/>
            <p:nvPr/>
          </p:nvSpPr>
          <p:spPr>
            <a:xfrm>
              <a:off x="3583800" y="753120"/>
              <a:ext cx="221400" cy="223200"/>
            </a:xfrm>
            <a:custGeom>
              <a:avLst/>
              <a:gdLst/>
              <a:ahLst/>
              <a:cxnLst/>
              <a:rect l="l" t="t" r="r" b="b"/>
              <a:pathLst>
                <a:path w="615" h="620" extrusionOk="0">
                  <a:moveTo>
                    <a:pt x="394" y="0"/>
                  </a:moveTo>
                  <a:lnTo>
                    <a:pt x="615" y="404"/>
                  </a:lnTo>
                  <a:lnTo>
                    <a:pt x="221" y="620"/>
                  </a:lnTo>
                  <a:lnTo>
                    <a:pt x="0" y="215"/>
                  </a:lnTo>
                  <a:lnTo>
                    <a:pt x="394" y="0"/>
                  </a:lnTo>
                  <a:close/>
                </a:path>
              </a:pathLst>
            </a:custGeom>
            <a:noFill/>
            <a:ln w="10800" cap="rnd" cmpd="sng">
              <a:solidFill>
                <a:schemeClr val="dk1"/>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92" name="Google Shape;1492;p35"/>
            <p:cNvSpPr/>
            <p:nvPr/>
          </p:nvSpPr>
          <p:spPr>
            <a:xfrm>
              <a:off x="3684240" y="898920"/>
              <a:ext cx="134280" cy="134280"/>
            </a:xfrm>
            <a:custGeom>
              <a:avLst/>
              <a:gdLst/>
              <a:ahLst/>
              <a:cxnLst/>
              <a:rect l="l" t="t" r="r" b="b"/>
              <a:pathLst>
                <a:path w="373" h="373" extrusionOk="0">
                  <a:moveTo>
                    <a:pt x="276" y="351"/>
                  </a:moveTo>
                  <a:cubicBezTo>
                    <a:pt x="185" y="400"/>
                    <a:pt x="72" y="367"/>
                    <a:pt x="23" y="276"/>
                  </a:cubicBezTo>
                  <a:cubicBezTo>
                    <a:pt x="-27" y="186"/>
                    <a:pt x="6" y="72"/>
                    <a:pt x="97" y="23"/>
                  </a:cubicBezTo>
                  <a:cubicBezTo>
                    <a:pt x="187" y="-27"/>
                    <a:pt x="300" y="7"/>
                    <a:pt x="350" y="97"/>
                  </a:cubicBezTo>
                  <a:cubicBezTo>
                    <a:pt x="399" y="187"/>
                    <a:pt x="366" y="301"/>
                    <a:pt x="276" y="351"/>
                  </a:cubicBezTo>
                  <a:close/>
                </a:path>
              </a:pathLst>
            </a:custGeom>
            <a:noFill/>
            <a:ln w="10800" cap="rnd" cmpd="sng">
              <a:solidFill>
                <a:schemeClr val="dk1"/>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93" name="Google Shape;1493;p35"/>
            <p:cNvSpPr/>
            <p:nvPr/>
          </p:nvSpPr>
          <p:spPr>
            <a:xfrm>
              <a:off x="3953880" y="896760"/>
              <a:ext cx="434160" cy="725760"/>
            </a:xfrm>
            <a:custGeom>
              <a:avLst/>
              <a:gdLst/>
              <a:ahLst/>
              <a:cxnLst/>
              <a:rect l="l" t="t" r="r" b="b"/>
              <a:pathLst>
                <a:path w="1206" h="2016" extrusionOk="0">
                  <a:moveTo>
                    <a:pt x="987" y="143"/>
                  </a:moveTo>
                  <a:lnTo>
                    <a:pt x="1204" y="1739"/>
                  </a:lnTo>
                  <a:cubicBezTo>
                    <a:pt x="1217" y="1829"/>
                    <a:pt x="1154" y="1912"/>
                    <a:pt x="1064" y="1925"/>
                  </a:cubicBezTo>
                  <a:lnTo>
                    <a:pt x="404" y="2014"/>
                  </a:lnTo>
                  <a:cubicBezTo>
                    <a:pt x="314" y="2027"/>
                    <a:pt x="231" y="1964"/>
                    <a:pt x="219" y="1873"/>
                  </a:cubicBezTo>
                  <a:lnTo>
                    <a:pt x="1" y="277"/>
                  </a:lnTo>
                  <a:cubicBezTo>
                    <a:pt x="-11" y="187"/>
                    <a:pt x="52" y="104"/>
                    <a:pt x="142" y="92"/>
                  </a:cubicBezTo>
                  <a:lnTo>
                    <a:pt x="802" y="2"/>
                  </a:lnTo>
                  <a:cubicBezTo>
                    <a:pt x="892" y="-10"/>
                    <a:pt x="975" y="53"/>
                    <a:pt x="987" y="143"/>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94" name="Google Shape;1494;p35"/>
            <p:cNvSpPr/>
            <p:nvPr/>
          </p:nvSpPr>
          <p:spPr>
            <a:xfrm>
              <a:off x="3912120" y="589680"/>
              <a:ext cx="382320" cy="342360"/>
            </a:xfrm>
            <a:custGeom>
              <a:avLst/>
              <a:gdLst/>
              <a:ahLst/>
              <a:cxnLst/>
              <a:rect l="l" t="t" r="r" b="b"/>
              <a:pathLst>
                <a:path w="1062" h="951" extrusionOk="0">
                  <a:moveTo>
                    <a:pt x="987" y="143"/>
                  </a:moveTo>
                  <a:lnTo>
                    <a:pt x="1060" y="675"/>
                  </a:lnTo>
                  <a:cubicBezTo>
                    <a:pt x="1072" y="765"/>
                    <a:pt x="1009" y="848"/>
                    <a:pt x="919" y="860"/>
                  </a:cubicBezTo>
                  <a:lnTo>
                    <a:pt x="259" y="950"/>
                  </a:lnTo>
                  <a:cubicBezTo>
                    <a:pt x="169" y="962"/>
                    <a:pt x="87" y="899"/>
                    <a:pt x="75" y="809"/>
                  </a:cubicBezTo>
                  <a:lnTo>
                    <a:pt x="2" y="277"/>
                  </a:lnTo>
                  <a:cubicBezTo>
                    <a:pt x="-10" y="187"/>
                    <a:pt x="53" y="104"/>
                    <a:pt x="142" y="91"/>
                  </a:cubicBezTo>
                  <a:lnTo>
                    <a:pt x="802" y="2"/>
                  </a:lnTo>
                  <a:cubicBezTo>
                    <a:pt x="892" y="-11"/>
                    <a:pt x="975" y="52"/>
                    <a:pt x="987" y="143"/>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95" name="Google Shape;1495;p35"/>
            <p:cNvSpPr/>
            <p:nvPr/>
          </p:nvSpPr>
          <p:spPr>
            <a:xfrm>
              <a:off x="3945600" y="587520"/>
              <a:ext cx="411120" cy="1036800"/>
            </a:xfrm>
            <a:custGeom>
              <a:avLst/>
              <a:gdLst/>
              <a:ahLst/>
              <a:cxnLst/>
              <a:rect l="l" t="t" r="r" b="b"/>
              <a:pathLst>
                <a:path w="1142" h="2880" extrusionOk="0">
                  <a:moveTo>
                    <a:pt x="378" y="2880"/>
                  </a:moveTo>
                  <a:lnTo>
                    <a:pt x="0" y="104"/>
                  </a:lnTo>
                  <a:lnTo>
                    <a:pt x="764" y="0"/>
                  </a:lnTo>
                  <a:lnTo>
                    <a:pt x="1142" y="2776"/>
                  </a:lnTo>
                  <a:lnTo>
                    <a:pt x="378" y="288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96" name="Google Shape;1496;p35"/>
            <p:cNvSpPr/>
            <p:nvPr/>
          </p:nvSpPr>
          <p:spPr>
            <a:xfrm>
              <a:off x="4035960" y="1017000"/>
              <a:ext cx="240840" cy="121320"/>
            </a:xfrm>
            <a:custGeom>
              <a:avLst/>
              <a:gdLst/>
              <a:ahLst/>
              <a:cxnLst/>
              <a:rect l="l" t="t" r="r" b="b"/>
              <a:pathLst>
                <a:path w="669" h="337" extrusionOk="0">
                  <a:moveTo>
                    <a:pt x="13" y="337"/>
                  </a:moveTo>
                  <a:lnTo>
                    <a:pt x="0" y="243"/>
                  </a:lnTo>
                  <a:lnTo>
                    <a:pt x="260" y="12"/>
                  </a:lnTo>
                  <a:lnTo>
                    <a:pt x="346" y="0"/>
                  </a:lnTo>
                  <a:lnTo>
                    <a:pt x="658" y="165"/>
                  </a:lnTo>
                  <a:lnTo>
                    <a:pt x="669" y="248"/>
                  </a:lnTo>
                  <a:lnTo>
                    <a:pt x="321" y="149"/>
                  </a:lnTo>
                  <a:lnTo>
                    <a:pt x="13" y="337"/>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97" name="Google Shape;1497;p35"/>
            <p:cNvSpPr/>
            <p:nvPr/>
          </p:nvSpPr>
          <p:spPr>
            <a:xfrm>
              <a:off x="4124160" y="942120"/>
              <a:ext cx="48960" cy="222120"/>
            </a:xfrm>
            <a:custGeom>
              <a:avLst/>
              <a:gdLst/>
              <a:ahLst/>
              <a:cxnLst/>
              <a:rect l="l" t="t" r="r" b="b"/>
              <a:pathLst>
                <a:path w="136" h="617" extrusionOk="0">
                  <a:moveTo>
                    <a:pt x="76" y="612"/>
                  </a:moveTo>
                  <a:cubicBezTo>
                    <a:pt x="76" y="612"/>
                    <a:pt x="45" y="403"/>
                    <a:pt x="18" y="296"/>
                  </a:cubicBezTo>
                  <a:cubicBezTo>
                    <a:pt x="-14" y="170"/>
                    <a:pt x="4" y="61"/>
                    <a:pt x="16" y="11"/>
                  </a:cubicBezTo>
                  <a:cubicBezTo>
                    <a:pt x="19" y="-1"/>
                    <a:pt x="35" y="-3"/>
                    <a:pt x="41" y="8"/>
                  </a:cubicBezTo>
                  <a:cubicBezTo>
                    <a:pt x="63" y="50"/>
                    <a:pt x="102" y="141"/>
                    <a:pt x="122" y="287"/>
                  </a:cubicBezTo>
                  <a:cubicBezTo>
                    <a:pt x="130" y="343"/>
                    <a:pt x="136" y="617"/>
                    <a:pt x="136" y="617"/>
                  </a:cubicBezTo>
                  <a:lnTo>
                    <a:pt x="76" y="612"/>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98" name="Google Shape;1498;p35"/>
            <p:cNvSpPr/>
            <p:nvPr/>
          </p:nvSpPr>
          <p:spPr>
            <a:xfrm>
              <a:off x="4114440" y="1139400"/>
              <a:ext cx="104400" cy="62640"/>
            </a:xfrm>
            <a:custGeom>
              <a:avLst/>
              <a:gdLst/>
              <a:ahLst/>
              <a:cxnLst/>
              <a:rect l="l" t="t" r="r" b="b"/>
              <a:pathLst>
                <a:path w="290" h="174" extrusionOk="0">
                  <a:moveTo>
                    <a:pt x="0" y="121"/>
                  </a:moveTo>
                  <a:cubicBezTo>
                    <a:pt x="8" y="122"/>
                    <a:pt x="130" y="-2"/>
                    <a:pt x="129" y="1"/>
                  </a:cubicBezTo>
                  <a:cubicBezTo>
                    <a:pt x="128" y="3"/>
                    <a:pt x="281" y="82"/>
                    <a:pt x="281" y="82"/>
                  </a:cubicBezTo>
                  <a:lnTo>
                    <a:pt x="290" y="147"/>
                  </a:lnTo>
                  <a:lnTo>
                    <a:pt x="141" y="82"/>
                  </a:lnTo>
                  <a:lnTo>
                    <a:pt x="7" y="174"/>
                  </a:lnTo>
                  <a:lnTo>
                    <a:pt x="0" y="121"/>
                  </a:lnTo>
                  <a:close/>
                </a:path>
              </a:pathLst>
            </a:custGeom>
            <a:solidFill>
              <a:schemeClr val="lt1"/>
            </a:solidFill>
            <a:ln>
              <a:noFill/>
            </a:ln>
          </p:spPr>
          <p:txBody>
            <a:bodyPr spcFirstLastPara="1" wrap="square" lIns="90000" tIns="17625" rIns="90000" bIns="176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99" name="Google Shape;1499;p35"/>
            <p:cNvSpPr/>
            <p:nvPr/>
          </p:nvSpPr>
          <p:spPr>
            <a:xfrm>
              <a:off x="4005720" y="659160"/>
              <a:ext cx="50400" cy="213840"/>
            </a:xfrm>
            <a:custGeom>
              <a:avLst/>
              <a:gdLst/>
              <a:ahLst/>
              <a:cxnLst/>
              <a:rect l="l" t="t" r="r" b="b"/>
              <a:pathLst>
                <a:path w="140" h="594" extrusionOk="0">
                  <a:moveTo>
                    <a:pt x="80" y="594"/>
                  </a:moveTo>
                  <a:lnTo>
                    <a:pt x="0" y="8"/>
                  </a:lnTo>
                  <a:lnTo>
                    <a:pt x="60" y="0"/>
                  </a:lnTo>
                  <a:lnTo>
                    <a:pt x="140" y="586"/>
                  </a:lnTo>
                  <a:lnTo>
                    <a:pt x="80" y="594"/>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00" name="Google Shape;1500;p35"/>
            <p:cNvSpPr/>
            <p:nvPr/>
          </p:nvSpPr>
          <p:spPr>
            <a:xfrm>
              <a:off x="4074120" y="649800"/>
              <a:ext cx="50400" cy="213840"/>
            </a:xfrm>
            <a:custGeom>
              <a:avLst/>
              <a:gdLst/>
              <a:ahLst/>
              <a:cxnLst/>
              <a:rect l="l" t="t" r="r" b="b"/>
              <a:pathLst>
                <a:path w="140" h="594" extrusionOk="0">
                  <a:moveTo>
                    <a:pt x="80" y="594"/>
                  </a:moveTo>
                  <a:lnTo>
                    <a:pt x="0" y="9"/>
                  </a:lnTo>
                  <a:lnTo>
                    <a:pt x="60" y="0"/>
                  </a:lnTo>
                  <a:lnTo>
                    <a:pt x="140" y="586"/>
                  </a:lnTo>
                  <a:lnTo>
                    <a:pt x="80" y="594"/>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01" name="Google Shape;1501;p35"/>
            <p:cNvSpPr/>
            <p:nvPr/>
          </p:nvSpPr>
          <p:spPr>
            <a:xfrm>
              <a:off x="4144680" y="640440"/>
              <a:ext cx="50400" cy="213480"/>
            </a:xfrm>
            <a:custGeom>
              <a:avLst/>
              <a:gdLst/>
              <a:ahLst/>
              <a:cxnLst/>
              <a:rect l="l" t="t" r="r" b="b"/>
              <a:pathLst>
                <a:path w="140" h="593" extrusionOk="0">
                  <a:moveTo>
                    <a:pt x="80" y="593"/>
                  </a:moveTo>
                  <a:lnTo>
                    <a:pt x="0" y="8"/>
                  </a:lnTo>
                  <a:lnTo>
                    <a:pt x="60" y="0"/>
                  </a:lnTo>
                  <a:lnTo>
                    <a:pt x="140" y="585"/>
                  </a:lnTo>
                  <a:lnTo>
                    <a:pt x="80" y="593"/>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02" name="Google Shape;1502;p35"/>
            <p:cNvSpPr/>
            <p:nvPr/>
          </p:nvSpPr>
          <p:spPr>
            <a:xfrm>
              <a:off x="4108680" y="1396440"/>
              <a:ext cx="182880" cy="186120"/>
            </a:xfrm>
            <a:custGeom>
              <a:avLst/>
              <a:gdLst/>
              <a:ahLst/>
              <a:cxnLst/>
              <a:rect l="l" t="t" r="r" b="b"/>
              <a:pathLst>
                <a:path w="508" h="517" extrusionOk="0">
                  <a:moveTo>
                    <a:pt x="63" y="517"/>
                  </a:moveTo>
                  <a:lnTo>
                    <a:pt x="0" y="60"/>
                  </a:lnTo>
                  <a:lnTo>
                    <a:pt x="446" y="0"/>
                  </a:lnTo>
                  <a:lnTo>
                    <a:pt x="508" y="456"/>
                  </a:lnTo>
                  <a:lnTo>
                    <a:pt x="63" y="517"/>
                  </a:lnTo>
                  <a:close/>
                </a:path>
              </a:pathLst>
            </a:custGeom>
            <a:noFill/>
            <a:ln w="10800" cap="rnd" cmpd="sng">
              <a:solidFill>
                <a:schemeClr val="dk1"/>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03" name="Google Shape;1503;p35"/>
            <p:cNvSpPr/>
            <p:nvPr/>
          </p:nvSpPr>
          <p:spPr>
            <a:xfrm>
              <a:off x="4116240" y="1307160"/>
              <a:ext cx="134280" cy="134640"/>
            </a:xfrm>
            <a:custGeom>
              <a:avLst/>
              <a:gdLst/>
              <a:ahLst/>
              <a:cxnLst/>
              <a:rect l="l" t="t" r="r" b="b"/>
              <a:pathLst>
                <a:path w="373" h="374" extrusionOk="0">
                  <a:moveTo>
                    <a:pt x="161" y="1"/>
                  </a:moveTo>
                  <a:cubicBezTo>
                    <a:pt x="263" y="-13"/>
                    <a:pt x="357" y="59"/>
                    <a:pt x="371" y="161"/>
                  </a:cubicBezTo>
                  <a:cubicBezTo>
                    <a:pt x="385" y="263"/>
                    <a:pt x="314" y="359"/>
                    <a:pt x="211" y="372"/>
                  </a:cubicBezTo>
                  <a:cubicBezTo>
                    <a:pt x="109" y="386"/>
                    <a:pt x="15" y="314"/>
                    <a:pt x="1" y="212"/>
                  </a:cubicBezTo>
                  <a:cubicBezTo>
                    <a:pt x="-13" y="109"/>
                    <a:pt x="59" y="15"/>
                    <a:pt x="161" y="1"/>
                  </a:cubicBezTo>
                  <a:close/>
                </a:path>
              </a:pathLst>
            </a:custGeom>
            <a:noFill/>
            <a:ln w="10800" cap="rnd" cmpd="sng">
              <a:solidFill>
                <a:schemeClr val="dk1"/>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cxnSp>
          <p:nvCxnSpPr>
            <p:cNvPr id="1504" name="Google Shape;1504;p35"/>
            <p:cNvCxnSpPr/>
            <p:nvPr/>
          </p:nvCxnSpPr>
          <p:spPr>
            <a:xfrm flipH="1">
              <a:off x="4005000" y="899280"/>
              <a:ext cx="237600" cy="30600"/>
            </a:xfrm>
            <a:prstGeom prst="straightConnector1">
              <a:avLst/>
            </a:prstGeom>
            <a:noFill/>
            <a:ln w="10800" cap="rnd" cmpd="sng">
              <a:solidFill>
                <a:schemeClr val="dk1"/>
              </a:solidFill>
              <a:prstDash val="solid"/>
              <a:round/>
              <a:headEnd type="none" w="sm" len="sm"/>
              <a:tailEnd type="none" w="sm" len="sm"/>
            </a:ln>
          </p:spPr>
        </p:cxnSp>
        <p:sp>
          <p:nvSpPr>
            <p:cNvPr id="1505" name="Google Shape;1505;p35"/>
            <p:cNvSpPr/>
            <p:nvPr/>
          </p:nvSpPr>
          <p:spPr>
            <a:xfrm>
              <a:off x="3951360" y="947520"/>
              <a:ext cx="37440" cy="279000"/>
            </a:xfrm>
            <a:custGeom>
              <a:avLst/>
              <a:gdLst/>
              <a:ahLst/>
              <a:cxnLst/>
              <a:rect l="l" t="t" r="r" b="b"/>
              <a:pathLst>
                <a:path w="104" h="775" fill="none" extrusionOk="0">
                  <a:moveTo>
                    <a:pt x="51" y="0"/>
                  </a:moveTo>
                  <a:cubicBezTo>
                    <a:pt x="21" y="18"/>
                    <a:pt x="6" y="52"/>
                    <a:pt x="1" y="87"/>
                  </a:cubicBezTo>
                  <a:cubicBezTo>
                    <a:pt x="-3" y="121"/>
                    <a:pt x="2" y="156"/>
                    <a:pt x="8" y="191"/>
                  </a:cubicBezTo>
                  <a:cubicBezTo>
                    <a:pt x="40" y="386"/>
                    <a:pt x="72" y="581"/>
                    <a:pt x="104" y="775"/>
                  </a:cubicBezTo>
                </a:path>
              </a:pathLst>
            </a:custGeom>
            <a:noFill/>
            <a:ln w="10800" cap="rnd" cmpd="sng">
              <a:solidFill>
                <a:schemeClr val="dk1"/>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06" name="Google Shape;1506;p35"/>
            <p:cNvSpPr/>
            <p:nvPr/>
          </p:nvSpPr>
          <p:spPr>
            <a:xfrm>
              <a:off x="3990960" y="1261080"/>
              <a:ext cx="5040" cy="36360"/>
            </a:xfrm>
            <a:custGeom>
              <a:avLst/>
              <a:gdLst/>
              <a:ahLst/>
              <a:cxnLst/>
              <a:rect l="l" t="t" r="r" b="b"/>
              <a:pathLst>
                <a:path w="14" h="101" fill="none" extrusionOk="0">
                  <a:moveTo>
                    <a:pt x="0" y="0"/>
                  </a:moveTo>
                  <a:cubicBezTo>
                    <a:pt x="8" y="33"/>
                    <a:pt x="13" y="67"/>
                    <a:pt x="14" y="101"/>
                  </a:cubicBezTo>
                </a:path>
              </a:pathLst>
            </a:custGeom>
            <a:noFill/>
            <a:ln w="10800" cap="rnd" cmpd="sng">
              <a:solidFill>
                <a:schemeClr val="dk1"/>
              </a:solidFill>
              <a:prstDash val="solid"/>
              <a:round/>
              <a:headEnd type="none" w="sm" len="sm"/>
              <a:tailEnd type="none" w="sm" len="sm"/>
            </a:ln>
          </p:spPr>
          <p:txBody>
            <a:bodyPr spcFirstLastPara="1" wrap="square" lIns="95400" tIns="0" rIns="954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2" name="Google Shape;1383;p35">
            <a:extLst>
              <a:ext uri="{FF2B5EF4-FFF2-40B4-BE49-F238E27FC236}">
                <a16:creationId xmlns:a16="http://schemas.microsoft.com/office/drawing/2014/main" id="{3D7D12DE-05C5-461D-26E0-EE6C57A9BD07}"/>
              </a:ext>
            </a:extLst>
          </p:cNvPr>
          <p:cNvSpPr/>
          <p:nvPr/>
        </p:nvSpPr>
        <p:spPr>
          <a:xfrm>
            <a:off x="3419040" y="2660076"/>
            <a:ext cx="622200" cy="622200"/>
          </a:xfrm>
          <a:prstGeom prst="teardrop">
            <a:avLst>
              <a:gd name="adj" fmla="val 10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1393;p35">
            <a:extLst>
              <a:ext uri="{FF2B5EF4-FFF2-40B4-BE49-F238E27FC236}">
                <a16:creationId xmlns:a16="http://schemas.microsoft.com/office/drawing/2014/main" id="{304D0A9D-C2CB-3416-CEF8-D6BA1914AB0A}"/>
              </a:ext>
            </a:extLst>
          </p:cNvPr>
          <p:cNvGrpSpPr/>
          <p:nvPr/>
        </p:nvGrpSpPr>
        <p:grpSpPr>
          <a:xfrm>
            <a:off x="5549930" y="2858740"/>
            <a:ext cx="239800" cy="313184"/>
            <a:chOff x="1563307" y="2088788"/>
            <a:chExt cx="290948" cy="379986"/>
          </a:xfrm>
        </p:grpSpPr>
        <p:sp>
          <p:nvSpPr>
            <p:cNvPr id="4" name="Google Shape;1394;p35">
              <a:extLst>
                <a:ext uri="{FF2B5EF4-FFF2-40B4-BE49-F238E27FC236}">
                  <a16:creationId xmlns:a16="http://schemas.microsoft.com/office/drawing/2014/main" id="{8F4862F5-EEE1-51F9-223C-264DB0B0F2D0}"/>
                </a:ext>
              </a:extLst>
            </p:cNvPr>
            <p:cNvSpPr/>
            <p:nvPr/>
          </p:nvSpPr>
          <p:spPr>
            <a:xfrm>
              <a:off x="1799674" y="2305955"/>
              <a:ext cx="54503" cy="108814"/>
            </a:xfrm>
            <a:custGeom>
              <a:avLst/>
              <a:gdLst/>
              <a:ahLst/>
              <a:cxnLst/>
              <a:rect l="l" t="t" r="r" b="b"/>
              <a:pathLst>
                <a:path w="1425" h="2845" extrusionOk="0">
                  <a:moveTo>
                    <a:pt x="1425" y="0"/>
                  </a:moveTo>
                  <a:lnTo>
                    <a:pt x="0" y="1422"/>
                  </a:lnTo>
                  <a:lnTo>
                    <a:pt x="1425" y="2844"/>
                  </a:lnTo>
                  <a:lnTo>
                    <a:pt x="142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5" name="Google Shape;1395;p35">
              <a:extLst>
                <a:ext uri="{FF2B5EF4-FFF2-40B4-BE49-F238E27FC236}">
                  <a16:creationId xmlns:a16="http://schemas.microsoft.com/office/drawing/2014/main" id="{5339F26A-85BC-A5E8-9D55-3F2760A923C9}"/>
                </a:ext>
              </a:extLst>
            </p:cNvPr>
            <p:cNvSpPr/>
            <p:nvPr/>
          </p:nvSpPr>
          <p:spPr>
            <a:xfrm>
              <a:off x="1563307" y="2223570"/>
              <a:ext cx="88925" cy="177966"/>
            </a:xfrm>
            <a:custGeom>
              <a:avLst/>
              <a:gdLst/>
              <a:ahLst/>
              <a:cxnLst/>
              <a:rect l="l" t="t" r="r" b="b"/>
              <a:pathLst>
                <a:path w="2325" h="4653" extrusionOk="0">
                  <a:moveTo>
                    <a:pt x="873" y="0"/>
                  </a:moveTo>
                  <a:cubicBezTo>
                    <a:pt x="392" y="0"/>
                    <a:pt x="0" y="392"/>
                    <a:pt x="0" y="872"/>
                  </a:cubicBezTo>
                  <a:lnTo>
                    <a:pt x="0" y="4653"/>
                  </a:lnTo>
                  <a:lnTo>
                    <a:pt x="2325" y="2334"/>
                  </a:lnTo>
                  <a:cubicBezTo>
                    <a:pt x="1271" y="642"/>
                    <a:pt x="1110" y="508"/>
                    <a:pt x="9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6" name="Google Shape;1396;p35">
              <a:extLst>
                <a:ext uri="{FF2B5EF4-FFF2-40B4-BE49-F238E27FC236}">
                  <a16:creationId xmlns:a16="http://schemas.microsoft.com/office/drawing/2014/main" id="{43F84D4E-39F9-B3DC-ADE5-E18FF5DF3031}"/>
                </a:ext>
              </a:extLst>
            </p:cNvPr>
            <p:cNvSpPr/>
            <p:nvPr/>
          </p:nvSpPr>
          <p:spPr>
            <a:xfrm>
              <a:off x="1620448" y="2223570"/>
              <a:ext cx="233807" cy="218355"/>
            </a:xfrm>
            <a:custGeom>
              <a:avLst/>
              <a:gdLst/>
              <a:ahLst/>
              <a:cxnLst/>
              <a:rect l="l" t="t" r="r" b="b"/>
              <a:pathLst>
                <a:path w="6113" h="5709" extrusionOk="0">
                  <a:moveTo>
                    <a:pt x="5185" y="0"/>
                  </a:moveTo>
                  <a:cubicBezTo>
                    <a:pt x="4989" y="536"/>
                    <a:pt x="4843" y="637"/>
                    <a:pt x="3046" y="3498"/>
                  </a:cubicBezTo>
                  <a:cubicBezTo>
                    <a:pt x="2874" y="3768"/>
                    <a:pt x="2591" y="3903"/>
                    <a:pt x="2309" y="3903"/>
                  </a:cubicBezTo>
                  <a:cubicBezTo>
                    <a:pt x="2026" y="3903"/>
                    <a:pt x="1743" y="3768"/>
                    <a:pt x="1571" y="3498"/>
                  </a:cubicBezTo>
                  <a:lnTo>
                    <a:pt x="1150" y="2834"/>
                  </a:lnTo>
                  <a:lnTo>
                    <a:pt x="0" y="3983"/>
                  </a:lnTo>
                  <a:lnTo>
                    <a:pt x="1728" y="5708"/>
                  </a:lnTo>
                  <a:lnTo>
                    <a:pt x="6112" y="1333"/>
                  </a:lnTo>
                  <a:lnTo>
                    <a:pt x="6112" y="872"/>
                  </a:lnTo>
                  <a:cubicBezTo>
                    <a:pt x="6111" y="392"/>
                    <a:pt x="5719" y="0"/>
                    <a:pt x="52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7" name="Google Shape;1397;p35">
              <a:extLst>
                <a:ext uri="{FF2B5EF4-FFF2-40B4-BE49-F238E27FC236}">
                  <a16:creationId xmlns:a16="http://schemas.microsoft.com/office/drawing/2014/main" id="{1C75A0D4-D392-36F4-839E-9E0BBE1AFD93}"/>
                </a:ext>
              </a:extLst>
            </p:cNvPr>
            <p:cNvSpPr/>
            <p:nvPr/>
          </p:nvSpPr>
          <p:spPr>
            <a:xfrm>
              <a:off x="1702259" y="2376062"/>
              <a:ext cx="150542" cy="92674"/>
            </a:xfrm>
            <a:custGeom>
              <a:avLst/>
              <a:gdLst/>
              <a:ahLst/>
              <a:cxnLst/>
              <a:rect l="l" t="t" r="r" b="b"/>
              <a:pathLst>
                <a:path w="3936" h="2423" extrusionOk="0">
                  <a:moveTo>
                    <a:pt x="2136" y="0"/>
                  </a:moveTo>
                  <a:lnTo>
                    <a:pt x="0" y="2132"/>
                  </a:lnTo>
                  <a:lnTo>
                    <a:pt x="291" y="2423"/>
                  </a:lnTo>
                  <a:lnTo>
                    <a:pt x="3098" y="2423"/>
                  </a:lnTo>
                  <a:cubicBezTo>
                    <a:pt x="3494" y="2423"/>
                    <a:pt x="3830" y="2159"/>
                    <a:pt x="3936" y="1797"/>
                  </a:cubicBezTo>
                  <a:lnTo>
                    <a:pt x="2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8" name="Google Shape;1398;p35">
              <a:extLst>
                <a:ext uri="{FF2B5EF4-FFF2-40B4-BE49-F238E27FC236}">
                  <a16:creationId xmlns:a16="http://schemas.microsoft.com/office/drawing/2014/main" id="{5BE52F87-2A00-17A4-2534-F10259E191F4}"/>
                </a:ext>
              </a:extLst>
            </p:cNvPr>
            <p:cNvSpPr/>
            <p:nvPr/>
          </p:nvSpPr>
          <p:spPr>
            <a:xfrm>
              <a:off x="1563307" y="2391666"/>
              <a:ext cx="118644" cy="77107"/>
            </a:xfrm>
            <a:custGeom>
              <a:avLst/>
              <a:gdLst/>
              <a:ahLst/>
              <a:cxnLst/>
              <a:rect l="l" t="t" r="r" b="b"/>
              <a:pathLst>
                <a:path w="3102" h="2016" extrusionOk="0">
                  <a:moveTo>
                    <a:pt x="1082" y="0"/>
                  </a:moveTo>
                  <a:lnTo>
                    <a:pt x="0" y="1080"/>
                  </a:lnTo>
                  <a:lnTo>
                    <a:pt x="0" y="1144"/>
                  </a:lnTo>
                  <a:cubicBezTo>
                    <a:pt x="0" y="1625"/>
                    <a:pt x="392" y="2016"/>
                    <a:pt x="873" y="2016"/>
                  </a:cubicBezTo>
                  <a:lnTo>
                    <a:pt x="3101" y="2016"/>
                  </a:lnTo>
                  <a:cubicBezTo>
                    <a:pt x="2816" y="1731"/>
                    <a:pt x="1258" y="177"/>
                    <a:pt x="10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9" name="Google Shape;1399;p35">
              <a:extLst>
                <a:ext uri="{FF2B5EF4-FFF2-40B4-BE49-F238E27FC236}">
                  <a16:creationId xmlns:a16="http://schemas.microsoft.com/office/drawing/2014/main" id="{0DC06044-360B-1B98-2B19-08FF72FA6678}"/>
                </a:ext>
              </a:extLst>
            </p:cNvPr>
            <p:cNvSpPr/>
            <p:nvPr/>
          </p:nvSpPr>
          <p:spPr>
            <a:xfrm>
              <a:off x="1589123" y="2088788"/>
              <a:ext cx="239162" cy="261077"/>
            </a:xfrm>
            <a:custGeom>
              <a:avLst/>
              <a:gdLst/>
              <a:ahLst/>
              <a:cxnLst/>
              <a:rect l="l" t="t" r="r" b="b"/>
              <a:pathLst>
                <a:path w="6253" h="6826" extrusionOk="0">
                  <a:moveTo>
                    <a:pt x="3128" y="1288"/>
                  </a:moveTo>
                  <a:cubicBezTo>
                    <a:pt x="3780" y="1288"/>
                    <a:pt x="4312" y="1818"/>
                    <a:pt x="4312" y="2469"/>
                  </a:cubicBezTo>
                  <a:cubicBezTo>
                    <a:pt x="4312" y="3121"/>
                    <a:pt x="3781" y="3651"/>
                    <a:pt x="3128" y="3651"/>
                  </a:cubicBezTo>
                  <a:cubicBezTo>
                    <a:pt x="2475" y="3651"/>
                    <a:pt x="1944" y="3121"/>
                    <a:pt x="1944" y="2469"/>
                  </a:cubicBezTo>
                  <a:cubicBezTo>
                    <a:pt x="1944" y="1819"/>
                    <a:pt x="2475" y="1288"/>
                    <a:pt x="3128" y="1288"/>
                  </a:cubicBezTo>
                  <a:close/>
                  <a:moveTo>
                    <a:pt x="3128" y="0"/>
                  </a:moveTo>
                  <a:cubicBezTo>
                    <a:pt x="1151" y="0"/>
                    <a:pt x="0" y="2186"/>
                    <a:pt x="1048" y="3807"/>
                  </a:cubicBezTo>
                  <a:lnTo>
                    <a:pt x="2882" y="6691"/>
                  </a:lnTo>
                  <a:cubicBezTo>
                    <a:pt x="2939" y="6781"/>
                    <a:pt x="3033" y="6826"/>
                    <a:pt x="3128" y="6826"/>
                  </a:cubicBezTo>
                  <a:cubicBezTo>
                    <a:pt x="3222" y="6826"/>
                    <a:pt x="3317" y="6781"/>
                    <a:pt x="3374" y="6691"/>
                  </a:cubicBezTo>
                  <a:lnTo>
                    <a:pt x="5209" y="3806"/>
                  </a:lnTo>
                  <a:cubicBezTo>
                    <a:pt x="6252" y="2190"/>
                    <a:pt x="5110" y="0"/>
                    <a:pt x="31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10" name="Google Shape;1400;p35">
              <a:extLst>
                <a:ext uri="{FF2B5EF4-FFF2-40B4-BE49-F238E27FC236}">
                  <a16:creationId xmlns:a16="http://schemas.microsoft.com/office/drawing/2014/main" id="{87756E69-4F53-8DF6-3C4C-3720AB3839D2}"/>
                </a:ext>
              </a:extLst>
            </p:cNvPr>
            <p:cNvSpPr/>
            <p:nvPr/>
          </p:nvSpPr>
          <p:spPr>
            <a:xfrm>
              <a:off x="1685736" y="2160271"/>
              <a:ext cx="46050" cy="45935"/>
            </a:xfrm>
            <a:custGeom>
              <a:avLst/>
              <a:gdLst/>
              <a:ahLst/>
              <a:cxnLst/>
              <a:rect l="l" t="t" r="r" b="b"/>
              <a:pathLst>
                <a:path w="1204" h="1201" extrusionOk="0">
                  <a:moveTo>
                    <a:pt x="602" y="0"/>
                  </a:moveTo>
                  <a:cubicBezTo>
                    <a:pt x="269" y="0"/>
                    <a:pt x="0" y="269"/>
                    <a:pt x="0" y="600"/>
                  </a:cubicBezTo>
                  <a:cubicBezTo>
                    <a:pt x="0" y="932"/>
                    <a:pt x="269" y="1201"/>
                    <a:pt x="602" y="1201"/>
                  </a:cubicBezTo>
                  <a:cubicBezTo>
                    <a:pt x="934" y="1201"/>
                    <a:pt x="1204" y="932"/>
                    <a:pt x="1204" y="600"/>
                  </a:cubicBezTo>
                  <a:cubicBezTo>
                    <a:pt x="1204" y="269"/>
                    <a:pt x="934" y="0"/>
                    <a:pt x="6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grpSp>
      <p:sp>
        <p:nvSpPr>
          <p:cNvPr id="19" name="TextBox 18">
            <a:extLst>
              <a:ext uri="{FF2B5EF4-FFF2-40B4-BE49-F238E27FC236}">
                <a16:creationId xmlns:a16="http://schemas.microsoft.com/office/drawing/2014/main" id="{8FF04A10-270C-A891-41A9-DDC4750CDADB}"/>
              </a:ext>
            </a:extLst>
          </p:cNvPr>
          <p:cNvSpPr txBox="1"/>
          <p:nvPr/>
        </p:nvSpPr>
        <p:spPr>
          <a:xfrm>
            <a:off x="2647250" y="3478616"/>
            <a:ext cx="2641800" cy="307777"/>
          </a:xfrm>
          <a:prstGeom prst="rect">
            <a:avLst/>
          </a:prstGeom>
          <a:noFill/>
        </p:spPr>
        <p:txBody>
          <a:bodyPr wrap="square" rtlCol="0">
            <a:spAutoFit/>
          </a:bodyPr>
          <a:lstStyle/>
          <a:p>
            <a:r>
              <a:rPr lang="en-IN" b="1"/>
              <a:t>SPORTS</a:t>
            </a:r>
            <a:endParaRPr lang="en-IN" b="1" dirty="0"/>
          </a:p>
        </p:txBody>
      </p:sp>
      <p:grpSp>
        <p:nvGrpSpPr>
          <p:cNvPr id="20" name="Google Shape;1401;p35">
            <a:extLst>
              <a:ext uri="{FF2B5EF4-FFF2-40B4-BE49-F238E27FC236}">
                <a16:creationId xmlns:a16="http://schemas.microsoft.com/office/drawing/2014/main" id="{758705B4-E42E-FD9C-8235-0FE521B6DB50}"/>
              </a:ext>
            </a:extLst>
          </p:cNvPr>
          <p:cNvGrpSpPr/>
          <p:nvPr/>
        </p:nvGrpSpPr>
        <p:grpSpPr>
          <a:xfrm>
            <a:off x="3610244" y="2794941"/>
            <a:ext cx="239791" cy="372158"/>
            <a:chOff x="4864611" y="3377410"/>
            <a:chExt cx="244859" cy="380025"/>
          </a:xfrm>
        </p:grpSpPr>
        <p:sp>
          <p:nvSpPr>
            <p:cNvPr id="21" name="Google Shape;1402;p35">
              <a:extLst>
                <a:ext uri="{FF2B5EF4-FFF2-40B4-BE49-F238E27FC236}">
                  <a16:creationId xmlns:a16="http://schemas.microsoft.com/office/drawing/2014/main" id="{09CF151F-FB6E-37BF-27E6-C4ACA043D831}"/>
                </a:ext>
              </a:extLst>
            </p:cNvPr>
            <p:cNvSpPr/>
            <p:nvPr/>
          </p:nvSpPr>
          <p:spPr>
            <a:xfrm>
              <a:off x="4953651" y="3467252"/>
              <a:ext cx="66818" cy="144040"/>
            </a:xfrm>
            <a:custGeom>
              <a:avLst/>
              <a:gdLst/>
              <a:ahLst/>
              <a:cxnLst/>
              <a:rect l="l" t="t" r="r" b="b"/>
              <a:pathLst>
                <a:path w="1747" h="3766" extrusionOk="0">
                  <a:moveTo>
                    <a:pt x="83" y="0"/>
                  </a:moveTo>
                  <a:cubicBezTo>
                    <a:pt x="27" y="277"/>
                    <a:pt x="1" y="568"/>
                    <a:pt x="1" y="874"/>
                  </a:cubicBezTo>
                  <a:cubicBezTo>
                    <a:pt x="1" y="1926"/>
                    <a:pt x="544" y="3131"/>
                    <a:pt x="873" y="3766"/>
                  </a:cubicBezTo>
                  <a:cubicBezTo>
                    <a:pt x="1203" y="3131"/>
                    <a:pt x="1746" y="1926"/>
                    <a:pt x="1746" y="874"/>
                  </a:cubicBezTo>
                  <a:cubicBezTo>
                    <a:pt x="1746" y="568"/>
                    <a:pt x="1719" y="277"/>
                    <a:pt x="16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22" name="Google Shape;1403;p35">
              <a:extLst>
                <a:ext uri="{FF2B5EF4-FFF2-40B4-BE49-F238E27FC236}">
                  <a16:creationId xmlns:a16="http://schemas.microsoft.com/office/drawing/2014/main" id="{266828B1-B035-906B-FE0A-2D765794E4F6}"/>
                </a:ext>
              </a:extLst>
            </p:cNvPr>
            <p:cNvSpPr/>
            <p:nvPr/>
          </p:nvSpPr>
          <p:spPr>
            <a:xfrm>
              <a:off x="4864611" y="3467252"/>
              <a:ext cx="103880" cy="156624"/>
            </a:xfrm>
            <a:custGeom>
              <a:avLst/>
              <a:gdLst/>
              <a:ahLst/>
              <a:cxnLst/>
              <a:rect l="l" t="t" r="r" b="b"/>
              <a:pathLst>
                <a:path w="2716" h="4095" extrusionOk="0">
                  <a:moveTo>
                    <a:pt x="120" y="0"/>
                  </a:moveTo>
                  <a:cubicBezTo>
                    <a:pt x="42" y="278"/>
                    <a:pt x="0" y="571"/>
                    <a:pt x="0" y="874"/>
                  </a:cubicBezTo>
                  <a:cubicBezTo>
                    <a:pt x="0" y="2088"/>
                    <a:pt x="871" y="3410"/>
                    <a:pt x="1393" y="4095"/>
                  </a:cubicBezTo>
                  <a:lnTo>
                    <a:pt x="2715" y="4095"/>
                  </a:lnTo>
                  <a:cubicBezTo>
                    <a:pt x="2362" y="3427"/>
                    <a:pt x="1746" y="2091"/>
                    <a:pt x="1746" y="874"/>
                  </a:cubicBezTo>
                  <a:cubicBezTo>
                    <a:pt x="1746" y="556"/>
                    <a:pt x="1773" y="267"/>
                    <a:pt x="18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23" name="Google Shape;1404;p35">
              <a:extLst>
                <a:ext uri="{FF2B5EF4-FFF2-40B4-BE49-F238E27FC236}">
                  <a16:creationId xmlns:a16="http://schemas.microsoft.com/office/drawing/2014/main" id="{ECAA9BB2-D7BF-9766-968A-008128907791}"/>
                </a:ext>
              </a:extLst>
            </p:cNvPr>
            <p:cNvSpPr/>
            <p:nvPr/>
          </p:nvSpPr>
          <p:spPr>
            <a:xfrm>
              <a:off x="4962868" y="3404030"/>
              <a:ext cx="48307" cy="41001"/>
            </a:xfrm>
            <a:custGeom>
              <a:avLst/>
              <a:gdLst/>
              <a:ahLst/>
              <a:cxnLst/>
              <a:rect l="l" t="t" r="r" b="b"/>
              <a:pathLst>
                <a:path w="1263" h="1072" extrusionOk="0">
                  <a:moveTo>
                    <a:pt x="632" y="0"/>
                  </a:moveTo>
                  <a:cubicBezTo>
                    <a:pt x="355" y="304"/>
                    <a:pt x="142" y="685"/>
                    <a:pt x="1" y="1072"/>
                  </a:cubicBezTo>
                  <a:lnTo>
                    <a:pt x="1263" y="1072"/>
                  </a:lnTo>
                  <a:cubicBezTo>
                    <a:pt x="1123" y="688"/>
                    <a:pt x="911" y="306"/>
                    <a:pt x="6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24" name="Google Shape;1405;p35">
              <a:extLst>
                <a:ext uri="{FF2B5EF4-FFF2-40B4-BE49-F238E27FC236}">
                  <a16:creationId xmlns:a16="http://schemas.microsoft.com/office/drawing/2014/main" id="{4440A895-C5DA-BD2E-D888-E2B9C43807AA}"/>
                </a:ext>
              </a:extLst>
            </p:cNvPr>
            <p:cNvSpPr/>
            <p:nvPr/>
          </p:nvSpPr>
          <p:spPr>
            <a:xfrm>
              <a:off x="5005590" y="3467252"/>
              <a:ext cx="103880" cy="156624"/>
            </a:xfrm>
            <a:custGeom>
              <a:avLst/>
              <a:gdLst/>
              <a:ahLst/>
              <a:cxnLst/>
              <a:rect l="l" t="t" r="r" b="b"/>
              <a:pathLst>
                <a:path w="2716" h="4095" extrusionOk="0">
                  <a:moveTo>
                    <a:pt x="897" y="0"/>
                  </a:moveTo>
                  <a:cubicBezTo>
                    <a:pt x="942" y="267"/>
                    <a:pt x="969" y="556"/>
                    <a:pt x="969" y="874"/>
                  </a:cubicBezTo>
                  <a:cubicBezTo>
                    <a:pt x="969" y="2092"/>
                    <a:pt x="354" y="3427"/>
                    <a:pt x="1" y="4095"/>
                  </a:cubicBezTo>
                  <a:lnTo>
                    <a:pt x="1311" y="4095"/>
                  </a:lnTo>
                  <a:cubicBezTo>
                    <a:pt x="1838" y="3410"/>
                    <a:pt x="2715" y="2090"/>
                    <a:pt x="2715" y="874"/>
                  </a:cubicBezTo>
                  <a:cubicBezTo>
                    <a:pt x="2716" y="571"/>
                    <a:pt x="2674" y="278"/>
                    <a:pt x="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25" name="Google Shape;1406;p35">
              <a:extLst>
                <a:ext uri="{FF2B5EF4-FFF2-40B4-BE49-F238E27FC236}">
                  <a16:creationId xmlns:a16="http://schemas.microsoft.com/office/drawing/2014/main" id="{182CCB32-C56F-6267-785F-B19807D4355A}"/>
                </a:ext>
              </a:extLst>
            </p:cNvPr>
            <p:cNvSpPr/>
            <p:nvPr/>
          </p:nvSpPr>
          <p:spPr>
            <a:xfrm>
              <a:off x="4987002" y="3377410"/>
              <a:ext cx="109235" cy="67583"/>
            </a:xfrm>
            <a:custGeom>
              <a:avLst/>
              <a:gdLst/>
              <a:ahLst/>
              <a:cxnLst/>
              <a:rect l="l" t="t" r="r" b="b"/>
              <a:pathLst>
                <a:path w="2856" h="1767" extrusionOk="0">
                  <a:moveTo>
                    <a:pt x="0" y="1"/>
                  </a:moveTo>
                  <a:cubicBezTo>
                    <a:pt x="63" y="1"/>
                    <a:pt x="126" y="22"/>
                    <a:pt x="178" y="62"/>
                  </a:cubicBezTo>
                  <a:cubicBezTo>
                    <a:pt x="217" y="92"/>
                    <a:pt x="893" y="624"/>
                    <a:pt x="1246" y="1767"/>
                  </a:cubicBezTo>
                  <a:lnTo>
                    <a:pt x="2855" y="1767"/>
                  </a:lnTo>
                  <a:cubicBezTo>
                    <a:pt x="2326" y="720"/>
                    <a:pt x="1246" y="1"/>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26" name="Google Shape;1407;p35">
              <a:extLst>
                <a:ext uri="{FF2B5EF4-FFF2-40B4-BE49-F238E27FC236}">
                  <a16:creationId xmlns:a16="http://schemas.microsoft.com/office/drawing/2014/main" id="{2B33482E-E567-ED97-8C25-E9271CA6F75D}"/>
                </a:ext>
              </a:extLst>
            </p:cNvPr>
            <p:cNvSpPr/>
            <p:nvPr/>
          </p:nvSpPr>
          <p:spPr>
            <a:xfrm>
              <a:off x="4917239" y="3646057"/>
              <a:ext cx="139603" cy="111377"/>
            </a:xfrm>
            <a:custGeom>
              <a:avLst/>
              <a:gdLst/>
              <a:ahLst/>
              <a:cxnLst/>
              <a:rect l="l" t="t" r="r" b="b"/>
              <a:pathLst>
                <a:path w="3650" h="2912" extrusionOk="0">
                  <a:moveTo>
                    <a:pt x="323" y="1"/>
                  </a:moveTo>
                  <a:lnTo>
                    <a:pt x="323" y="563"/>
                  </a:lnTo>
                  <a:lnTo>
                    <a:pt x="291" y="563"/>
                  </a:lnTo>
                  <a:cubicBezTo>
                    <a:pt x="130" y="563"/>
                    <a:pt x="1" y="693"/>
                    <a:pt x="1" y="854"/>
                  </a:cubicBezTo>
                  <a:lnTo>
                    <a:pt x="1" y="2232"/>
                  </a:lnTo>
                  <a:cubicBezTo>
                    <a:pt x="1" y="2607"/>
                    <a:pt x="306" y="2911"/>
                    <a:pt x="679" y="2911"/>
                  </a:cubicBezTo>
                  <a:lnTo>
                    <a:pt x="2969" y="2911"/>
                  </a:lnTo>
                  <a:cubicBezTo>
                    <a:pt x="3344" y="2911"/>
                    <a:pt x="3648" y="2605"/>
                    <a:pt x="3648" y="2232"/>
                  </a:cubicBezTo>
                  <a:lnTo>
                    <a:pt x="3648" y="854"/>
                  </a:lnTo>
                  <a:cubicBezTo>
                    <a:pt x="3649" y="693"/>
                    <a:pt x="3519" y="563"/>
                    <a:pt x="3357" y="563"/>
                  </a:cubicBezTo>
                  <a:lnTo>
                    <a:pt x="3311" y="563"/>
                  </a:lnTo>
                  <a:lnTo>
                    <a:pt x="3311" y="1"/>
                  </a:lnTo>
                  <a:lnTo>
                    <a:pt x="2730" y="1"/>
                  </a:lnTo>
                  <a:lnTo>
                    <a:pt x="2730" y="563"/>
                  </a:lnTo>
                  <a:lnTo>
                    <a:pt x="906" y="563"/>
                  </a:lnTo>
                  <a:lnTo>
                    <a:pt x="90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27" name="Google Shape;1408;p35">
              <a:extLst>
                <a:ext uri="{FF2B5EF4-FFF2-40B4-BE49-F238E27FC236}">
                  <a16:creationId xmlns:a16="http://schemas.microsoft.com/office/drawing/2014/main" id="{59ADCED7-B845-AA4F-887E-875B481D5E87}"/>
                </a:ext>
              </a:extLst>
            </p:cNvPr>
            <p:cNvSpPr/>
            <p:nvPr/>
          </p:nvSpPr>
          <p:spPr>
            <a:xfrm>
              <a:off x="4877845" y="3377410"/>
              <a:ext cx="109235" cy="67583"/>
            </a:xfrm>
            <a:custGeom>
              <a:avLst/>
              <a:gdLst/>
              <a:ahLst/>
              <a:cxnLst/>
              <a:rect l="l" t="t" r="r" b="b"/>
              <a:pathLst>
                <a:path w="2856" h="1767" extrusionOk="0">
                  <a:moveTo>
                    <a:pt x="2852" y="1"/>
                  </a:moveTo>
                  <a:cubicBezTo>
                    <a:pt x="2850" y="1"/>
                    <a:pt x="2848" y="1"/>
                    <a:pt x="2846" y="1"/>
                  </a:cubicBezTo>
                  <a:lnTo>
                    <a:pt x="2846" y="1"/>
                  </a:lnTo>
                  <a:cubicBezTo>
                    <a:pt x="2849" y="1"/>
                    <a:pt x="2852" y="1"/>
                    <a:pt x="2855" y="1"/>
                  </a:cubicBezTo>
                  <a:cubicBezTo>
                    <a:pt x="2856" y="1"/>
                    <a:pt x="2854" y="1"/>
                    <a:pt x="2852" y="1"/>
                  </a:cubicBezTo>
                  <a:close/>
                  <a:moveTo>
                    <a:pt x="2846" y="1"/>
                  </a:moveTo>
                  <a:lnTo>
                    <a:pt x="2846" y="1"/>
                  </a:lnTo>
                  <a:cubicBezTo>
                    <a:pt x="1604" y="5"/>
                    <a:pt x="529" y="723"/>
                    <a:pt x="0" y="1767"/>
                  </a:cubicBezTo>
                  <a:lnTo>
                    <a:pt x="1610" y="1767"/>
                  </a:lnTo>
                  <a:cubicBezTo>
                    <a:pt x="1963" y="623"/>
                    <a:pt x="2640" y="92"/>
                    <a:pt x="2679" y="62"/>
                  </a:cubicBezTo>
                  <a:cubicBezTo>
                    <a:pt x="2748" y="9"/>
                    <a:pt x="2820" y="2"/>
                    <a:pt x="28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grpSp>
      <p:sp>
        <p:nvSpPr>
          <p:cNvPr id="133" name="Google Shape;1383;p35">
            <a:extLst>
              <a:ext uri="{FF2B5EF4-FFF2-40B4-BE49-F238E27FC236}">
                <a16:creationId xmlns:a16="http://schemas.microsoft.com/office/drawing/2014/main" id="{3D7D12DE-05C5-461D-26E0-EE6C57A9BD07}"/>
              </a:ext>
            </a:extLst>
          </p:cNvPr>
          <p:cNvSpPr/>
          <p:nvPr/>
        </p:nvSpPr>
        <p:spPr>
          <a:xfrm>
            <a:off x="4343019" y="1238865"/>
            <a:ext cx="622200" cy="622200"/>
          </a:xfrm>
          <a:prstGeom prst="teardrop">
            <a:avLst>
              <a:gd name="adj" fmla="val 10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 name="Google Shape;1409;p35"/>
          <p:cNvGrpSpPr/>
          <p:nvPr/>
        </p:nvGrpSpPr>
        <p:grpSpPr>
          <a:xfrm>
            <a:off x="4494245" y="1404354"/>
            <a:ext cx="313156" cy="313217"/>
            <a:chOff x="3269520" y="229320"/>
            <a:chExt cx="615600" cy="615600"/>
          </a:xfrm>
        </p:grpSpPr>
        <p:sp>
          <p:nvSpPr>
            <p:cNvPr id="135" name="Google Shape;1410;p35"/>
            <p:cNvSpPr/>
            <p:nvPr/>
          </p:nvSpPr>
          <p:spPr>
            <a:xfrm>
              <a:off x="3270600" y="376200"/>
              <a:ext cx="36000" cy="72000"/>
            </a:xfrm>
            <a:custGeom>
              <a:avLst/>
              <a:gdLst/>
              <a:ahLst/>
              <a:cxnLst/>
              <a:rect l="l" t="t" r="r" b="b"/>
              <a:pathLst>
                <a:path w="100" h="200" extrusionOk="0">
                  <a:moveTo>
                    <a:pt x="100" y="200"/>
                  </a:moveTo>
                  <a:lnTo>
                    <a:pt x="100" y="0"/>
                  </a:lnTo>
                  <a:cubicBezTo>
                    <a:pt x="45" y="0"/>
                    <a:pt x="0" y="44"/>
                    <a:pt x="0" y="100"/>
                  </a:cubicBezTo>
                  <a:cubicBezTo>
                    <a:pt x="0" y="155"/>
                    <a:pt x="45" y="200"/>
                    <a:pt x="100" y="200"/>
                  </a:cubicBezTo>
                  <a:close/>
                </a:path>
              </a:pathLst>
            </a:custGeom>
            <a:solidFill>
              <a:schemeClr val="accent2"/>
            </a:solidFill>
            <a:ln>
              <a:noFill/>
            </a:ln>
          </p:spPr>
          <p:txBody>
            <a:bodyPr spcFirstLastPara="1" wrap="square" lIns="90000" tIns="27000" rIns="90000" bIns="27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6" name="Google Shape;1411;p35"/>
            <p:cNvSpPr/>
            <p:nvPr/>
          </p:nvSpPr>
          <p:spPr>
            <a:xfrm>
              <a:off x="3739680" y="376200"/>
              <a:ext cx="145440" cy="432720"/>
            </a:xfrm>
            <a:custGeom>
              <a:avLst/>
              <a:gdLst/>
              <a:ahLst/>
              <a:cxnLst/>
              <a:rect l="l" t="t" r="r" b="b"/>
              <a:pathLst>
                <a:path w="404" h="1202" extrusionOk="0">
                  <a:moveTo>
                    <a:pt x="0" y="0"/>
                  </a:moveTo>
                  <a:lnTo>
                    <a:pt x="0" y="200"/>
                  </a:lnTo>
                  <a:lnTo>
                    <a:pt x="150" y="200"/>
                  </a:lnTo>
                  <a:cubicBezTo>
                    <a:pt x="178" y="200"/>
                    <a:pt x="201" y="223"/>
                    <a:pt x="201" y="250"/>
                  </a:cubicBezTo>
                  <a:lnTo>
                    <a:pt x="201" y="1202"/>
                  </a:lnTo>
                  <a:lnTo>
                    <a:pt x="254" y="1202"/>
                  </a:lnTo>
                  <a:cubicBezTo>
                    <a:pt x="337" y="1202"/>
                    <a:pt x="404" y="1135"/>
                    <a:pt x="404" y="1052"/>
                  </a:cubicBezTo>
                  <a:lnTo>
                    <a:pt x="404" y="150"/>
                  </a:lnTo>
                  <a:cubicBezTo>
                    <a:pt x="404" y="67"/>
                    <a:pt x="337" y="0"/>
                    <a:pt x="254" y="0"/>
                  </a:cubicBezTo>
                  <a:lnTo>
                    <a:pt x="0" y="0"/>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7" name="Google Shape;1412;p35"/>
            <p:cNvSpPr/>
            <p:nvPr/>
          </p:nvSpPr>
          <p:spPr>
            <a:xfrm>
              <a:off x="3631320" y="229680"/>
              <a:ext cx="72360" cy="72360"/>
            </a:xfrm>
            <a:custGeom>
              <a:avLst/>
              <a:gdLst/>
              <a:ahLst/>
              <a:cxnLst/>
              <a:rect l="l" t="t" r="r" b="b"/>
              <a:pathLst>
                <a:path w="201" h="201" extrusionOk="0">
                  <a:moveTo>
                    <a:pt x="201" y="50"/>
                  </a:moveTo>
                  <a:cubicBezTo>
                    <a:pt x="201" y="23"/>
                    <a:pt x="178" y="0"/>
                    <a:pt x="151" y="0"/>
                  </a:cubicBezTo>
                  <a:lnTo>
                    <a:pt x="9" y="0"/>
                  </a:lnTo>
                  <a:cubicBezTo>
                    <a:pt x="-34" y="119"/>
                    <a:pt x="82" y="234"/>
                    <a:pt x="201" y="192"/>
                  </a:cubicBezTo>
                  <a:lnTo>
                    <a:pt x="201" y="50"/>
                  </a:lnTo>
                  <a:close/>
                </a:path>
              </a:pathLst>
            </a:custGeom>
            <a:solidFill>
              <a:schemeClr val="accent2"/>
            </a:solidFill>
            <a:ln>
              <a:noFill/>
            </a:ln>
          </p:spPr>
          <p:txBody>
            <a:bodyPr spcFirstLastPara="1" wrap="square" lIns="90000" tIns="27350" rIns="90000" bIns="273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8" name="Google Shape;1413;p35"/>
            <p:cNvSpPr/>
            <p:nvPr/>
          </p:nvSpPr>
          <p:spPr>
            <a:xfrm>
              <a:off x="3342960" y="229320"/>
              <a:ext cx="73080" cy="72720"/>
            </a:xfrm>
            <a:custGeom>
              <a:avLst/>
              <a:gdLst/>
              <a:ahLst/>
              <a:cxnLst/>
              <a:rect l="l" t="t" r="r" b="b"/>
              <a:pathLst>
                <a:path w="203" h="202" extrusionOk="0">
                  <a:moveTo>
                    <a:pt x="194" y="0"/>
                  </a:moveTo>
                  <a:cubicBezTo>
                    <a:pt x="1" y="0"/>
                    <a:pt x="62" y="0"/>
                    <a:pt x="50" y="0"/>
                  </a:cubicBezTo>
                  <a:cubicBezTo>
                    <a:pt x="22" y="0"/>
                    <a:pt x="0" y="22"/>
                    <a:pt x="0" y="50"/>
                  </a:cubicBezTo>
                  <a:lnTo>
                    <a:pt x="0" y="192"/>
                  </a:lnTo>
                  <a:cubicBezTo>
                    <a:pt x="119" y="237"/>
                    <a:pt x="238" y="121"/>
                    <a:pt x="194" y="0"/>
                  </a:cubicBezTo>
                  <a:close/>
                </a:path>
              </a:pathLst>
            </a:custGeom>
            <a:solidFill>
              <a:schemeClr val="accent2"/>
            </a:solidFill>
            <a:ln>
              <a:noFill/>
            </a:ln>
          </p:spPr>
          <p:txBody>
            <a:bodyPr spcFirstLastPara="1" wrap="square" lIns="90000" tIns="27700" rIns="90000" bIns="277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9" name="Google Shape;1414;p35"/>
            <p:cNvSpPr/>
            <p:nvPr/>
          </p:nvSpPr>
          <p:spPr>
            <a:xfrm>
              <a:off x="3342600" y="229320"/>
              <a:ext cx="361080" cy="218880"/>
            </a:xfrm>
            <a:custGeom>
              <a:avLst/>
              <a:gdLst/>
              <a:ahLst/>
              <a:cxnLst/>
              <a:rect l="l" t="t" r="r" b="b"/>
              <a:pathLst>
                <a:path w="1003" h="608" extrusionOk="0">
                  <a:moveTo>
                    <a:pt x="1003" y="297"/>
                  </a:moveTo>
                  <a:cubicBezTo>
                    <a:pt x="827" y="333"/>
                    <a:pt x="671" y="177"/>
                    <a:pt x="707" y="1"/>
                  </a:cubicBezTo>
                  <a:lnTo>
                    <a:pt x="299" y="0"/>
                  </a:lnTo>
                  <a:cubicBezTo>
                    <a:pt x="336" y="177"/>
                    <a:pt x="179" y="335"/>
                    <a:pt x="1" y="296"/>
                  </a:cubicBezTo>
                  <a:lnTo>
                    <a:pt x="0" y="608"/>
                  </a:lnTo>
                  <a:lnTo>
                    <a:pt x="1003" y="608"/>
                  </a:lnTo>
                  <a:lnTo>
                    <a:pt x="1003" y="297"/>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0" name="Google Shape;1415;p35"/>
            <p:cNvSpPr/>
            <p:nvPr/>
          </p:nvSpPr>
          <p:spPr>
            <a:xfrm>
              <a:off x="3643560" y="628560"/>
              <a:ext cx="36000" cy="36000"/>
            </a:xfrm>
            <a:custGeom>
              <a:avLst/>
              <a:gdLst/>
              <a:ahLst/>
              <a:cxnLst/>
              <a:rect l="l" t="t" r="r" b="b"/>
              <a:pathLst>
                <a:path w="100" h="100" extrusionOk="0">
                  <a:moveTo>
                    <a:pt x="100" y="50"/>
                  </a:moveTo>
                  <a:cubicBezTo>
                    <a:pt x="100" y="59"/>
                    <a:pt x="98" y="68"/>
                    <a:pt x="93" y="75"/>
                  </a:cubicBezTo>
                  <a:cubicBezTo>
                    <a:pt x="89" y="83"/>
                    <a:pt x="83" y="89"/>
                    <a:pt x="75" y="93"/>
                  </a:cubicBezTo>
                  <a:cubicBezTo>
                    <a:pt x="68" y="98"/>
                    <a:pt x="59" y="100"/>
                    <a:pt x="50" y="100"/>
                  </a:cubicBezTo>
                  <a:cubicBezTo>
                    <a:pt x="42" y="100"/>
                    <a:pt x="33" y="98"/>
                    <a:pt x="25" y="93"/>
                  </a:cubicBezTo>
                  <a:cubicBezTo>
                    <a:pt x="18" y="89"/>
                    <a:pt x="11" y="83"/>
                    <a:pt x="6" y="75"/>
                  </a:cubicBezTo>
                  <a:cubicBezTo>
                    <a:pt x="2" y="68"/>
                    <a:pt x="0" y="59"/>
                    <a:pt x="0" y="50"/>
                  </a:cubicBezTo>
                  <a:cubicBezTo>
                    <a:pt x="0" y="41"/>
                    <a:pt x="2" y="32"/>
                    <a:pt x="6" y="25"/>
                  </a:cubicBezTo>
                  <a:cubicBezTo>
                    <a:pt x="11" y="17"/>
                    <a:pt x="18" y="11"/>
                    <a:pt x="25" y="6"/>
                  </a:cubicBezTo>
                  <a:cubicBezTo>
                    <a:pt x="33" y="2"/>
                    <a:pt x="41" y="0"/>
                    <a:pt x="50" y="0"/>
                  </a:cubicBezTo>
                  <a:cubicBezTo>
                    <a:pt x="58" y="0"/>
                    <a:pt x="68" y="2"/>
                    <a:pt x="75" y="6"/>
                  </a:cubicBezTo>
                  <a:cubicBezTo>
                    <a:pt x="83" y="11"/>
                    <a:pt x="89" y="17"/>
                    <a:pt x="93" y="25"/>
                  </a:cubicBezTo>
                  <a:cubicBezTo>
                    <a:pt x="98" y="32"/>
                    <a:pt x="100" y="41"/>
                    <a:pt x="100" y="50"/>
                  </a:cubicBezTo>
                  <a:close/>
                </a:path>
              </a:pathLst>
            </a:custGeom>
            <a:solidFill>
              <a:schemeClr val="accen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1" name="Google Shape;1416;p35"/>
            <p:cNvSpPr/>
            <p:nvPr/>
          </p:nvSpPr>
          <p:spPr>
            <a:xfrm>
              <a:off x="3269520" y="474120"/>
              <a:ext cx="506160" cy="370800"/>
            </a:xfrm>
            <a:custGeom>
              <a:avLst/>
              <a:gdLst/>
              <a:ahLst/>
              <a:cxnLst/>
              <a:rect l="l" t="t" r="r" b="b"/>
              <a:pathLst>
                <a:path w="1406" h="1030" extrusionOk="0">
                  <a:moveTo>
                    <a:pt x="103" y="28"/>
                  </a:moveTo>
                  <a:cubicBezTo>
                    <a:pt x="66" y="28"/>
                    <a:pt x="31" y="18"/>
                    <a:pt x="0" y="0"/>
                  </a:cubicBezTo>
                  <a:lnTo>
                    <a:pt x="0" y="880"/>
                  </a:lnTo>
                  <a:cubicBezTo>
                    <a:pt x="0" y="963"/>
                    <a:pt x="67" y="1030"/>
                    <a:pt x="150" y="1030"/>
                  </a:cubicBezTo>
                  <a:lnTo>
                    <a:pt x="1373" y="1030"/>
                  </a:lnTo>
                  <a:cubicBezTo>
                    <a:pt x="1391" y="1030"/>
                    <a:pt x="1406" y="1015"/>
                    <a:pt x="1406" y="997"/>
                  </a:cubicBezTo>
                  <a:lnTo>
                    <a:pt x="1406" y="62"/>
                  </a:lnTo>
                  <a:cubicBezTo>
                    <a:pt x="1406" y="43"/>
                    <a:pt x="1391" y="28"/>
                    <a:pt x="1373" y="28"/>
                  </a:cubicBezTo>
                  <a:lnTo>
                    <a:pt x="103" y="28"/>
                  </a:lnTo>
                  <a:moveTo>
                    <a:pt x="1089" y="629"/>
                  </a:moveTo>
                  <a:cubicBezTo>
                    <a:pt x="1006" y="629"/>
                    <a:pt x="938" y="562"/>
                    <a:pt x="938" y="479"/>
                  </a:cubicBezTo>
                  <a:cubicBezTo>
                    <a:pt x="938" y="396"/>
                    <a:pt x="1006" y="328"/>
                    <a:pt x="1089" y="328"/>
                  </a:cubicBezTo>
                  <a:cubicBezTo>
                    <a:pt x="1172" y="328"/>
                    <a:pt x="1239" y="396"/>
                    <a:pt x="1239" y="479"/>
                  </a:cubicBezTo>
                  <a:cubicBezTo>
                    <a:pt x="1239" y="562"/>
                    <a:pt x="1172" y="629"/>
                    <a:pt x="1089" y="629"/>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13" name="Subtitle 12">
            <a:extLst>
              <a:ext uri="{FF2B5EF4-FFF2-40B4-BE49-F238E27FC236}">
                <a16:creationId xmlns:a16="http://schemas.microsoft.com/office/drawing/2014/main" id="{2CC932A6-37DD-31B7-1EF0-7C3AEED17EED}"/>
              </a:ext>
            </a:extLst>
          </p:cNvPr>
          <p:cNvSpPr>
            <a:spLocks noGrp="1"/>
          </p:cNvSpPr>
          <p:nvPr>
            <p:ph type="subTitle" idx="6"/>
          </p:nvPr>
        </p:nvSpPr>
        <p:spPr>
          <a:xfrm>
            <a:off x="4348930" y="3429197"/>
            <a:ext cx="2641800" cy="447600"/>
          </a:xfrm>
        </p:spPr>
        <p:txBody>
          <a:bodyPr/>
          <a:lstStyle/>
          <a:p>
            <a:r>
              <a:rPr lang="en-IN" b="1"/>
              <a:t>HOTEL BOOKING</a:t>
            </a:r>
          </a:p>
        </p:txBody>
      </p:sp>
      <p:sp>
        <p:nvSpPr>
          <p:cNvPr id="14" name="TextBox 13">
            <a:extLst>
              <a:ext uri="{FF2B5EF4-FFF2-40B4-BE49-F238E27FC236}">
                <a16:creationId xmlns:a16="http://schemas.microsoft.com/office/drawing/2014/main" id="{DC3DD938-5A43-3E46-E780-1AD68DC8C8B9}"/>
              </a:ext>
            </a:extLst>
          </p:cNvPr>
          <p:cNvSpPr txBox="1"/>
          <p:nvPr/>
        </p:nvSpPr>
        <p:spPr>
          <a:xfrm>
            <a:off x="4168140" y="2030835"/>
            <a:ext cx="1249680" cy="307777"/>
          </a:xfrm>
          <a:prstGeom prst="rect">
            <a:avLst/>
          </a:prstGeom>
          <a:noFill/>
        </p:spPr>
        <p:txBody>
          <a:bodyPr wrap="square" rtlCol="0">
            <a:spAutoFit/>
          </a:bodyPr>
          <a:lstStyle/>
          <a:p>
            <a:r>
              <a:rPr lang="en-IN" b="1"/>
              <a:t>SHOPPING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6"/>
        <p:cNvGrpSpPr/>
        <p:nvPr/>
      </p:nvGrpSpPr>
      <p:grpSpPr>
        <a:xfrm>
          <a:off x="0" y="0"/>
          <a:ext cx="0" cy="0"/>
          <a:chOff x="0" y="0"/>
          <a:chExt cx="0" cy="0"/>
        </a:xfrm>
      </p:grpSpPr>
      <p:sp>
        <p:nvSpPr>
          <p:cNvPr id="1157" name="Google Shape;1157;p32"/>
          <p:cNvSpPr txBox="1">
            <a:spLocks noGrp="1"/>
          </p:cNvSpPr>
          <p:nvPr>
            <p:ph type="title" idx="2"/>
          </p:nvPr>
        </p:nvSpPr>
        <p:spPr>
          <a:xfrm>
            <a:off x="3234180" y="845280"/>
            <a:ext cx="3185160" cy="150582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a:t>TITLE</a:t>
            </a:r>
            <a:endParaRPr/>
          </a:p>
        </p:txBody>
      </p:sp>
      <p:sp>
        <p:nvSpPr>
          <p:cNvPr id="1159" name="Google Shape;1159;p32"/>
          <p:cNvSpPr txBox="1">
            <a:spLocks noGrp="1"/>
          </p:cNvSpPr>
          <p:nvPr>
            <p:ph type="title"/>
          </p:nvPr>
        </p:nvSpPr>
        <p:spPr>
          <a:xfrm>
            <a:off x="941580" y="2831700"/>
            <a:ext cx="5797800" cy="16455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IN"/>
              <a:t>TOURISM</a:t>
            </a:r>
            <a:br>
              <a:rPr lang="en-IN"/>
            </a:br>
            <a:r>
              <a:rPr lang="en-IN"/>
              <a:t>WEBSITE</a:t>
            </a:r>
            <a:br>
              <a:rPr lang="en-IN"/>
            </a:br>
            <a:endParaRPr/>
          </a:p>
        </p:txBody>
      </p:sp>
      <p:grpSp>
        <p:nvGrpSpPr>
          <p:cNvPr id="1160" name="Google Shape;1160;p32"/>
          <p:cNvGrpSpPr/>
          <p:nvPr/>
        </p:nvGrpSpPr>
        <p:grpSpPr>
          <a:xfrm>
            <a:off x="8" y="3040331"/>
            <a:ext cx="2680049" cy="3127325"/>
            <a:chOff x="4922280" y="2721960"/>
            <a:chExt cx="1881000" cy="2194922"/>
          </a:xfrm>
        </p:grpSpPr>
        <p:sp>
          <p:nvSpPr>
            <p:cNvPr id="1161" name="Google Shape;1161;p32"/>
            <p:cNvSpPr/>
            <p:nvPr/>
          </p:nvSpPr>
          <p:spPr>
            <a:xfrm>
              <a:off x="6044760" y="2868840"/>
              <a:ext cx="729720" cy="491039"/>
            </a:xfrm>
            <a:custGeom>
              <a:avLst/>
              <a:gdLst/>
              <a:ahLst/>
              <a:cxnLst/>
              <a:rect l="l" t="t" r="r" b="b"/>
              <a:pathLst>
                <a:path w="2029" h="1366" extrusionOk="0">
                  <a:moveTo>
                    <a:pt x="1730" y="21"/>
                  </a:moveTo>
                  <a:cubicBezTo>
                    <a:pt x="1766" y="4"/>
                    <a:pt x="1791" y="10"/>
                    <a:pt x="1827" y="7"/>
                  </a:cubicBezTo>
                  <a:cubicBezTo>
                    <a:pt x="1892" y="1"/>
                    <a:pt x="1962" y="-18"/>
                    <a:pt x="2005" y="48"/>
                  </a:cubicBezTo>
                  <a:cubicBezTo>
                    <a:pt x="2025" y="78"/>
                    <a:pt x="2029" y="115"/>
                    <a:pt x="2029" y="150"/>
                  </a:cubicBezTo>
                  <a:cubicBezTo>
                    <a:pt x="2029" y="237"/>
                    <a:pt x="2033" y="315"/>
                    <a:pt x="1986" y="392"/>
                  </a:cubicBezTo>
                  <a:cubicBezTo>
                    <a:pt x="1948" y="453"/>
                    <a:pt x="1900" y="495"/>
                    <a:pt x="1850" y="542"/>
                  </a:cubicBezTo>
                  <a:cubicBezTo>
                    <a:pt x="1796" y="594"/>
                    <a:pt x="1732" y="622"/>
                    <a:pt x="1672" y="664"/>
                  </a:cubicBezTo>
                  <a:cubicBezTo>
                    <a:pt x="1606" y="710"/>
                    <a:pt x="1546" y="769"/>
                    <a:pt x="1482" y="818"/>
                  </a:cubicBezTo>
                  <a:cubicBezTo>
                    <a:pt x="1176" y="1047"/>
                    <a:pt x="496" y="1333"/>
                    <a:pt x="113" y="1366"/>
                  </a:cubicBezTo>
                  <a:cubicBezTo>
                    <a:pt x="15" y="1374"/>
                    <a:pt x="144" y="1301"/>
                    <a:pt x="70" y="1236"/>
                  </a:cubicBezTo>
                  <a:cubicBezTo>
                    <a:pt x="17" y="1188"/>
                    <a:pt x="-5" y="1115"/>
                    <a:pt x="0" y="1044"/>
                  </a:cubicBezTo>
                  <a:cubicBezTo>
                    <a:pt x="2" y="1014"/>
                    <a:pt x="9" y="984"/>
                    <a:pt x="21" y="957"/>
                  </a:cubicBezTo>
                  <a:cubicBezTo>
                    <a:pt x="60" y="865"/>
                    <a:pt x="144" y="796"/>
                    <a:pt x="234" y="752"/>
                  </a:cubicBezTo>
                  <a:cubicBezTo>
                    <a:pt x="549" y="600"/>
                    <a:pt x="887" y="489"/>
                    <a:pt x="1224" y="387"/>
                  </a:cubicBezTo>
                  <a:cubicBezTo>
                    <a:pt x="1318" y="359"/>
                    <a:pt x="1446" y="341"/>
                    <a:pt x="1518" y="269"/>
                  </a:cubicBezTo>
                  <a:cubicBezTo>
                    <a:pt x="1554" y="233"/>
                    <a:pt x="1575" y="185"/>
                    <a:pt x="1602" y="142"/>
                  </a:cubicBezTo>
                  <a:cubicBezTo>
                    <a:pt x="1634" y="91"/>
                    <a:pt x="1676" y="46"/>
                    <a:pt x="1730" y="21"/>
                  </a:cubicBezTo>
                  <a:close/>
                </a:path>
              </a:pathLst>
            </a:custGeom>
            <a:solidFill>
              <a:srgbClr val="7F3329"/>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162" name="Google Shape;1162;p32"/>
            <p:cNvSpPr/>
            <p:nvPr/>
          </p:nvSpPr>
          <p:spPr>
            <a:xfrm>
              <a:off x="4999680" y="3529440"/>
              <a:ext cx="642960" cy="639360"/>
            </a:xfrm>
            <a:custGeom>
              <a:avLst/>
              <a:gdLst/>
              <a:ahLst/>
              <a:cxnLst/>
              <a:rect l="l" t="t" r="r" b="b"/>
              <a:pathLst>
                <a:path w="1788" h="1778" extrusionOk="0">
                  <a:moveTo>
                    <a:pt x="235" y="599"/>
                  </a:moveTo>
                  <a:cubicBezTo>
                    <a:pt x="230" y="613"/>
                    <a:pt x="227" y="627"/>
                    <a:pt x="226" y="641"/>
                  </a:cubicBezTo>
                  <a:cubicBezTo>
                    <a:pt x="224" y="681"/>
                    <a:pt x="248" y="724"/>
                    <a:pt x="287" y="732"/>
                  </a:cubicBezTo>
                  <a:cubicBezTo>
                    <a:pt x="210" y="881"/>
                    <a:pt x="147" y="1037"/>
                    <a:pt x="99" y="1197"/>
                  </a:cubicBezTo>
                  <a:cubicBezTo>
                    <a:pt x="76" y="1275"/>
                    <a:pt x="57" y="1355"/>
                    <a:pt x="41" y="1435"/>
                  </a:cubicBezTo>
                  <a:cubicBezTo>
                    <a:pt x="29" y="1497"/>
                    <a:pt x="-10" y="1580"/>
                    <a:pt x="3" y="1643"/>
                  </a:cubicBezTo>
                  <a:cubicBezTo>
                    <a:pt x="13" y="1689"/>
                    <a:pt x="50" y="1725"/>
                    <a:pt x="93" y="1744"/>
                  </a:cubicBezTo>
                  <a:cubicBezTo>
                    <a:pt x="136" y="1763"/>
                    <a:pt x="184" y="1768"/>
                    <a:pt x="231" y="1771"/>
                  </a:cubicBezTo>
                  <a:cubicBezTo>
                    <a:pt x="426" y="1785"/>
                    <a:pt x="623" y="1773"/>
                    <a:pt x="819" y="1762"/>
                  </a:cubicBezTo>
                  <a:cubicBezTo>
                    <a:pt x="1065" y="1747"/>
                    <a:pt x="1312" y="1733"/>
                    <a:pt x="1556" y="1696"/>
                  </a:cubicBezTo>
                  <a:cubicBezTo>
                    <a:pt x="1612" y="1688"/>
                    <a:pt x="1670" y="1677"/>
                    <a:pt x="1712" y="1640"/>
                  </a:cubicBezTo>
                  <a:cubicBezTo>
                    <a:pt x="1763" y="1596"/>
                    <a:pt x="1779" y="1524"/>
                    <a:pt x="1785" y="1456"/>
                  </a:cubicBezTo>
                  <a:cubicBezTo>
                    <a:pt x="1795" y="1337"/>
                    <a:pt x="1780" y="1217"/>
                    <a:pt x="1766" y="1098"/>
                  </a:cubicBezTo>
                  <a:cubicBezTo>
                    <a:pt x="1738" y="871"/>
                    <a:pt x="1710" y="645"/>
                    <a:pt x="1683" y="418"/>
                  </a:cubicBezTo>
                  <a:cubicBezTo>
                    <a:pt x="1676" y="363"/>
                    <a:pt x="1668" y="304"/>
                    <a:pt x="1632" y="262"/>
                  </a:cubicBezTo>
                  <a:cubicBezTo>
                    <a:pt x="1607" y="233"/>
                    <a:pt x="1571" y="215"/>
                    <a:pt x="1537" y="198"/>
                  </a:cubicBezTo>
                  <a:cubicBezTo>
                    <a:pt x="1410" y="135"/>
                    <a:pt x="1283" y="72"/>
                    <a:pt x="1147" y="34"/>
                  </a:cubicBezTo>
                  <a:cubicBezTo>
                    <a:pt x="1041" y="5"/>
                    <a:pt x="929" y="-9"/>
                    <a:pt x="820" y="7"/>
                  </a:cubicBezTo>
                  <a:cubicBezTo>
                    <a:pt x="575" y="43"/>
                    <a:pt x="389" y="338"/>
                    <a:pt x="269" y="531"/>
                  </a:cubicBezTo>
                  <a:cubicBezTo>
                    <a:pt x="256" y="553"/>
                    <a:pt x="243" y="575"/>
                    <a:pt x="235" y="599"/>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163" name="Google Shape;1163;p32"/>
            <p:cNvSpPr/>
            <p:nvPr/>
          </p:nvSpPr>
          <p:spPr>
            <a:xfrm>
              <a:off x="5641560" y="2930760"/>
              <a:ext cx="250559" cy="342360"/>
            </a:xfrm>
            <a:custGeom>
              <a:avLst/>
              <a:gdLst/>
              <a:ahLst/>
              <a:cxnLst/>
              <a:rect l="l" t="t" r="r" b="b"/>
              <a:pathLst>
                <a:path w="698" h="953" extrusionOk="0">
                  <a:moveTo>
                    <a:pt x="34" y="489"/>
                  </a:moveTo>
                  <a:cubicBezTo>
                    <a:pt x="13" y="531"/>
                    <a:pt x="0" y="577"/>
                    <a:pt x="2" y="623"/>
                  </a:cubicBezTo>
                  <a:cubicBezTo>
                    <a:pt x="4" y="700"/>
                    <a:pt x="-12" y="772"/>
                    <a:pt x="32" y="843"/>
                  </a:cubicBezTo>
                  <a:cubicBezTo>
                    <a:pt x="100" y="954"/>
                    <a:pt x="261" y="981"/>
                    <a:pt x="380" y="926"/>
                  </a:cubicBezTo>
                  <a:cubicBezTo>
                    <a:pt x="498" y="872"/>
                    <a:pt x="579" y="757"/>
                    <a:pt x="629" y="636"/>
                  </a:cubicBezTo>
                  <a:cubicBezTo>
                    <a:pt x="661" y="558"/>
                    <a:pt x="683" y="476"/>
                    <a:pt x="695" y="393"/>
                  </a:cubicBezTo>
                  <a:cubicBezTo>
                    <a:pt x="715" y="245"/>
                    <a:pt x="635" y="-85"/>
                    <a:pt x="413" y="21"/>
                  </a:cubicBezTo>
                  <a:cubicBezTo>
                    <a:pt x="373" y="41"/>
                    <a:pt x="342" y="86"/>
                    <a:pt x="335" y="131"/>
                  </a:cubicBezTo>
                  <a:cubicBezTo>
                    <a:pt x="332" y="153"/>
                    <a:pt x="334" y="176"/>
                    <a:pt x="324" y="195"/>
                  </a:cubicBezTo>
                  <a:cubicBezTo>
                    <a:pt x="317" y="206"/>
                    <a:pt x="307" y="215"/>
                    <a:pt x="297" y="223"/>
                  </a:cubicBezTo>
                  <a:cubicBezTo>
                    <a:pt x="225" y="285"/>
                    <a:pt x="145" y="339"/>
                    <a:pt x="84" y="412"/>
                  </a:cubicBezTo>
                  <a:cubicBezTo>
                    <a:pt x="65" y="436"/>
                    <a:pt x="48" y="461"/>
                    <a:pt x="34" y="489"/>
                  </a:cubicBezTo>
                  <a:close/>
                </a:path>
              </a:pathLst>
            </a:custGeom>
            <a:solidFill>
              <a:srgbClr val="272726"/>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1164" name="Google Shape;1164;p32"/>
            <p:cNvSpPr/>
            <p:nvPr/>
          </p:nvSpPr>
          <p:spPr>
            <a:xfrm>
              <a:off x="4933080" y="2721960"/>
              <a:ext cx="259200" cy="731518"/>
            </a:xfrm>
            <a:custGeom>
              <a:avLst/>
              <a:gdLst/>
              <a:ahLst/>
              <a:cxnLst/>
              <a:rect l="l" t="t" r="r" b="b"/>
              <a:pathLst>
                <a:path w="722" h="2034" extrusionOk="0">
                  <a:moveTo>
                    <a:pt x="721" y="100"/>
                  </a:moveTo>
                  <a:cubicBezTo>
                    <a:pt x="716" y="70"/>
                    <a:pt x="683" y="80"/>
                    <a:pt x="668" y="96"/>
                  </a:cubicBezTo>
                  <a:cubicBezTo>
                    <a:pt x="646" y="116"/>
                    <a:pt x="637" y="141"/>
                    <a:pt x="626" y="168"/>
                  </a:cubicBezTo>
                  <a:cubicBezTo>
                    <a:pt x="612" y="199"/>
                    <a:pt x="594" y="227"/>
                    <a:pt x="578" y="257"/>
                  </a:cubicBezTo>
                  <a:cubicBezTo>
                    <a:pt x="575" y="264"/>
                    <a:pt x="571" y="272"/>
                    <a:pt x="563" y="276"/>
                  </a:cubicBezTo>
                  <a:cubicBezTo>
                    <a:pt x="561" y="277"/>
                    <a:pt x="558" y="277"/>
                    <a:pt x="556" y="276"/>
                  </a:cubicBezTo>
                  <a:cubicBezTo>
                    <a:pt x="553" y="274"/>
                    <a:pt x="554" y="270"/>
                    <a:pt x="555" y="266"/>
                  </a:cubicBezTo>
                  <a:cubicBezTo>
                    <a:pt x="558" y="250"/>
                    <a:pt x="565" y="234"/>
                    <a:pt x="566" y="217"/>
                  </a:cubicBezTo>
                  <a:cubicBezTo>
                    <a:pt x="567" y="201"/>
                    <a:pt x="561" y="182"/>
                    <a:pt x="546" y="175"/>
                  </a:cubicBezTo>
                  <a:cubicBezTo>
                    <a:pt x="529" y="166"/>
                    <a:pt x="508" y="176"/>
                    <a:pt x="496" y="191"/>
                  </a:cubicBezTo>
                  <a:cubicBezTo>
                    <a:pt x="484" y="205"/>
                    <a:pt x="477" y="224"/>
                    <a:pt x="467" y="240"/>
                  </a:cubicBezTo>
                  <a:cubicBezTo>
                    <a:pt x="471" y="221"/>
                    <a:pt x="480" y="202"/>
                    <a:pt x="482" y="183"/>
                  </a:cubicBezTo>
                  <a:cubicBezTo>
                    <a:pt x="484" y="163"/>
                    <a:pt x="474" y="140"/>
                    <a:pt x="454" y="136"/>
                  </a:cubicBezTo>
                  <a:cubicBezTo>
                    <a:pt x="437" y="133"/>
                    <a:pt x="421" y="146"/>
                    <a:pt x="413" y="161"/>
                  </a:cubicBezTo>
                  <a:cubicBezTo>
                    <a:pt x="404" y="175"/>
                    <a:pt x="400" y="193"/>
                    <a:pt x="392" y="207"/>
                  </a:cubicBezTo>
                  <a:cubicBezTo>
                    <a:pt x="389" y="212"/>
                    <a:pt x="383" y="218"/>
                    <a:pt x="378" y="216"/>
                  </a:cubicBezTo>
                  <a:cubicBezTo>
                    <a:pt x="393" y="162"/>
                    <a:pt x="407" y="109"/>
                    <a:pt x="415" y="54"/>
                  </a:cubicBezTo>
                  <a:cubicBezTo>
                    <a:pt x="417" y="38"/>
                    <a:pt x="418" y="21"/>
                    <a:pt x="409" y="8"/>
                  </a:cubicBezTo>
                  <a:cubicBezTo>
                    <a:pt x="407" y="5"/>
                    <a:pt x="404" y="3"/>
                    <a:pt x="402" y="2"/>
                  </a:cubicBezTo>
                  <a:cubicBezTo>
                    <a:pt x="398" y="0"/>
                    <a:pt x="394" y="0"/>
                    <a:pt x="390" y="1"/>
                  </a:cubicBezTo>
                  <a:cubicBezTo>
                    <a:pt x="374" y="4"/>
                    <a:pt x="363" y="20"/>
                    <a:pt x="355" y="35"/>
                  </a:cubicBezTo>
                  <a:cubicBezTo>
                    <a:pt x="328" y="83"/>
                    <a:pt x="303" y="133"/>
                    <a:pt x="280" y="183"/>
                  </a:cubicBezTo>
                  <a:cubicBezTo>
                    <a:pt x="270" y="207"/>
                    <a:pt x="265" y="231"/>
                    <a:pt x="255" y="254"/>
                  </a:cubicBezTo>
                  <a:cubicBezTo>
                    <a:pt x="233" y="303"/>
                    <a:pt x="216" y="355"/>
                    <a:pt x="200" y="406"/>
                  </a:cubicBezTo>
                  <a:cubicBezTo>
                    <a:pt x="188" y="442"/>
                    <a:pt x="178" y="478"/>
                    <a:pt x="172" y="515"/>
                  </a:cubicBezTo>
                  <a:cubicBezTo>
                    <a:pt x="152" y="650"/>
                    <a:pt x="105" y="780"/>
                    <a:pt x="83" y="916"/>
                  </a:cubicBezTo>
                  <a:cubicBezTo>
                    <a:pt x="31" y="1220"/>
                    <a:pt x="-54" y="1540"/>
                    <a:pt x="47" y="1839"/>
                  </a:cubicBezTo>
                  <a:cubicBezTo>
                    <a:pt x="71" y="1910"/>
                    <a:pt x="140" y="1954"/>
                    <a:pt x="205" y="1990"/>
                  </a:cubicBezTo>
                  <a:cubicBezTo>
                    <a:pt x="239" y="2008"/>
                    <a:pt x="273" y="2026"/>
                    <a:pt x="310" y="2032"/>
                  </a:cubicBezTo>
                  <a:cubicBezTo>
                    <a:pt x="398" y="2046"/>
                    <a:pt x="485" y="1991"/>
                    <a:pt x="535" y="1918"/>
                  </a:cubicBezTo>
                  <a:cubicBezTo>
                    <a:pt x="709" y="1662"/>
                    <a:pt x="542" y="1260"/>
                    <a:pt x="515" y="976"/>
                  </a:cubicBezTo>
                  <a:cubicBezTo>
                    <a:pt x="504" y="864"/>
                    <a:pt x="485" y="753"/>
                    <a:pt x="477" y="640"/>
                  </a:cubicBezTo>
                  <a:cubicBezTo>
                    <a:pt x="477" y="639"/>
                    <a:pt x="506" y="621"/>
                    <a:pt x="515" y="615"/>
                  </a:cubicBezTo>
                  <a:cubicBezTo>
                    <a:pt x="519" y="612"/>
                    <a:pt x="524" y="610"/>
                    <a:pt x="529" y="608"/>
                  </a:cubicBezTo>
                  <a:cubicBezTo>
                    <a:pt x="535" y="606"/>
                    <a:pt x="540" y="603"/>
                    <a:pt x="549" y="600"/>
                  </a:cubicBezTo>
                  <a:cubicBezTo>
                    <a:pt x="583" y="587"/>
                    <a:pt x="626" y="581"/>
                    <a:pt x="647" y="547"/>
                  </a:cubicBezTo>
                  <a:cubicBezTo>
                    <a:pt x="669" y="512"/>
                    <a:pt x="655" y="466"/>
                    <a:pt x="641" y="430"/>
                  </a:cubicBezTo>
                  <a:cubicBezTo>
                    <a:pt x="637" y="420"/>
                    <a:pt x="632" y="410"/>
                    <a:pt x="626" y="400"/>
                  </a:cubicBezTo>
                  <a:cubicBezTo>
                    <a:pt x="630" y="391"/>
                    <a:pt x="633" y="382"/>
                    <a:pt x="636" y="373"/>
                  </a:cubicBezTo>
                  <a:cubicBezTo>
                    <a:pt x="646" y="341"/>
                    <a:pt x="652" y="308"/>
                    <a:pt x="666" y="277"/>
                  </a:cubicBezTo>
                  <a:cubicBezTo>
                    <a:pt x="687" y="229"/>
                    <a:pt x="708" y="182"/>
                    <a:pt x="719" y="130"/>
                  </a:cubicBezTo>
                  <a:cubicBezTo>
                    <a:pt x="721" y="121"/>
                    <a:pt x="723" y="110"/>
                    <a:pt x="721" y="100"/>
                  </a:cubicBezTo>
                  <a:close/>
                </a:path>
              </a:pathLst>
            </a:custGeom>
            <a:solidFill>
              <a:srgbClr val="FCC4BC"/>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165" name="Google Shape;1165;p32"/>
            <p:cNvSpPr/>
            <p:nvPr/>
          </p:nvSpPr>
          <p:spPr>
            <a:xfrm>
              <a:off x="4938840" y="3204360"/>
              <a:ext cx="441721" cy="252359"/>
            </a:xfrm>
            <a:custGeom>
              <a:avLst/>
              <a:gdLst/>
              <a:ahLst/>
              <a:cxnLst/>
              <a:rect l="l" t="t" r="r" b="b"/>
              <a:pathLst>
                <a:path w="1229" h="703" extrusionOk="0">
                  <a:moveTo>
                    <a:pt x="1061" y="5"/>
                  </a:moveTo>
                  <a:cubicBezTo>
                    <a:pt x="1040" y="1"/>
                    <a:pt x="1017" y="0"/>
                    <a:pt x="996" y="0"/>
                  </a:cubicBezTo>
                  <a:cubicBezTo>
                    <a:pt x="898" y="4"/>
                    <a:pt x="802" y="31"/>
                    <a:pt x="712" y="70"/>
                  </a:cubicBezTo>
                  <a:cubicBezTo>
                    <a:pt x="667" y="90"/>
                    <a:pt x="623" y="114"/>
                    <a:pt x="580" y="139"/>
                  </a:cubicBezTo>
                  <a:cubicBezTo>
                    <a:pt x="540" y="162"/>
                    <a:pt x="508" y="190"/>
                    <a:pt x="459" y="180"/>
                  </a:cubicBezTo>
                  <a:cubicBezTo>
                    <a:pt x="369" y="162"/>
                    <a:pt x="270" y="151"/>
                    <a:pt x="190" y="197"/>
                  </a:cubicBezTo>
                  <a:cubicBezTo>
                    <a:pt x="150" y="221"/>
                    <a:pt x="118" y="257"/>
                    <a:pt x="90" y="294"/>
                  </a:cubicBezTo>
                  <a:cubicBezTo>
                    <a:pt x="60" y="334"/>
                    <a:pt x="9" y="255"/>
                    <a:pt x="1" y="304"/>
                  </a:cubicBezTo>
                  <a:cubicBezTo>
                    <a:pt x="-8" y="356"/>
                    <a:pt x="33" y="533"/>
                    <a:pt x="64" y="576"/>
                  </a:cubicBezTo>
                  <a:cubicBezTo>
                    <a:pt x="95" y="620"/>
                    <a:pt x="139" y="652"/>
                    <a:pt x="186" y="677"/>
                  </a:cubicBezTo>
                  <a:cubicBezTo>
                    <a:pt x="230" y="701"/>
                    <a:pt x="269" y="698"/>
                    <a:pt x="316" y="702"/>
                  </a:cubicBezTo>
                  <a:cubicBezTo>
                    <a:pt x="365" y="706"/>
                    <a:pt x="415" y="698"/>
                    <a:pt x="464" y="692"/>
                  </a:cubicBezTo>
                  <a:cubicBezTo>
                    <a:pt x="542" y="682"/>
                    <a:pt x="619" y="663"/>
                    <a:pt x="696" y="645"/>
                  </a:cubicBezTo>
                  <a:cubicBezTo>
                    <a:pt x="773" y="626"/>
                    <a:pt x="789" y="628"/>
                    <a:pt x="866" y="610"/>
                  </a:cubicBezTo>
                  <a:cubicBezTo>
                    <a:pt x="913" y="598"/>
                    <a:pt x="1022" y="566"/>
                    <a:pt x="1062" y="539"/>
                  </a:cubicBezTo>
                  <a:cubicBezTo>
                    <a:pt x="1093" y="519"/>
                    <a:pt x="1117" y="492"/>
                    <a:pt x="1139" y="463"/>
                  </a:cubicBezTo>
                  <a:cubicBezTo>
                    <a:pt x="1178" y="413"/>
                    <a:pt x="1211" y="356"/>
                    <a:pt x="1224" y="293"/>
                  </a:cubicBezTo>
                  <a:cubicBezTo>
                    <a:pt x="1237" y="231"/>
                    <a:pt x="1229" y="162"/>
                    <a:pt x="1193" y="110"/>
                  </a:cubicBezTo>
                  <a:cubicBezTo>
                    <a:pt x="1178" y="88"/>
                    <a:pt x="1166" y="59"/>
                    <a:pt x="1147" y="41"/>
                  </a:cubicBezTo>
                  <a:cubicBezTo>
                    <a:pt x="1124" y="20"/>
                    <a:pt x="1090" y="10"/>
                    <a:pt x="1061" y="5"/>
                  </a:cubicBezTo>
                  <a:close/>
                </a:path>
              </a:pathLst>
            </a:custGeom>
            <a:solidFill>
              <a:srgbClr val="FCC4BC"/>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166" name="Google Shape;1166;p32"/>
            <p:cNvSpPr/>
            <p:nvPr/>
          </p:nvSpPr>
          <p:spPr>
            <a:xfrm>
              <a:off x="5091840" y="2952360"/>
              <a:ext cx="12240" cy="2160"/>
            </a:xfrm>
            <a:custGeom>
              <a:avLst/>
              <a:gdLst/>
              <a:ahLst/>
              <a:cxnLst/>
              <a:rect l="l" t="t" r="r" b="b"/>
              <a:pathLst>
                <a:path w="36" h="8" extrusionOk="0">
                  <a:moveTo>
                    <a:pt x="36" y="0"/>
                  </a:moveTo>
                  <a:cubicBezTo>
                    <a:pt x="24" y="4"/>
                    <a:pt x="23" y="6"/>
                    <a:pt x="0" y="8"/>
                  </a:cubicBezTo>
                  <a:lnTo>
                    <a:pt x="36" y="0"/>
                  </a:lnTo>
                  <a:close/>
                </a:path>
              </a:pathLst>
            </a:custGeom>
            <a:solidFill>
              <a:srgbClr val="FFFFFF"/>
            </a:solidFill>
            <a:ln>
              <a:noFill/>
            </a:ln>
          </p:spPr>
          <p:txBody>
            <a:bodyPr spcFirstLastPara="1" wrap="square" lIns="90000" tIns="0" rIns="90000" bIns="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167" name="Google Shape;1167;p32"/>
            <p:cNvSpPr/>
            <p:nvPr/>
          </p:nvSpPr>
          <p:spPr>
            <a:xfrm>
              <a:off x="5091840" y="2952360"/>
              <a:ext cx="12240" cy="2160"/>
            </a:xfrm>
            <a:custGeom>
              <a:avLst/>
              <a:gdLst/>
              <a:ahLst/>
              <a:cxnLst/>
              <a:rect l="l" t="t" r="r" b="b"/>
              <a:pathLst>
                <a:path w="36" h="8" fill="none" extrusionOk="0">
                  <a:moveTo>
                    <a:pt x="36" y="0"/>
                  </a:moveTo>
                  <a:cubicBezTo>
                    <a:pt x="24" y="4"/>
                    <a:pt x="23" y="6"/>
                    <a:pt x="0" y="8"/>
                  </a:cubicBezTo>
                </a:path>
              </a:pathLst>
            </a:custGeom>
            <a:noFill/>
            <a:ln w="9525" cap="rnd" cmpd="sng">
              <a:solidFill>
                <a:schemeClr val="dk1"/>
              </a:solidFill>
              <a:prstDash val="solid"/>
              <a:round/>
              <a:headEnd type="none" w="sm" len="sm"/>
              <a:tailEnd type="none" w="sm" len="sm"/>
            </a:ln>
          </p:spPr>
          <p:txBody>
            <a:bodyPr spcFirstLastPara="1" wrap="square" lIns="92150" tIns="0" rIns="92150" bIns="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168" name="Google Shape;1168;p32"/>
            <p:cNvSpPr/>
            <p:nvPr/>
          </p:nvSpPr>
          <p:spPr>
            <a:xfrm>
              <a:off x="5204520" y="3006000"/>
              <a:ext cx="277559" cy="221760"/>
            </a:xfrm>
            <a:custGeom>
              <a:avLst/>
              <a:gdLst/>
              <a:ahLst/>
              <a:cxnLst/>
              <a:rect l="l" t="t" r="r" b="b"/>
              <a:pathLst>
                <a:path w="773" h="618" extrusionOk="0">
                  <a:moveTo>
                    <a:pt x="121" y="382"/>
                  </a:moveTo>
                  <a:cubicBezTo>
                    <a:pt x="296" y="263"/>
                    <a:pt x="464" y="133"/>
                    <a:pt x="644" y="20"/>
                  </a:cubicBezTo>
                  <a:cubicBezTo>
                    <a:pt x="663" y="8"/>
                    <a:pt x="684" y="-4"/>
                    <a:pt x="706" y="1"/>
                  </a:cubicBezTo>
                  <a:cubicBezTo>
                    <a:pt x="731" y="8"/>
                    <a:pt x="744" y="37"/>
                    <a:pt x="751" y="62"/>
                  </a:cubicBezTo>
                  <a:cubicBezTo>
                    <a:pt x="776" y="150"/>
                    <a:pt x="794" y="321"/>
                    <a:pt x="723" y="394"/>
                  </a:cubicBezTo>
                  <a:cubicBezTo>
                    <a:pt x="710" y="408"/>
                    <a:pt x="692" y="416"/>
                    <a:pt x="674" y="422"/>
                  </a:cubicBezTo>
                  <a:cubicBezTo>
                    <a:pt x="627" y="439"/>
                    <a:pt x="577" y="446"/>
                    <a:pt x="530" y="462"/>
                  </a:cubicBezTo>
                  <a:cubicBezTo>
                    <a:pt x="485" y="478"/>
                    <a:pt x="440" y="498"/>
                    <a:pt x="395" y="516"/>
                  </a:cubicBezTo>
                  <a:cubicBezTo>
                    <a:pt x="335" y="539"/>
                    <a:pt x="279" y="570"/>
                    <a:pt x="220" y="594"/>
                  </a:cubicBezTo>
                  <a:cubicBezTo>
                    <a:pt x="180" y="610"/>
                    <a:pt x="136" y="623"/>
                    <a:pt x="93" y="616"/>
                  </a:cubicBezTo>
                  <a:cubicBezTo>
                    <a:pt x="50" y="609"/>
                    <a:pt x="8" y="578"/>
                    <a:pt x="1" y="535"/>
                  </a:cubicBezTo>
                  <a:cubicBezTo>
                    <a:pt x="-3" y="505"/>
                    <a:pt x="10" y="474"/>
                    <a:pt x="30" y="450"/>
                  </a:cubicBezTo>
                  <a:cubicBezTo>
                    <a:pt x="55" y="421"/>
                    <a:pt x="89" y="403"/>
                    <a:pt x="121" y="382"/>
                  </a:cubicBezTo>
                  <a:close/>
                </a:path>
              </a:pathLst>
            </a:custGeom>
            <a:solidFill>
              <a:srgbClr val="7F3329"/>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169" name="Google Shape;1169;p32"/>
            <p:cNvSpPr/>
            <p:nvPr/>
          </p:nvSpPr>
          <p:spPr>
            <a:xfrm>
              <a:off x="5334840" y="3035160"/>
              <a:ext cx="146880" cy="200520"/>
            </a:xfrm>
            <a:custGeom>
              <a:avLst/>
              <a:gdLst/>
              <a:ahLst/>
              <a:cxnLst/>
              <a:rect l="l" t="t" r="r" b="b"/>
              <a:pathLst>
                <a:path w="410" h="559" extrusionOk="0">
                  <a:moveTo>
                    <a:pt x="407" y="492"/>
                  </a:moveTo>
                  <a:cubicBezTo>
                    <a:pt x="410" y="485"/>
                    <a:pt x="411" y="477"/>
                    <a:pt x="409" y="468"/>
                  </a:cubicBezTo>
                  <a:cubicBezTo>
                    <a:pt x="388" y="397"/>
                    <a:pt x="394" y="323"/>
                    <a:pt x="386" y="250"/>
                  </a:cubicBezTo>
                  <a:cubicBezTo>
                    <a:pt x="378" y="182"/>
                    <a:pt x="365" y="116"/>
                    <a:pt x="347" y="50"/>
                  </a:cubicBezTo>
                  <a:cubicBezTo>
                    <a:pt x="343" y="33"/>
                    <a:pt x="330" y="25"/>
                    <a:pt x="317" y="24"/>
                  </a:cubicBezTo>
                  <a:cubicBezTo>
                    <a:pt x="310" y="9"/>
                    <a:pt x="295" y="-3"/>
                    <a:pt x="274" y="1"/>
                  </a:cubicBezTo>
                  <a:cubicBezTo>
                    <a:pt x="60" y="43"/>
                    <a:pt x="-17" y="338"/>
                    <a:pt x="4" y="522"/>
                  </a:cubicBezTo>
                  <a:cubicBezTo>
                    <a:pt x="6" y="542"/>
                    <a:pt x="19" y="560"/>
                    <a:pt x="41" y="559"/>
                  </a:cubicBezTo>
                  <a:cubicBezTo>
                    <a:pt x="152" y="555"/>
                    <a:pt x="263" y="550"/>
                    <a:pt x="374" y="546"/>
                  </a:cubicBezTo>
                  <a:cubicBezTo>
                    <a:pt x="405" y="544"/>
                    <a:pt x="416" y="514"/>
                    <a:pt x="407" y="492"/>
                  </a:cubicBezTo>
                  <a:close/>
                </a:path>
              </a:pathLst>
            </a:custGeom>
            <a:solidFill>
              <a:srgbClr val="272726"/>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1170" name="Google Shape;1170;p32"/>
            <p:cNvSpPr/>
            <p:nvPr/>
          </p:nvSpPr>
          <p:spPr>
            <a:xfrm>
              <a:off x="5468400" y="3002400"/>
              <a:ext cx="284760" cy="306359"/>
            </a:xfrm>
            <a:custGeom>
              <a:avLst/>
              <a:gdLst/>
              <a:ahLst/>
              <a:cxnLst/>
              <a:rect l="l" t="t" r="r" b="b"/>
              <a:pathLst>
                <a:path w="793" h="853" extrusionOk="0">
                  <a:moveTo>
                    <a:pt x="624" y="796"/>
                  </a:moveTo>
                  <a:cubicBezTo>
                    <a:pt x="666" y="751"/>
                    <a:pt x="685" y="686"/>
                    <a:pt x="704" y="629"/>
                  </a:cubicBezTo>
                  <a:cubicBezTo>
                    <a:pt x="710" y="612"/>
                    <a:pt x="793" y="429"/>
                    <a:pt x="793" y="429"/>
                  </a:cubicBezTo>
                  <a:cubicBezTo>
                    <a:pt x="795" y="426"/>
                    <a:pt x="554" y="240"/>
                    <a:pt x="532" y="224"/>
                  </a:cubicBezTo>
                  <a:cubicBezTo>
                    <a:pt x="429" y="150"/>
                    <a:pt x="322" y="83"/>
                    <a:pt x="210" y="22"/>
                  </a:cubicBezTo>
                  <a:cubicBezTo>
                    <a:pt x="179" y="5"/>
                    <a:pt x="138" y="-11"/>
                    <a:pt x="109" y="9"/>
                  </a:cubicBezTo>
                  <a:cubicBezTo>
                    <a:pt x="94" y="20"/>
                    <a:pt x="86" y="37"/>
                    <a:pt x="79" y="53"/>
                  </a:cubicBezTo>
                  <a:cubicBezTo>
                    <a:pt x="4" y="229"/>
                    <a:pt x="-23" y="404"/>
                    <a:pt x="24" y="591"/>
                  </a:cubicBezTo>
                  <a:cubicBezTo>
                    <a:pt x="29" y="612"/>
                    <a:pt x="35" y="634"/>
                    <a:pt x="49" y="652"/>
                  </a:cubicBezTo>
                  <a:cubicBezTo>
                    <a:pt x="65" y="673"/>
                    <a:pt x="89" y="686"/>
                    <a:pt x="113" y="698"/>
                  </a:cubicBezTo>
                  <a:cubicBezTo>
                    <a:pt x="179" y="733"/>
                    <a:pt x="245" y="762"/>
                    <a:pt x="312" y="794"/>
                  </a:cubicBezTo>
                  <a:cubicBezTo>
                    <a:pt x="355" y="815"/>
                    <a:pt x="397" y="845"/>
                    <a:pt x="446" y="852"/>
                  </a:cubicBezTo>
                  <a:cubicBezTo>
                    <a:pt x="476" y="856"/>
                    <a:pt x="507" y="851"/>
                    <a:pt x="536" y="843"/>
                  </a:cubicBezTo>
                  <a:cubicBezTo>
                    <a:pt x="568" y="834"/>
                    <a:pt x="601" y="821"/>
                    <a:pt x="624" y="796"/>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171" name="Google Shape;1171;p32"/>
            <p:cNvSpPr/>
            <p:nvPr/>
          </p:nvSpPr>
          <p:spPr>
            <a:xfrm>
              <a:off x="5518800" y="3142080"/>
              <a:ext cx="102960" cy="95040"/>
            </a:xfrm>
            <a:custGeom>
              <a:avLst/>
              <a:gdLst/>
              <a:ahLst/>
              <a:cxnLst/>
              <a:rect l="l" t="t" r="r" b="b"/>
              <a:pathLst>
                <a:path w="288" h="266" extrusionOk="0">
                  <a:moveTo>
                    <a:pt x="174" y="27"/>
                  </a:moveTo>
                  <a:cubicBezTo>
                    <a:pt x="240" y="58"/>
                    <a:pt x="274" y="137"/>
                    <a:pt x="280" y="210"/>
                  </a:cubicBezTo>
                  <a:cubicBezTo>
                    <a:pt x="281" y="222"/>
                    <a:pt x="294" y="225"/>
                    <a:pt x="286" y="235"/>
                  </a:cubicBezTo>
                  <a:cubicBezTo>
                    <a:pt x="279" y="245"/>
                    <a:pt x="265" y="249"/>
                    <a:pt x="253" y="252"/>
                  </a:cubicBezTo>
                  <a:cubicBezTo>
                    <a:pt x="229" y="258"/>
                    <a:pt x="205" y="262"/>
                    <a:pt x="180" y="264"/>
                  </a:cubicBezTo>
                  <a:cubicBezTo>
                    <a:pt x="148" y="268"/>
                    <a:pt x="115" y="269"/>
                    <a:pt x="85" y="256"/>
                  </a:cubicBezTo>
                  <a:cubicBezTo>
                    <a:pt x="40" y="236"/>
                    <a:pt x="12" y="187"/>
                    <a:pt x="5" y="138"/>
                  </a:cubicBezTo>
                  <a:cubicBezTo>
                    <a:pt x="0" y="106"/>
                    <a:pt x="-10" y="21"/>
                    <a:pt x="28" y="6"/>
                  </a:cubicBezTo>
                  <a:cubicBezTo>
                    <a:pt x="68" y="-9"/>
                    <a:pt x="137" y="10"/>
                    <a:pt x="174" y="2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1172" name="Google Shape;1172;p32"/>
            <p:cNvSpPr/>
            <p:nvPr/>
          </p:nvSpPr>
          <p:spPr>
            <a:xfrm>
              <a:off x="5239800" y="3160800"/>
              <a:ext cx="390959" cy="486000"/>
            </a:xfrm>
            <a:custGeom>
              <a:avLst/>
              <a:gdLst/>
              <a:ahLst/>
              <a:cxnLst/>
              <a:rect l="l" t="t" r="r" b="b"/>
              <a:pathLst>
                <a:path w="1088" h="1352" extrusionOk="0">
                  <a:moveTo>
                    <a:pt x="196" y="314"/>
                  </a:moveTo>
                  <a:cubicBezTo>
                    <a:pt x="167" y="235"/>
                    <a:pt x="119" y="163"/>
                    <a:pt x="70" y="94"/>
                  </a:cubicBezTo>
                  <a:cubicBezTo>
                    <a:pt x="190" y="59"/>
                    <a:pt x="294" y="9"/>
                    <a:pt x="422" y="2"/>
                  </a:cubicBezTo>
                  <a:cubicBezTo>
                    <a:pt x="544" y="-5"/>
                    <a:pt x="667" y="12"/>
                    <a:pt x="786" y="40"/>
                  </a:cubicBezTo>
                  <a:cubicBezTo>
                    <a:pt x="821" y="48"/>
                    <a:pt x="856" y="58"/>
                    <a:pt x="890" y="69"/>
                  </a:cubicBezTo>
                  <a:cubicBezTo>
                    <a:pt x="905" y="73"/>
                    <a:pt x="921" y="79"/>
                    <a:pt x="932" y="90"/>
                  </a:cubicBezTo>
                  <a:cubicBezTo>
                    <a:pt x="942" y="100"/>
                    <a:pt x="946" y="113"/>
                    <a:pt x="949" y="125"/>
                  </a:cubicBezTo>
                  <a:cubicBezTo>
                    <a:pt x="952" y="138"/>
                    <a:pt x="956" y="148"/>
                    <a:pt x="959" y="160"/>
                  </a:cubicBezTo>
                  <a:cubicBezTo>
                    <a:pt x="967" y="190"/>
                    <a:pt x="975" y="221"/>
                    <a:pt x="981" y="251"/>
                  </a:cubicBezTo>
                  <a:cubicBezTo>
                    <a:pt x="987" y="282"/>
                    <a:pt x="1001" y="311"/>
                    <a:pt x="1008" y="342"/>
                  </a:cubicBezTo>
                  <a:cubicBezTo>
                    <a:pt x="1016" y="375"/>
                    <a:pt x="1069" y="417"/>
                    <a:pt x="1074" y="461"/>
                  </a:cubicBezTo>
                  <a:cubicBezTo>
                    <a:pt x="1093" y="632"/>
                    <a:pt x="1092" y="1172"/>
                    <a:pt x="1080" y="1341"/>
                  </a:cubicBezTo>
                  <a:cubicBezTo>
                    <a:pt x="776" y="1357"/>
                    <a:pt x="303" y="1359"/>
                    <a:pt x="0" y="1327"/>
                  </a:cubicBezTo>
                  <a:cubicBezTo>
                    <a:pt x="-1" y="1327"/>
                    <a:pt x="28" y="1138"/>
                    <a:pt x="30" y="1122"/>
                  </a:cubicBezTo>
                  <a:cubicBezTo>
                    <a:pt x="38" y="1055"/>
                    <a:pt x="37" y="989"/>
                    <a:pt x="35" y="922"/>
                  </a:cubicBezTo>
                  <a:cubicBezTo>
                    <a:pt x="34" y="857"/>
                    <a:pt x="39" y="798"/>
                    <a:pt x="30" y="733"/>
                  </a:cubicBezTo>
                  <a:cubicBezTo>
                    <a:pt x="98" y="715"/>
                    <a:pt x="154" y="673"/>
                    <a:pt x="188" y="609"/>
                  </a:cubicBezTo>
                  <a:cubicBezTo>
                    <a:pt x="218" y="553"/>
                    <a:pt x="230" y="487"/>
                    <a:pt x="223" y="423"/>
                  </a:cubicBezTo>
                  <a:cubicBezTo>
                    <a:pt x="219" y="385"/>
                    <a:pt x="209" y="349"/>
                    <a:pt x="196" y="314"/>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173" name="Google Shape;1173;p32"/>
            <p:cNvSpPr/>
            <p:nvPr/>
          </p:nvSpPr>
          <p:spPr>
            <a:xfrm>
              <a:off x="5899680" y="3903480"/>
              <a:ext cx="379439" cy="581760"/>
            </a:xfrm>
            <a:custGeom>
              <a:avLst/>
              <a:gdLst/>
              <a:ahLst/>
              <a:cxnLst/>
              <a:rect l="l" t="t" r="r" b="b"/>
              <a:pathLst>
                <a:path w="1056" h="1618" extrusionOk="0">
                  <a:moveTo>
                    <a:pt x="967" y="887"/>
                  </a:moveTo>
                  <a:cubicBezTo>
                    <a:pt x="899" y="620"/>
                    <a:pt x="787" y="363"/>
                    <a:pt x="637" y="132"/>
                  </a:cubicBezTo>
                  <a:cubicBezTo>
                    <a:pt x="613" y="96"/>
                    <a:pt x="588" y="60"/>
                    <a:pt x="553" y="35"/>
                  </a:cubicBezTo>
                  <a:cubicBezTo>
                    <a:pt x="497" y="-4"/>
                    <a:pt x="421" y="-9"/>
                    <a:pt x="356" y="12"/>
                  </a:cubicBezTo>
                  <a:cubicBezTo>
                    <a:pt x="290" y="32"/>
                    <a:pt x="234" y="76"/>
                    <a:pt x="187" y="126"/>
                  </a:cubicBezTo>
                  <a:cubicBezTo>
                    <a:pt x="44" y="278"/>
                    <a:pt x="-25" y="498"/>
                    <a:pt x="8" y="704"/>
                  </a:cubicBezTo>
                  <a:cubicBezTo>
                    <a:pt x="33" y="864"/>
                    <a:pt x="65" y="1021"/>
                    <a:pt x="89" y="1181"/>
                  </a:cubicBezTo>
                  <a:cubicBezTo>
                    <a:pt x="109" y="1319"/>
                    <a:pt x="111" y="1460"/>
                    <a:pt x="145" y="1595"/>
                  </a:cubicBezTo>
                  <a:cubicBezTo>
                    <a:pt x="216" y="1611"/>
                    <a:pt x="290" y="1619"/>
                    <a:pt x="363" y="1618"/>
                  </a:cubicBezTo>
                  <a:cubicBezTo>
                    <a:pt x="494" y="1616"/>
                    <a:pt x="618" y="1591"/>
                    <a:pt x="749" y="1582"/>
                  </a:cubicBezTo>
                  <a:cubicBezTo>
                    <a:pt x="808" y="1579"/>
                    <a:pt x="1006" y="1580"/>
                    <a:pt x="1042" y="1538"/>
                  </a:cubicBezTo>
                  <a:cubicBezTo>
                    <a:pt x="1074" y="1501"/>
                    <a:pt x="1042" y="1348"/>
                    <a:pt x="1038" y="1301"/>
                  </a:cubicBezTo>
                  <a:cubicBezTo>
                    <a:pt x="1031" y="1216"/>
                    <a:pt x="1019" y="1132"/>
                    <a:pt x="1003" y="1048"/>
                  </a:cubicBezTo>
                  <a:cubicBezTo>
                    <a:pt x="993" y="994"/>
                    <a:pt x="981" y="940"/>
                    <a:pt x="967" y="887"/>
                  </a:cubicBezTo>
                  <a:close/>
                </a:path>
              </a:pathLst>
            </a:custGeom>
            <a:solidFill>
              <a:srgbClr val="7F3329"/>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174" name="Google Shape;1174;p32"/>
            <p:cNvSpPr/>
            <p:nvPr/>
          </p:nvSpPr>
          <p:spPr>
            <a:xfrm>
              <a:off x="5567760" y="4032360"/>
              <a:ext cx="330480" cy="476641"/>
            </a:xfrm>
            <a:custGeom>
              <a:avLst/>
              <a:gdLst/>
              <a:ahLst/>
              <a:cxnLst/>
              <a:rect l="l" t="t" r="r" b="b"/>
              <a:pathLst>
                <a:path w="920" h="1326" extrusionOk="0">
                  <a:moveTo>
                    <a:pt x="918" y="594"/>
                  </a:moveTo>
                  <a:cubicBezTo>
                    <a:pt x="925" y="432"/>
                    <a:pt x="905" y="349"/>
                    <a:pt x="890" y="187"/>
                  </a:cubicBezTo>
                  <a:cubicBezTo>
                    <a:pt x="885" y="136"/>
                    <a:pt x="878" y="81"/>
                    <a:pt x="843" y="45"/>
                  </a:cubicBezTo>
                  <a:cubicBezTo>
                    <a:pt x="802" y="1"/>
                    <a:pt x="735" y="-3"/>
                    <a:pt x="675" y="0"/>
                  </a:cubicBezTo>
                  <a:cubicBezTo>
                    <a:pt x="594" y="4"/>
                    <a:pt x="514" y="15"/>
                    <a:pt x="435" y="33"/>
                  </a:cubicBezTo>
                  <a:cubicBezTo>
                    <a:pt x="379" y="46"/>
                    <a:pt x="323" y="63"/>
                    <a:pt x="278" y="97"/>
                  </a:cubicBezTo>
                  <a:cubicBezTo>
                    <a:pt x="207" y="151"/>
                    <a:pt x="173" y="240"/>
                    <a:pt x="148" y="326"/>
                  </a:cubicBezTo>
                  <a:cubicBezTo>
                    <a:pt x="102" y="484"/>
                    <a:pt x="69" y="654"/>
                    <a:pt x="67" y="819"/>
                  </a:cubicBezTo>
                  <a:cubicBezTo>
                    <a:pt x="66" y="867"/>
                    <a:pt x="42" y="1274"/>
                    <a:pt x="0" y="1271"/>
                  </a:cubicBezTo>
                  <a:cubicBezTo>
                    <a:pt x="176" y="1271"/>
                    <a:pt x="352" y="1299"/>
                    <a:pt x="528" y="1298"/>
                  </a:cubicBezTo>
                  <a:cubicBezTo>
                    <a:pt x="611" y="1297"/>
                    <a:pt x="695" y="1304"/>
                    <a:pt x="778" y="1299"/>
                  </a:cubicBezTo>
                  <a:cubicBezTo>
                    <a:pt x="841" y="1295"/>
                    <a:pt x="891" y="1368"/>
                    <a:pt x="907" y="1290"/>
                  </a:cubicBezTo>
                  <a:cubicBezTo>
                    <a:pt x="912" y="1267"/>
                    <a:pt x="912" y="1267"/>
                    <a:pt x="908" y="1244"/>
                  </a:cubicBezTo>
                  <a:cubicBezTo>
                    <a:pt x="884" y="1088"/>
                    <a:pt x="906" y="841"/>
                    <a:pt x="918" y="594"/>
                  </a:cubicBezTo>
                  <a:close/>
                </a:path>
              </a:pathLst>
            </a:custGeom>
            <a:solidFill>
              <a:srgbClr val="7F3329"/>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175" name="Google Shape;1175;p32"/>
            <p:cNvSpPr/>
            <p:nvPr/>
          </p:nvSpPr>
          <p:spPr>
            <a:xfrm>
              <a:off x="5458320" y="3164400"/>
              <a:ext cx="364679" cy="316440"/>
            </a:xfrm>
            <a:custGeom>
              <a:avLst/>
              <a:gdLst/>
              <a:ahLst/>
              <a:cxnLst/>
              <a:rect l="l" t="t" r="r" b="b"/>
              <a:pathLst>
                <a:path w="1015" h="881" extrusionOk="0">
                  <a:moveTo>
                    <a:pt x="603" y="660"/>
                  </a:moveTo>
                  <a:cubicBezTo>
                    <a:pt x="740" y="560"/>
                    <a:pt x="873" y="452"/>
                    <a:pt x="1015" y="364"/>
                  </a:cubicBezTo>
                  <a:cubicBezTo>
                    <a:pt x="969" y="333"/>
                    <a:pt x="950" y="274"/>
                    <a:pt x="916" y="229"/>
                  </a:cubicBezTo>
                  <a:cubicBezTo>
                    <a:pt x="865" y="162"/>
                    <a:pt x="780" y="129"/>
                    <a:pt x="698" y="104"/>
                  </a:cubicBezTo>
                  <a:cubicBezTo>
                    <a:pt x="533" y="53"/>
                    <a:pt x="361" y="22"/>
                    <a:pt x="188" y="10"/>
                  </a:cubicBezTo>
                  <a:cubicBezTo>
                    <a:pt x="113" y="5"/>
                    <a:pt x="20" y="-25"/>
                    <a:pt x="3" y="55"/>
                  </a:cubicBezTo>
                  <a:cubicBezTo>
                    <a:pt x="-12" y="124"/>
                    <a:pt x="44" y="235"/>
                    <a:pt x="58" y="303"/>
                  </a:cubicBezTo>
                  <a:cubicBezTo>
                    <a:pt x="86" y="436"/>
                    <a:pt x="107" y="571"/>
                    <a:pt x="122" y="707"/>
                  </a:cubicBezTo>
                  <a:cubicBezTo>
                    <a:pt x="127" y="755"/>
                    <a:pt x="123" y="851"/>
                    <a:pt x="177" y="876"/>
                  </a:cubicBezTo>
                  <a:cubicBezTo>
                    <a:pt x="229" y="900"/>
                    <a:pt x="341" y="833"/>
                    <a:pt x="385" y="807"/>
                  </a:cubicBezTo>
                  <a:cubicBezTo>
                    <a:pt x="460" y="763"/>
                    <a:pt x="532" y="712"/>
                    <a:pt x="603" y="66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176" name="Google Shape;1176;p32"/>
            <p:cNvSpPr/>
            <p:nvPr/>
          </p:nvSpPr>
          <p:spPr>
            <a:xfrm>
              <a:off x="5605560" y="3735000"/>
              <a:ext cx="644758" cy="519841"/>
            </a:xfrm>
            <a:custGeom>
              <a:avLst/>
              <a:gdLst/>
              <a:ahLst/>
              <a:cxnLst/>
              <a:rect l="l" t="t" r="r" b="b"/>
              <a:pathLst>
                <a:path w="1793" h="1446" extrusionOk="0">
                  <a:moveTo>
                    <a:pt x="813" y="1420"/>
                  </a:moveTo>
                  <a:cubicBezTo>
                    <a:pt x="813" y="1354"/>
                    <a:pt x="827" y="1197"/>
                    <a:pt x="822" y="1132"/>
                  </a:cubicBezTo>
                  <a:cubicBezTo>
                    <a:pt x="827" y="1197"/>
                    <a:pt x="855" y="1350"/>
                    <a:pt x="866" y="1415"/>
                  </a:cubicBezTo>
                  <a:cubicBezTo>
                    <a:pt x="1177" y="1392"/>
                    <a:pt x="1487" y="1354"/>
                    <a:pt x="1793" y="1299"/>
                  </a:cubicBezTo>
                  <a:cubicBezTo>
                    <a:pt x="1779" y="1223"/>
                    <a:pt x="1763" y="1147"/>
                    <a:pt x="1746" y="1071"/>
                  </a:cubicBezTo>
                  <a:cubicBezTo>
                    <a:pt x="1713" y="928"/>
                    <a:pt x="1682" y="774"/>
                    <a:pt x="1635" y="636"/>
                  </a:cubicBezTo>
                  <a:cubicBezTo>
                    <a:pt x="1598" y="528"/>
                    <a:pt x="1464" y="458"/>
                    <a:pt x="1375" y="397"/>
                  </a:cubicBezTo>
                  <a:cubicBezTo>
                    <a:pt x="1331" y="367"/>
                    <a:pt x="1285" y="336"/>
                    <a:pt x="1233" y="325"/>
                  </a:cubicBezTo>
                  <a:cubicBezTo>
                    <a:pt x="1217" y="322"/>
                    <a:pt x="1200" y="321"/>
                    <a:pt x="1184" y="321"/>
                  </a:cubicBezTo>
                  <a:cubicBezTo>
                    <a:pt x="1157" y="321"/>
                    <a:pt x="1129" y="326"/>
                    <a:pt x="1103" y="331"/>
                  </a:cubicBezTo>
                  <a:cubicBezTo>
                    <a:pt x="900" y="92"/>
                    <a:pt x="619" y="-110"/>
                    <a:pt x="388" y="69"/>
                  </a:cubicBezTo>
                  <a:cubicBezTo>
                    <a:pt x="223" y="196"/>
                    <a:pt x="118" y="432"/>
                    <a:pt x="93" y="633"/>
                  </a:cubicBezTo>
                  <a:cubicBezTo>
                    <a:pt x="64" y="875"/>
                    <a:pt x="32" y="1120"/>
                    <a:pt x="22" y="1363"/>
                  </a:cubicBezTo>
                  <a:cubicBezTo>
                    <a:pt x="20" y="1393"/>
                    <a:pt x="9" y="1419"/>
                    <a:pt x="0" y="1446"/>
                  </a:cubicBezTo>
                  <a:cubicBezTo>
                    <a:pt x="285" y="1447"/>
                    <a:pt x="528" y="1441"/>
                    <a:pt x="813" y="142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177" name="Google Shape;1177;p32"/>
            <p:cNvSpPr/>
            <p:nvPr/>
          </p:nvSpPr>
          <p:spPr>
            <a:xfrm>
              <a:off x="5606280" y="3153600"/>
              <a:ext cx="596882" cy="862561"/>
            </a:xfrm>
            <a:custGeom>
              <a:avLst/>
              <a:gdLst/>
              <a:ahLst/>
              <a:cxnLst/>
              <a:rect l="l" t="t" r="r" b="b"/>
              <a:pathLst>
                <a:path w="1660" h="2398" extrusionOk="0">
                  <a:moveTo>
                    <a:pt x="5" y="2385"/>
                  </a:moveTo>
                  <a:cubicBezTo>
                    <a:pt x="14" y="2214"/>
                    <a:pt x="19" y="2042"/>
                    <a:pt x="18" y="1871"/>
                  </a:cubicBezTo>
                  <a:cubicBezTo>
                    <a:pt x="18" y="1788"/>
                    <a:pt x="16" y="1706"/>
                    <a:pt x="14" y="1624"/>
                  </a:cubicBezTo>
                  <a:cubicBezTo>
                    <a:pt x="13" y="1584"/>
                    <a:pt x="11" y="1546"/>
                    <a:pt x="6" y="1507"/>
                  </a:cubicBezTo>
                  <a:cubicBezTo>
                    <a:pt x="1" y="1467"/>
                    <a:pt x="13" y="1431"/>
                    <a:pt x="17" y="1392"/>
                  </a:cubicBezTo>
                  <a:cubicBezTo>
                    <a:pt x="22" y="1343"/>
                    <a:pt x="21" y="1294"/>
                    <a:pt x="27" y="1245"/>
                  </a:cubicBezTo>
                  <a:cubicBezTo>
                    <a:pt x="32" y="1210"/>
                    <a:pt x="36" y="1176"/>
                    <a:pt x="37" y="1141"/>
                  </a:cubicBezTo>
                  <a:cubicBezTo>
                    <a:pt x="38" y="1117"/>
                    <a:pt x="37" y="1093"/>
                    <a:pt x="37" y="1069"/>
                  </a:cubicBezTo>
                  <a:cubicBezTo>
                    <a:pt x="37" y="923"/>
                    <a:pt x="61" y="777"/>
                    <a:pt x="74" y="631"/>
                  </a:cubicBezTo>
                  <a:cubicBezTo>
                    <a:pt x="84" y="524"/>
                    <a:pt x="89" y="415"/>
                    <a:pt x="73" y="309"/>
                  </a:cubicBezTo>
                  <a:cubicBezTo>
                    <a:pt x="66" y="260"/>
                    <a:pt x="61" y="199"/>
                    <a:pt x="41" y="154"/>
                  </a:cubicBezTo>
                  <a:cubicBezTo>
                    <a:pt x="34" y="138"/>
                    <a:pt x="18" y="63"/>
                    <a:pt x="0" y="64"/>
                  </a:cubicBezTo>
                  <a:cubicBezTo>
                    <a:pt x="70" y="61"/>
                    <a:pt x="171" y="69"/>
                    <a:pt x="236" y="41"/>
                  </a:cubicBezTo>
                  <a:cubicBezTo>
                    <a:pt x="271" y="26"/>
                    <a:pt x="307" y="3"/>
                    <a:pt x="346" y="7"/>
                  </a:cubicBezTo>
                  <a:cubicBezTo>
                    <a:pt x="388" y="11"/>
                    <a:pt x="361" y="-5"/>
                    <a:pt x="402" y="3"/>
                  </a:cubicBezTo>
                  <a:cubicBezTo>
                    <a:pt x="491" y="21"/>
                    <a:pt x="582" y="34"/>
                    <a:pt x="674" y="32"/>
                  </a:cubicBezTo>
                  <a:cubicBezTo>
                    <a:pt x="775" y="30"/>
                    <a:pt x="877" y="11"/>
                    <a:pt x="976" y="33"/>
                  </a:cubicBezTo>
                  <a:cubicBezTo>
                    <a:pt x="1033" y="45"/>
                    <a:pt x="1087" y="71"/>
                    <a:pt x="1132" y="107"/>
                  </a:cubicBezTo>
                  <a:cubicBezTo>
                    <a:pt x="1155" y="126"/>
                    <a:pt x="1172" y="150"/>
                    <a:pt x="1195" y="169"/>
                  </a:cubicBezTo>
                  <a:cubicBezTo>
                    <a:pt x="1215" y="186"/>
                    <a:pt x="1237" y="200"/>
                    <a:pt x="1257" y="219"/>
                  </a:cubicBezTo>
                  <a:cubicBezTo>
                    <a:pt x="1339" y="295"/>
                    <a:pt x="1395" y="391"/>
                    <a:pt x="1415" y="502"/>
                  </a:cubicBezTo>
                  <a:cubicBezTo>
                    <a:pt x="1469" y="816"/>
                    <a:pt x="1526" y="1099"/>
                    <a:pt x="1568" y="1414"/>
                  </a:cubicBezTo>
                  <a:cubicBezTo>
                    <a:pt x="1606" y="1696"/>
                    <a:pt x="1618" y="2006"/>
                    <a:pt x="1660" y="2285"/>
                  </a:cubicBezTo>
                  <a:cubicBezTo>
                    <a:pt x="1442" y="2296"/>
                    <a:pt x="1224" y="2322"/>
                    <a:pt x="1006" y="2349"/>
                  </a:cubicBezTo>
                  <a:cubicBezTo>
                    <a:pt x="979" y="2350"/>
                    <a:pt x="952" y="2352"/>
                    <a:pt x="925" y="2353"/>
                  </a:cubicBezTo>
                  <a:cubicBezTo>
                    <a:pt x="848" y="2357"/>
                    <a:pt x="2" y="2426"/>
                    <a:pt x="5" y="2385"/>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178" name="Google Shape;1178;p32"/>
            <p:cNvSpPr/>
            <p:nvPr/>
          </p:nvSpPr>
          <p:spPr>
            <a:xfrm>
              <a:off x="5251320" y="3624840"/>
              <a:ext cx="434521" cy="1230122"/>
            </a:xfrm>
            <a:custGeom>
              <a:avLst/>
              <a:gdLst/>
              <a:ahLst/>
              <a:cxnLst/>
              <a:rect l="l" t="t" r="r" b="b"/>
              <a:pathLst>
                <a:path w="1209" h="3419" extrusionOk="0">
                  <a:moveTo>
                    <a:pt x="999" y="0"/>
                  </a:moveTo>
                  <a:lnTo>
                    <a:pt x="24" y="0"/>
                  </a:lnTo>
                  <a:cubicBezTo>
                    <a:pt x="16" y="87"/>
                    <a:pt x="1" y="295"/>
                    <a:pt x="1" y="319"/>
                  </a:cubicBezTo>
                  <a:cubicBezTo>
                    <a:pt x="-3" y="426"/>
                    <a:pt x="35" y="513"/>
                    <a:pt x="69" y="616"/>
                  </a:cubicBezTo>
                  <a:cubicBezTo>
                    <a:pt x="75" y="633"/>
                    <a:pt x="81" y="652"/>
                    <a:pt x="94" y="665"/>
                  </a:cubicBezTo>
                  <a:cubicBezTo>
                    <a:pt x="106" y="676"/>
                    <a:pt x="121" y="683"/>
                    <a:pt x="136" y="689"/>
                  </a:cubicBezTo>
                  <a:cubicBezTo>
                    <a:pt x="214" y="721"/>
                    <a:pt x="335" y="708"/>
                    <a:pt x="399" y="765"/>
                  </a:cubicBezTo>
                  <a:cubicBezTo>
                    <a:pt x="466" y="824"/>
                    <a:pt x="457" y="948"/>
                    <a:pt x="452" y="1026"/>
                  </a:cubicBezTo>
                  <a:cubicBezTo>
                    <a:pt x="442" y="1184"/>
                    <a:pt x="472" y="1335"/>
                    <a:pt x="424" y="1493"/>
                  </a:cubicBezTo>
                  <a:cubicBezTo>
                    <a:pt x="409" y="1544"/>
                    <a:pt x="387" y="1594"/>
                    <a:pt x="376" y="1647"/>
                  </a:cubicBezTo>
                  <a:cubicBezTo>
                    <a:pt x="366" y="1701"/>
                    <a:pt x="368" y="1757"/>
                    <a:pt x="361" y="1812"/>
                  </a:cubicBezTo>
                  <a:cubicBezTo>
                    <a:pt x="350" y="1895"/>
                    <a:pt x="317" y="1973"/>
                    <a:pt x="285" y="2050"/>
                  </a:cubicBezTo>
                  <a:cubicBezTo>
                    <a:pt x="249" y="2134"/>
                    <a:pt x="182" y="2215"/>
                    <a:pt x="160" y="2302"/>
                  </a:cubicBezTo>
                  <a:cubicBezTo>
                    <a:pt x="136" y="2395"/>
                    <a:pt x="156" y="2501"/>
                    <a:pt x="140" y="2596"/>
                  </a:cubicBezTo>
                  <a:cubicBezTo>
                    <a:pt x="105" y="2808"/>
                    <a:pt x="-5" y="3010"/>
                    <a:pt x="13" y="3230"/>
                  </a:cubicBezTo>
                  <a:cubicBezTo>
                    <a:pt x="16" y="3265"/>
                    <a:pt x="23" y="3302"/>
                    <a:pt x="46" y="3328"/>
                  </a:cubicBezTo>
                  <a:cubicBezTo>
                    <a:pt x="71" y="3357"/>
                    <a:pt x="109" y="3369"/>
                    <a:pt x="146" y="3378"/>
                  </a:cubicBezTo>
                  <a:cubicBezTo>
                    <a:pt x="420" y="3445"/>
                    <a:pt x="706" y="3415"/>
                    <a:pt x="986" y="3386"/>
                  </a:cubicBezTo>
                  <a:cubicBezTo>
                    <a:pt x="999" y="3384"/>
                    <a:pt x="1008" y="3380"/>
                    <a:pt x="1015" y="3370"/>
                  </a:cubicBezTo>
                  <a:cubicBezTo>
                    <a:pt x="995" y="3292"/>
                    <a:pt x="1042" y="3176"/>
                    <a:pt x="1058" y="3096"/>
                  </a:cubicBezTo>
                  <a:cubicBezTo>
                    <a:pt x="1080" y="2984"/>
                    <a:pt x="1101" y="2871"/>
                    <a:pt x="1120" y="2758"/>
                  </a:cubicBezTo>
                  <a:cubicBezTo>
                    <a:pt x="1156" y="2546"/>
                    <a:pt x="1184" y="2333"/>
                    <a:pt x="1197" y="2118"/>
                  </a:cubicBezTo>
                  <a:cubicBezTo>
                    <a:pt x="1201" y="2057"/>
                    <a:pt x="1203" y="1995"/>
                    <a:pt x="1205" y="1934"/>
                  </a:cubicBezTo>
                  <a:cubicBezTo>
                    <a:pt x="1226" y="1307"/>
                    <a:pt x="1184" y="615"/>
                    <a:pt x="1003" y="13"/>
                  </a:cubicBezTo>
                  <a:cubicBezTo>
                    <a:pt x="1002" y="9"/>
                    <a:pt x="1001" y="4"/>
                    <a:pt x="999" y="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179" name="Google Shape;1179;p32"/>
            <p:cNvSpPr/>
            <p:nvPr/>
          </p:nvSpPr>
          <p:spPr>
            <a:xfrm>
              <a:off x="4922280" y="3624840"/>
              <a:ext cx="521642" cy="1292042"/>
            </a:xfrm>
            <a:custGeom>
              <a:avLst/>
              <a:gdLst/>
              <a:ahLst/>
              <a:cxnLst/>
              <a:rect l="l" t="t" r="r" b="b"/>
              <a:pathLst>
                <a:path w="1451" h="3591" extrusionOk="0">
                  <a:moveTo>
                    <a:pt x="1180" y="0"/>
                  </a:moveTo>
                  <a:lnTo>
                    <a:pt x="882" y="0"/>
                  </a:lnTo>
                  <a:cubicBezTo>
                    <a:pt x="864" y="184"/>
                    <a:pt x="730" y="407"/>
                    <a:pt x="663" y="571"/>
                  </a:cubicBezTo>
                  <a:cubicBezTo>
                    <a:pt x="627" y="662"/>
                    <a:pt x="590" y="753"/>
                    <a:pt x="571" y="849"/>
                  </a:cubicBezTo>
                  <a:cubicBezTo>
                    <a:pt x="548" y="969"/>
                    <a:pt x="553" y="1097"/>
                    <a:pt x="502" y="1209"/>
                  </a:cubicBezTo>
                  <a:cubicBezTo>
                    <a:pt x="473" y="1271"/>
                    <a:pt x="428" y="1326"/>
                    <a:pt x="401" y="1390"/>
                  </a:cubicBezTo>
                  <a:cubicBezTo>
                    <a:pt x="361" y="1483"/>
                    <a:pt x="357" y="1589"/>
                    <a:pt x="348" y="1693"/>
                  </a:cubicBezTo>
                  <a:cubicBezTo>
                    <a:pt x="343" y="1743"/>
                    <a:pt x="338" y="1792"/>
                    <a:pt x="326" y="1840"/>
                  </a:cubicBezTo>
                  <a:cubicBezTo>
                    <a:pt x="299" y="1955"/>
                    <a:pt x="213" y="2037"/>
                    <a:pt x="186" y="2151"/>
                  </a:cubicBezTo>
                  <a:cubicBezTo>
                    <a:pt x="166" y="2238"/>
                    <a:pt x="191" y="2328"/>
                    <a:pt x="188" y="2416"/>
                  </a:cubicBezTo>
                  <a:cubicBezTo>
                    <a:pt x="181" y="2671"/>
                    <a:pt x="-49" y="2901"/>
                    <a:pt x="10" y="3150"/>
                  </a:cubicBezTo>
                  <a:cubicBezTo>
                    <a:pt x="33" y="3248"/>
                    <a:pt x="100" y="3330"/>
                    <a:pt x="176" y="3395"/>
                  </a:cubicBezTo>
                  <a:cubicBezTo>
                    <a:pt x="379" y="3566"/>
                    <a:pt x="666" y="3632"/>
                    <a:pt x="923" y="3566"/>
                  </a:cubicBezTo>
                  <a:cubicBezTo>
                    <a:pt x="1225" y="3489"/>
                    <a:pt x="1158" y="3049"/>
                    <a:pt x="1181" y="2801"/>
                  </a:cubicBezTo>
                  <a:cubicBezTo>
                    <a:pt x="1213" y="2450"/>
                    <a:pt x="1241" y="2098"/>
                    <a:pt x="1265" y="1747"/>
                  </a:cubicBezTo>
                  <a:cubicBezTo>
                    <a:pt x="1274" y="1613"/>
                    <a:pt x="1478" y="31"/>
                    <a:pt x="1448" y="26"/>
                  </a:cubicBezTo>
                  <a:cubicBezTo>
                    <a:pt x="1389" y="16"/>
                    <a:pt x="1248" y="18"/>
                    <a:pt x="1180" y="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180" name="Google Shape;1180;p32"/>
            <p:cNvSpPr/>
            <p:nvPr/>
          </p:nvSpPr>
          <p:spPr>
            <a:xfrm>
              <a:off x="5861880" y="3060000"/>
              <a:ext cx="482039" cy="352439"/>
            </a:xfrm>
            <a:custGeom>
              <a:avLst/>
              <a:gdLst/>
              <a:ahLst/>
              <a:cxnLst/>
              <a:rect l="l" t="t" r="r" b="b"/>
              <a:pathLst>
                <a:path w="1341" h="981" extrusionOk="0">
                  <a:moveTo>
                    <a:pt x="1328" y="615"/>
                  </a:moveTo>
                  <a:cubicBezTo>
                    <a:pt x="1335" y="562"/>
                    <a:pt x="1339" y="509"/>
                    <a:pt x="1341" y="455"/>
                  </a:cubicBezTo>
                  <a:cubicBezTo>
                    <a:pt x="1318" y="292"/>
                    <a:pt x="1268" y="126"/>
                    <a:pt x="1165" y="0"/>
                  </a:cubicBezTo>
                  <a:cubicBezTo>
                    <a:pt x="934" y="76"/>
                    <a:pt x="551" y="182"/>
                    <a:pt x="319" y="259"/>
                  </a:cubicBezTo>
                  <a:cubicBezTo>
                    <a:pt x="211" y="294"/>
                    <a:pt x="252" y="300"/>
                    <a:pt x="160" y="367"/>
                  </a:cubicBezTo>
                  <a:cubicBezTo>
                    <a:pt x="147" y="377"/>
                    <a:pt x="135" y="387"/>
                    <a:pt x="123" y="398"/>
                  </a:cubicBezTo>
                  <a:cubicBezTo>
                    <a:pt x="-35" y="542"/>
                    <a:pt x="-60" y="790"/>
                    <a:pt x="157" y="896"/>
                  </a:cubicBezTo>
                  <a:cubicBezTo>
                    <a:pt x="369" y="999"/>
                    <a:pt x="521" y="1011"/>
                    <a:pt x="741" y="919"/>
                  </a:cubicBezTo>
                  <a:cubicBezTo>
                    <a:pt x="916" y="846"/>
                    <a:pt x="1091" y="773"/>
                    <a:pt x="1266" y="700"/>
                  </a:cubicBezTo>
                  <a:cubicBezTo>
                    <a:pt x="1281" y="693"/>
                    <a:pt x="1297" y="687"/>
                    <a:pt x="1308" y="674"/>
                  </a:cubicBezTo>
                  <a:cubicBezTo>
                    <a:pt x="1322" y="658"/>
                    <a:pt x="1326" y="636"/>
                    <a:pt x="1328" y="615"/>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181" name="Google Shape;1181;p32"/>
            <p:cNvSpPr/>
            <p:nvPr/>
          </p:nvSpPr>
          <p:spPr>
            <a:xfrm>
              <a:off x="5752800" y="2890800"/>
              <a:ext cx="223200" cy="357840"/>
            </a:xfrm>
            <a:custGeom>
              <a:avLst/>
              <a:gdLst/>
              <a:ahLst/>
              <a:cxnLst/>
              <a:rect l="l" t="t" r="r" b="b"/>
              <a:pathLst>
                <a:path w="622" h="996" extrusionOk="0">
                  <a:moveTo>
                    <a:pt x="517" y="724"/>
                  </a:moveTo>
                  <a:cubicBezTo>
                    <a:pt x="513" y="720"/>
                    <a:pt x="510" y="715"/>
                    <a:pt x="507" y="710"/>
                  </a:cubicBezTo>
                  <a:cubicBezTo>
                    <a:pt x="488" y="672"/>
                    <a:pt x="482" y="629"/>
                    <a:pt x="477" y="586"/>
                  </a:cubicBezTo>
                  <a:cubicBezTo>
                    <a:pt x="478" y="577"/>
                    <a:pt x="478" y="569"/>
                    <a:pt x="479" y="560"/>
                  </a:cubicBezTo>
                  <a:cubicBezTo>
                    <a:pt x="480" y="547"/>
                    <a:pt x="482" y="533"/>
                    <a:pt x="488" y="521"/>
                  </a:cubicBezTo>
                  <a:cubicBezTo>
                    <a:pt x="496" y="506"/>
                    <a:pt x="510" y="514"/>
                    <a:pt x="524" y="507"/>
                  </a:cubicBezTo>
                  <a:cubicBezTo>
                    <a:pt x="547" y="495"/>
                    <a:pt x="554" y="458"/>
                    <a:pt x="564" y="435"/>
                  </a:cubicBezTo>
                  <a:cubicBezTo>
                    <a:pt x="579" y="402"/>
                    <a:pt x="584" y="372"/>
                    <a:pt x="585" y="335"/>
                  </a:cubicBezTo>
                  <a:cubicBezTo>
                    <a:pt x="585" y="247"/>
                    <a:pt x="576" y="165"/>
                    <a:pt x="534" y="86"/>
                  </a:cubicBezTo>
                  <a:cubicBezTo>
                    <a:pt x="487" y="-3"/>
                    <a:pt x="381" y="-13"/>
                    <a:pt x="290" y="11"/>
                  </a:cubicBezTo>
                  <a:cubicBezTo>
                    <a:pt x="220" y="29"/>
                    <a:pt x="164" y="84"/>
                    <a:pt x="134" y="148"/>
                  </a:cubicBezTo>
                  <a:cubicBezTo>
                    <a:pt x="72" y="280"/>
                    <a:pt x="111" y="474"/>
                    <a:pt x="123" y="621"/>
                  </a:cubicBezTo>
                  <a:cubicBezTo>
                    <a:pt x="123" y="626"/>
                    <a:pt x="123" y="631"/>
                    <a:pt x="123" y="636"/>
                  </a:cubicBezTo>
                  <a:lnTo>
                    <a:pt x="123" y="643"/>
                  </a:lnTo>
                  <a:cubicBezTo>
                    <a:pt x="122" y="668"/>
                    <a:pt x="120" y="695"/>
                    <a:pt x="104" y="714"/>
                  </a:cubicBezTo>
                  <a:cubicBezTo>
                    <a:pt x="93" y="726"/>
                    <a:pt x="77" y="733"/>
                    <a:pt x="63" y="738"/>
                  </a:cubicBezTo>
                  <a:cubicBezTo>
                    <a:pt x="48" y="744"/>
                    <a:pt x="20" y="734"/>
                    <a:pt x="0" y="734"/>
                  </a:cubicBezTo>
                  <a:cubicBezTo>
                    <a:pt x="24" y="757"/>
                    <a:pt x="58" y="802"/>
                    <a:pt x="72" y="832"/>
                  </a:cubicBezTo>
                  <a:cubicBezTo>
                    <a:pt x="86" y="863"/>
                    <a:pt x="109" y="891"/>
                    <a:pt x="134" y="914"/>
                  </a:cubicBezTo>
                  <a:cubicBezTo>
                    <a:pt x="235" y="1008"/>
                    <a:pt x="400" y="1028"/>
                    <a:pt x="509" y="937"/>
                  </a:cubicBezTo>
                  <a:cubicBezTo>
                    <a:pt x="556" y="898"/>
                    <a:pt x="588" y="853"/>
                    <a:pt x="598" y="791"/>
                  </a:cubicBezTo>
                  <a:cubicBezTo>
                    <a:pt x="599" y="784"/>
                    <a:pt x="616" y="729"/>
                    <a:pt x="622" y="729"/>
                  </a:cubicBezTo>
                  <a:cubicBezTo>
                    <a:pt x="605" y="730"/>
                    <a:pt x="527" y="733"/>
                    <a:pt x="517" y="724"/>
                  </a:cubicBezTo>
                  <a:close/>
                </a:path>
              </a:pathLst>
            </a:custGeom>
            <a:solidFill>
              <a:srgbClr val="7F3329"/>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182" name="Google Shape;1182;p32"/>
            <p:cNvSpPr/>
            <p:nvPr/>
          </p:nvSpPr>
          <p:spPr>
            <a:xfrm>
              <a:off x="5699160" y="2883960"/>
              <a:ext cx="265680" cy="234360"/>
            </a:xfrm>
            <a:custGeom>
              <a:avLst/>
              <a:gdLst/>
              <a:ahLst/>
              <a:cxnLst/>
              <a:rect l="l" t="t" r="r" b="b"/>
              <a:pathLst>
                <a:path w="740" h="653" extrusionOk="0">
                  <a:moveTo>
                    <a:pt x="687" y="80"/>
                  </a:moveTo>
                  <a:cubicBezTo>
                    <a:pt x="616" y="36"/>
                    <a:pt x="538" y="-15"/>
                    <a:pt x="454" y="5"/>
                  </a:cubicBezTo>
                  <a:cubicBezTo>
                    <a:pt x="380" y="22"/>
                    <a:pt x="315" y="45"/>
                    <a:pt x="261" y="101"/>
                  </a:cubicBezTo>
                  <a:cubicBezTo>
                    <a:pt x="226" y="137"/>
                    <a:pt x="195" y="171"/>
                    <a:pt x="157" y="202"/>
                  </a:cubicBezTo>
                  <a:cubicBezTo>
                    <a:pt x="121" y="232"/>
                    <a:pt x="86" y="261"/>
                    <a:pt x="58" y="298"/>
                  </a:cubicBezTo>
                  <a:cubicBezTo>
                    <a:pt x="28" y="338"/>
                    <a:pt x="7" y="386"/>
                    <a:pt x="2" y="436"/>
                  </a:cubicBezTo>
                  <a:cubicBezTo>
                    <a:pt x="-3" y="485"/>
                    <a:pt x="10" y="538"/>
                    <a:pt x="43" y="576"/>
                  </a:cubicBezTo>
                  <a:cubicBezTo>
                    <a:pt x="52" y="586"/>
                    <a:pt x="62" y="596"/>
                    <a:pt x="74" y="604"/>
                  </a:cubicBezTo>
                  <a:cubicBezTo>
                    <a:pt x="114" y="635"/>
                    <a:pt x="165" y="654"/>
                    <a:pt x="216" y="653"/>
                  </a:cubicBezTo>
                  <a:cubicBezTo>
                    <a:pt x="266" y="652"/>
                    <a:pt x="317" y="629"/>
                    <a:pt x="348" y="589"/>
                  </a:cubicBezTo>
                  <a:cubicBezTo>
                    <a:pt x="401" y="521"/>
                    <a:pt x="395" y="426"/>
                    <a:pt x="402" y="345"/>
                  </a:cubicBezTo>
                  <a:cubicBezTo>
                    <a:pt x="408" y="281"/>
                    <a:pt x="424" y="205"/>
                    <a:pt x="497" y="190"/>
                  </a:cubicBezTo>
                  <a:cubicBezTo>
                    <a:pt x="572" y="175"/>
                    <a:pt x="645" y="205"/>
                    <a:pt x="717" y="160"/>
                  </a:cubicBezTo>
                  <a:cubicBezTo>
                    <a:pt x="729" y="153"/>
                    <a:pt x="741" y="142"/>
                    <a:pt x="740" y="128"/>
                  </a:cubicBezTo>
                  <a:cubicBezTo>
                    <a:pt x="740" y="112"/>
                    <a:pt x="725" y="102"/>
                    <a:pt x="711" y="94"/>
                  </a:cubicBezTo>
                  <a:cubicBezTo>
                    <a:pt x="703" y="89"/>
                    <a:pt x="695" y="85"/>
                    <a:pt x="687" y="80"/>
                  </a:cubicBezTo>
                  <a:close/>
                </a:path>
              </a:pathLst>
            </a:custGeom>
            <a:solidFill>
              <a:srgbClr val="272726"/>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1183" name="Google Shape;1183;p32"/>
            <p:cNvSpPr/>
            <p:nvPr/>
          </p:nvSpPr>
          <p:spPr>
            <a:xfrm>
              <a:off x="5390280" y="2925720"/>
              <a:ext cx="225720" cy="325081"/>
            </a:xfrm>
            <a:custGeom>
              <a:avLst/>
              <a:gdLst/>
              <a:ahLst/>
              <a:cxnLst/>
              <a:rect l="l" t="t" r="r" b="b"/>
              <a:pathLst>
                <a:path w="629" h="905" extrusionOk="0">
                  <a:moveTo>
                    <a:pt x="34" y="650"/>
                  </a:moveTo>
                  <a:cubicBezTo>
                    <a:pt x="64" y="644"/>
                    <a:pt x="94" y="637"/>
                    <a:pt x="118" y="619"/>
                  </a:cubicBezTo>
                  <a:cubicBezTo>
                    <a:pt x="137" y="604"/>
                    <a:pt x="148" y="582"/>
                    <a:pt x="155" y="556"/>
                  </a:cubicBezTo>
                  <a:cubicBezTo>
                    <a:pt x="170" y="504"/>
                    <a:pt x="165" y="437"/>
                    <a:pt x="161" y="392"/>
                  </a:cubicBezTo>
                  <a:cubicBezTo>
                    <a:pt x="148" y="247"/>
                    <a:pt x="220" y="105"/>
                    <a:pt x="341" y="35"/>
                  </a:cubicBezTo>
                  <a:cubicBezTo>
                    <a:pt x="366" y="20"/>
                    <a:pt x="395" y="8"/>
                    <a:pt x="425" y="3"/>
                  </a:cubicBezTo>
                  <a:cubicBezTo>
                    <a:pt x="496" y="-9"/>
                    <a:pt x="595" y="14"/>
                    <a:pt x="619" y="77"/>
                  </a:cubicBezTo>
                  <a:cubicBezTo>
                    <a:pt x="650" y="155"/>
                    <a:pt x="603" y="294"/>
                    <a:pt x="571" y="367"/>
                  </a:cubicBezTo>
                  <a:cubicBezTo>
                    <a:pt x="557" y="398"/>
                    <a:pt x="539" y="428"/>
                    <a:pt x="513" y="450"/>
                  </a:cubicBezTo>
                  <a:cubicBezTo>
                    <a:pt x="495" y="464"/>
                    <a:pt x="475" y="477"/>
                    <a:pt x="451" y="478"/>
                  </a:cubicBezTo>
                  <a:cubicBezTo>
                    <a:pt x="440" y="533"/>
                    <a:pt x="444" y="591"/>
                    <a:pt x="442" y="646"/>
                  </a:cubicBezTo>
                  <a:cubicBezTo>
                    <a:pt x="441" y="675"/>
                    <a:pt x="454" y="681"/>
                    <a:pt x="481" y="683"/>
                  </a:cubicBezTo>
                  <a:cubicBezTo>
                    <a:pt x="500" y="685"/>
                    <a:pt x="521" y="687"/>
                    <a:pt x="540" y="690"/>
                  </a:cubicBezTo>
                  <a:cubicBezTo>
                    <a:pt x="525" y="731"/>
                    <a:pt x="504" y="771"/>
                    <a:pt x="477" y="806"/>
                  </a:cubicBezTo>
                  <a:cubicBezTo>
                    <a:pt x="470" y="816"/>
                    <a:pt x="461" y="826"/>
                    <a:pt x="453" y="835"/>
                  </a:cubicBezTo>
                  <a:cubicBezTo>
                    <a:pt x="439" y="849"/>
                    <a:pt x="423" y="862"/>
                    <a:pt x="406" y="872"/>
                  </a:cubicBezTo>
                  <a:cubicBezTo>
                    <a:pt x="354" y="905"/>
                    <a:pt x="286" y="914"/>
                    <a:pt x="222" y="897"/>
                  </a:cubicBezTo>
                  <a:cubicBezTo>
                    <a:pt x="107" y="867"/>
                    <a:pt x="45" y="761"/>
                    <a:pt x="0" y="657"/>
                  </a:cubicBezTo>
                  <a:cubicBezTo>
                    <a:pt x="11" y="655"/>
                    <a:pt x="23" y="652"/>
                    <a:pt x="34" y="650"/>
                  </a:cubicBezTo>
                  <a:close/>
                </a:path>
              </a:pathLst>
            </a:custGeom>
            <a:solidFill>
              <a:srgbClr val="FCC4BC"/>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184" name="Google Shape;1184;p32"/>
            <p:cNvSpPr/>
            <p:nvPr/>
          </p:nvSpPr>
          <p:spPr>
            <a:xfrm>
              <a:off x="5413320" y="2894400"/>
              <a:ext cx="218160" cy="160920"/>
            </a:xfrm>
            <a:custGeom>
              <a:avLst/>
              <a:gdLst/>
              <a:ahLst/>
              <a:cxnLst/>
              <a:rect l="l" t="t" r="r" b="b"/>
              <a:pathLst>
                <a:path w="608" h="449" extrusionOk="0">
                  <a:moveTo>
                    <a:pt x="516" y="84"/>
                  </a:moveTo>
                  <a:cubicBezTo>
                    <a:pt x="501" y="77"/>
                    <a:pt x="485" y="70"/>
                    <a:pt x="470" y="63"/>
                  </a:cubicBezTo>
                  <a:cubicBezTo>
                    <a:pt x="419" y="40"/>
                    <a:pt x="366" y="16"/>
                    <a:pt x="311" y="6"/>
                  </a:cubicBezTo>
                  <a:cubicBezTo>
                    <a:pt x="256" y="-5"/>
                    <a:pt x="195" y="-1"/>
                    <a:pt x="147" y="27"/>
                  </a:cubicBezTo>
                  <a:cubicBezTo>
                    <a:pt x="119" y="43"/>
                    <a:pt x="96" y="66"/>
                    <a:pt x="75" y="90"/>
                  </a:cubicBezTo>
                  <a:cubicBezTo>
                    <a:pt x="6" y="166"/>
                    <a:pt x="-16" y="287"/>
                    <a:pt x="13" y="386"/>
                  </a:cubicBezTo>
                  <a:cubicBezTo>
                    <a:pt x="18" y="402"/>
                    <a:pt x="25" y="418"/>
                    <a:pt x="37" y="430"/>
                  </a:cubicBezTo>
                  <a:cubicBezTo>
                    <a:pt x="54" y="448"/>
                    <a:pt x="83" y="454"/>
                    <a:pt x="107" y="444"/>
                  </a:cubicBezTo>
                  <a:cubicBezTo>
                    <a:pt x="152" y="426"/>
                    <a:pt x="147" y="370"/>
                    <a:pt x="150" y="330"/>
                  </a:cubicBezTo>
                  <a:cubicBezTo>
                    <a:pt x="152" y="310"/>
                    <a:pt x="152" y="290"/>
                    <a:pt x="159" y="271"/>
                  </a:cubicBezTo>
                  <a:cubicBezTo>
                    <a:pt x="165" y="255"/>
                    <a:pt x="231" y="215"/>
                    <a:pt x="211" y="203"/>
                  </a:cubicBezTo>
                  <a:cubicBezTo>
                    <a:pt x="299" y="260"/>
                    <a:pt x="402" y="295"/>
                    <a:pt x="508" y="284"/>
                  </a:cubicBezTo>
                  <a:cubicBezTo>
                    <a:pt x="538" y="281"/>
                    <a:pt x="575" y="265"/>
                    <a:pt x="592" y="239"/>
                  </a:cubicBezTo>
                  <a:cubicBezTo>
                    <a:pt x="604" y="220"/>
                    <a:pt x="608" y="198"/>
                    <a:pt x="608" y="176"/>
                  </a:cubicBezTo>
                  <a:cubicBezTo>
                    <a:pt x="608" y="159"/>
                    <a:pt x="605" y="142"/>
                    <a:pt x="595" y="128"/>
                  </a:cubicBezTo>
                  <a:cubicBezTo>
                    <a:pt x="585" y="115"/>
                    <a:pt x="570" y="108"/>
                    <a:pt x="555" y="102"/>
                  </a:cubicBezTo>
                  <a:cubicBezTo>
                    <a:pt x="542" y="96"/>
                    <a:pt x="529" y="90"/>
                    <a:pt x="516" y="84"/>
                  </a:cubicBezTo>
                  <a:close/>
                </a:path>
              </a:pathLst>
            </a:custGeom>
            <a:solidFill>
              <a:srgbClr val="272726"/>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1185" name="Google Shape;1185;p32"/>
            <p:cNvSpPr/>
            <p:nvPr/>
          </p:nvSpPr>
          <p:spPr>
            <a:xfrm>
              <a:off x="5430600" y="2977200"/>
              <a:ext cx="53640" cy="59400"/>
            </a:xfrm>
            <a:custGeom>
              <a:avLst/>
              <a:gdLst/>
              <a:ahLst/>
              <a:cxnLst/>
              <a:rect l="l" t="t" r="r" b="b"/>
              <a:pathLst>
                <a:path w="151" h="167" extrusionOk="0">
                  <a:moveTo>
                    <a:pt x="93" y="2"/>
                  </a:moveTo>
                  <a:cubicBezTo>
                    <a:pt x="49" y="-6"/>
                    <a:pt x="4" y="23"/>
                    <a:pt x="1" y="68"/>
                  </a:cubicBezTo>
                  <a:cubicBezTo>
                    <a:pt x="-2" y="112"/>
                    <a:pt x="29" y="158"/>
                    <a:pt x="75" y="166"/>
                  </a:cubicBezTo>
                  <a:cubicBezTo>
                    <a:pt x="96" y="170"/>
                    <a:pt x="115" y="157"/>
                    <a:pt x="129" y="142"/>
                  </a:cubicBezTo>
                  <a:cubicBezTo>
                    <a:pt x="153" y="117"/>
                    <a:pt x="155" y="90"/>
                    <a:pt x="147" y="57"/>
                  </a:cubicBezTo>
                  <a:cubicBezTo>
                    <a:pt x="140" y="30"/>
                    <a:pt x="122" y="7"/>
                    <a:pt x="93" y="2"/>
                  </a:cubicBezTo>
                  <a:close/>
                </a:path>
              </a:pathLst>
            </a:custGeom>
            <a:solidFill>
              <a:srgbClr val="FCC4BC"/>
            </a:solidFill>
            <a:ln>
              <a:noFill/>
            </a:ln>
          </p:spPr>
          <p:txBody>
            <a:bodyPr spcFirstLastPara="1" wrap="square" lIns="90000" tIns="15100" rIns="90000" bIns="151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186" name="Google Shape;1186;p32"/>
            <p:cNvSpPr/>
            <p:nvPr/>
          </p:nvSpPr>
          <p:spPr>
            <a:xfrm>
              <a:off x="5894280" y="2980440"/>
              <a:ext cx="7920" cy="14040"/>
            </a:xfrm>
            <a:custGeom>
              <a:avLst/>
              <a:gdLst/>
              <a:ahLst/>
              <a:cxnLst/>
              <a:rect l="l" t="t" r="r" b="b"/>
              <a:pathLst>
                <a:path w="24" h="41" extrusionOk="0">
                  <a:moveTo>
                    <a:pt x="24" y="20"/>
                  </a:moveTo>
                  <a:cubicBezTo>
                    <a:pt x="24" y="32"/>
                    <a:pt x="18" y="41"/>
                    <a:pt x="12" y="41"/>
                  </a:cubicBezTo>
                  <a:cubicBezTo>
                    <a:pt x="5" y="41"/>
                    <a:pt x="0" y="31"/>
                    <a:pt x="0" y="20"/>
                  </a:cubicBezTo>
                  <a:cubicBezTo>
                    <a:pt x="0" y="8"/>
                    <a:pt x="6" y="0"/>
                    <a:pt x="12" y="0"/>
                  </a:cubicBezTo>
                  <a:cubicBezTo>
                    <a:pt x="19" y="0"/>
                    <a:pt x="24" y="9"/>
                    <a:pt x="24" y="2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1187" name="Google Shape;1187;p32"/>
            <p:cNvSpPr/>
            <p:nvPr/>
          </p:nvSpPr>
          <p:spPr>
            <a:xfrm>
              <a:off x="5949360" y="2977200"/>
              <a:ext cx="7920" cy="14040"/>
            </a:xfrm>
            <a:custGeom>
              <a:avLst/>
              <a:gdLst/>
              <a:ahLst/>
              <a:cxnLst/>
              <a:rect l="l" t="t" r="r" b="b"/>
              <a:pathLst>
                <a:path w="24" h="41" extrusionOk="0">
                  <a:moveTo>
                    <a:pt x="24" y="21"/>
                  </a:moveTo>
                  <a:cubicBezTo>
                    <a:pt x="24" y="32"/>
                    <a:pt x="19" y="41"/>
                    <a:pt x="12" y="41"/>
                  </a:cubicBezTo>
                  <a:cubicBezTo>
                    <a:pt x="6" y="41"/>
                    <a:pt x="0" y="32"/>
                    <a:pt x="0" y="21"/>
                  </a:cubicBezTo>
                  <a:cubicBezTo>
                    <a:pt x="0" y="9"/>
                    <a:pt x="5" y="0"/>
                    <a:pt x="12" y="0"/>
                  </a:cubicBezTo>
                  <a:cubicBezTo>
                    <a:pt x="19" y="0"/>
                    <a:pt x="24" y="9"/>
                    <a:pt x="24" y="2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1188" name="Google Shape;1188;p32"/>
            <p:cNvSpPr/>
            <p:nvPr/>
          </p:nvSpPr>
          <p:spPr>
            <a:xfrm>
              <a:off x="5924160" y="2981520"/>
              <a:ext cx="20880" cy="33120"/>
            </a:xfrm>
            <a:custGeom>
              <a:avLst/>
              <a:gdLst/>
              <a:ahLst/>
              <a:cxnLst/>
              <a:rect l="l" t="t" r="r" b="b"/>
              <a:pathLst>
                <a:path w="60" h="94" fill="none" extrusionOk="0">
                  <a:moveTo>
                    <a:pt x="0" y="0"/>
                  </a:moveTo>
                  <a:cubicBezTo>
                    <a:pt x="-2" y="17"/>
                    <a:pt x="6" y="35"/>
                    <a:pt x="19" y="46"/>
                  </a:cubicBezTo>
                  <a:cubicBezTo>
                    <a:pt x="31" y="55"/>
                    <a:pt x="46" y="58"/>
                    <a:pt x="56" y="69"/>
                  </a:cubicBezTo>
                  <a:cubicBezTo>
                    <a:pt x="58" y="72"/>
                    <a:pt x="59" y="74"/>
                    <a:pt x="60" y="77"/>
                  </a:cubicBezTo>
                  <a:cubicBezTo>
                    <a:pt x="60" y="81"/>
                    <a:pt x="56" y="85"/>
                    <a:pt x="53" y="88"/>
                  </a:cubicBezTo>
                  <a:cubicBezTo>
                    <a:pt x="47" y="92"/>
                    <a:pt x="39" y="94"/>
                    <a:pt x="32" y="94"/>
                  </a:cubicBezTo>
                </a:path>
              </a:pathLst>
            </a:custGeom>
            <a:noFill/>
            <a:ln w="9525" cap="rnd" cmpd="sng">
              <a:solidFill>
                <a:schemeClr val="dk1"/>
              </a:solidFill>
              <a:prstDash val="solid"/>
              <a:round/>
              <a:headEnd type="none" w="sm" len="sm"/>
              <a:tailEnd type="none" w="sm" len="sm"/>
            </a:ln>
          </p:spPr>
          <p:txBody>
            <a:bodyPr spcFirstLastPara="1" wrap="square" lIns="92150" tIns="0" rIns="92150" bIns="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189" name="Google Shape;1189;p32"/>
            <p:cNvSpPr/>
            <p:nvPr/>
          </p:nvSpPr>
          <p:spPr>
            <a:xfrm>
              <a:off x="5505840" y="3206880"/>
              <a:ext cx="42120" cy="24840"/>
            </a:xfrm>
            <a:custGeom>
              <a:avLst/>
              <a:gdLst/>
              <a:ahLst/>
              <a:cxnLst/>
              <a:rect l="l" t="t" r="r" b="b"/>
              <a:pathLst>
                <a:path w="119" h="71" fill="none" extrusionOk="0">
                  <a:moveTo>
                    <a:pt x="1" y="71"/>
                  </a:moveTo>
                  <a:cubicBezTo>
                    <a:pt x="-1" y="55"/>
                    <a:pt x="9" y="40"/>
                    <a:pt x="22" y="31"/>
                  </a:cubicBezTo>
                  <a:cubicBezTo>
                    <a:pt x="34" y="22"/>
                    <a:pt x="50" y="18"/>
                    <a:pt x="66" y="14"/>
                  </a:cubicBezTo>
                  <a:cubicBezTo>
                    <a:pt x="83" y="9"/>
                    <a:pt x="101" y="4"/>
                    <a:pt x="119" y="0"/>
                  </a:cubicBezTo>
                </a:path>
              </a:pathLst>
            </a:custGeom>
            <a:noFill/>
            <a:ln w="9525" cap="rnd" cmpd="sng">
              <a:solidFill>
                <a:schemeClr val="dk1"/>
              </a:solidFill>
              <a:prstDash val="solid"/>
              <a:round/>
              <a:headEnd type="none" w="sm" len="sm"/>
              <a:tailEnd type="none" w="sm" len="sm"/>
            </a:ln>
          </p:spPr>
          <p:txBody>
            <a:bodyPr spcFirstLastPara="1" wrap="square" lIns="92150" tIns="0" rIns="92150" bIns="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190" name="Google Shape;1190;p32"/>
            <p:cNvSpPr/>
            <p:nvPr/>
          </p:nvSpPr>
          <p:spPr>
            <a:xfrm>
              <a:off x="5441400" y="3201120"/>
              <a:ext cx="41760" cy="32400"/>
            </a:xfrm>
            <a:custGeom>
              <a:avLst/>
              <a:gdLst/>
              <a:ahLst/>
              <a:cxnLst/>
              <a:rect l="l" t="t" r="r" b="b"/>
              <a:pathLst>
                <a:path w="118" h="92" fill="none" extrusionOk="0">
                  <a:moveTo>
                    <a:pt x="118" y="92"/>
                  </a:moveTo>
                  <a:cubicBezTo>
                    <a:pt x="117" y="77"/>
                    <a:pt x="115" y="61"/>
                    <a:pt x="104" y="52"/>
                  </a:cubicBezTo>
                  <a:cubicBezTo>
                    <a:pt x="96" y="44"/>
                    <a:pt x="84" y="42"/>
                    <a:pt x="73" y="39"/>
                  </a:cubicBezTo>
                  <a:cubicBezTo>
                    <a:pt x="46" y="32"/>
                    <a:pt x="21" y="19"/>
                    <a:pt x="0" y="0"/>
                  </a:cubicBezTo>
                </a:path>
              </a:pathLst>
            </a:custGeom>
            <a:noFill/>
            <a:ln w="9525" cap="rnd" cmpd="sng">
              <a:solidFill>
                <a:schemeClr val="dk1"/>
              </a:solidFill>
              <a:prstDash val="solid"/>
              <a:round/>
              <a:headEnd type="none" w="sm" len="sm"/>
              <a:tailEnd type="none" w="sm" len="sm"/>
            </a:ln>
          </p:spPr>
          <p:txBody>
            <a:bodyPr spcFirstLastPara="1" wrap="square" lIns="92150" tIns="0" rIns="92150" bIns="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191" name="Google Shape;1191;p32"/>
            <p:cNvSpPr/>
            <p:nvPr/>
          </p:nvSpPr>
          <p:spPr>
            <a:xfrm>
              <a:off x="5547240" y="3168360"/>
              <a:ext cx="3600" cy="4320"/>
            </a:xfrm>
            <a:custGeom>
              <a:avLst/>
              <a:gdLst/>
              <a:ahLst/>
              <a:cxnLst/>
              <a:rect l="l" t="t" r="r" b="b"/>
              <a:pathLst>
                <a:path w="12" h="14" fill="none" extrusionOk="0">
                  <a:moveTo>
                    <a:pt x="12" y="0"/>
                  </a:moveTo>
                  <a:cubicBezTo>
                    <a:pt x="8" y="5"/>
                    <a:pt x="4" y="9"/>
                    <a:pt x="0" y="14"/>
                  </a:cubicBezTo>
                </a:path>
              </a:pathLst>
            </a:custGeom>
            <a:noFill/>
            <a:ln w="9525" cap="rnd" cmpd="sng">
              <a:solidFill>
                <a:schemeClr val="dk1"/>
              </a:solidFill>
              <a:prstDash val="solid"/>
              <a:round/>
              <a:headEnd type="none" w="sm" len="sm"/>
              <a:tailEnd type="none" w="sm" len="sm"/>
            </a:ln>
          </p:spPr>
          <p:txBody>
            <a:bodyPr spcFirstLastPara="1" wrap="square" lIns="92150" tIns="0" rIns="92150" bIns="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192" name="Google Shape;1192;p32"/>
            <p:cNvSpPr/>
            <p:nvPr/>
          </p:nvSpPr>
          <p:spPr>
            <a:xfrm>
              <a:off x="5456160" y="2991600"/>
              <a:ext cx="19440" cy="26640"/>
            </a:xfrm>
            <a:custGeom>
              <a:avLst/>
              <a:gdLst/>
              <a:ahLst/>
              <a:cxnLst/>
              <a:rect l="l" t="t" r="r" b="b"/>
              <a:pathLst>
                <a:path w="56" h="76" fill="none" extrusionOk="0">
                  <a:moveTo>
                    <a:pt x="0" y="1"/>
                  </a:moveTo>
                  <a:cubicBezTo>
                    <a:pt x="14" y="-1"/>
                    <a:pt x="28" y="2"/>
                    <a:pt x="40" y="11"/>
                  </a:cubicBezTo>
                  <a:cubicBezTo>
                    <a:pt x="51" y="20"/>
                    <a:pt x="58" y="35"/>
                    <a:pt x="56" y="49"/>
                  </a:cubicBezTo>
                  <a:cubicBezTo>
                    <a:pt x="54" y="59"/>
                    <a:pt x="49" y="68"/>
                    <a:pt x="43" y="76"/>
                  </a:cubicBezTo>
                </a:path>
              </a:pathLst>
            </a:custGeom>
            <a:noFill/>
            <a:ln w="9525" cap="rnd" cmpd="sng">
              <a:solidFill>
                <a:schemeClr val="dk1"/>
              </a:solidFill>
              <a:prstDash val="solid"/>
              <a:round/>
              <a:headEnd type="none" w="sm" len="sm"/>
              <a:tailEnd type="none" w="sm" len="sm"/>
            </a:ln>
          </p:spPr>
          <p:txBody>
            <a:bodyPr spcFirstLastPara="1" wrap="square" lIns="92150" tIns="0" rIns="92150" bIns="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193" name="Google Shape;1193;p32"/>
            <p:cNvSpPr/>
            <p:nvPr/>
          </p:nvSpPr>
          <p:spPr>
            <a:xfrm>
              <a:off x="5603040" y="3173040"/>
              <a:ext cx="26280" cy="67320"/>
            </a:xfrm>
            <a:custGeom>
              <a:avLst/>
              <a:gdLst/>
              <a:ahLst/>
              <a:cxnLst/>
              <a:rect l="l" t="t" r="r" b="b"/>
              <a:pathLst>
                <a:path w="75" h="189" fill="none" extrusionOk="0">
                  <a:moveTo>
                    <a:pt x="0" y="0"/>
                  </a:moveTo>
                  <a:cubicBezTo>
                    <a:pt x="8" y="8"/>
                    <a:pt x="14" y="17"/>
                    <a:pt x="19" y="26"/>
                  </a:cubicBezTo>
                  <a:cubicBezTo>
                    <a:pt x="24" y="34"/>
                    <a:pt x="27" y="42"/>
                    <a:pt x="31" y="50"/>
                  </a:cubicBezTo>
                  <a:cubicBezTo>
                    <a:pt x="49" y="95"/>
                    <a:pt x="64" y="141"/>
                    <a:pt x="75" y="189"/>
                  </a:cubicBezTo>
                </a:path>
              </a:pathLst>
            </a:custGeom>
            <a:noFill/>
            <a:ln w="9525" cap="rnd" cmpd="sng">
              <a:solidFill>
                <a:schemeClr val="dk1"/>
              </a:solidFill>
              <a:prstDash val="solid"/>
              <a:round/>
              <a:headEnd type="none" w="sm" len="sm"/>
              <a:tailEnd type="none" w="sm" len="sm"/>
            </a:ln>
          </p:spPr>
          <p:txBody>
            <a:bodyPr spcFirstLastPara="1" wrap="square" lIns="92150" tIns="20875" rIns="92150" bIns="20875"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194" name="Google Shape;1194;p32"/>
            <p:cNvSpPr/>
            <p:nvPr/>
          </p:nvSpPr>
          <p:spPr>
            <a:xfrm>
              <a:off x="5911200" y="3027240"/>
              <a:ext cx="42120" cy="21600"/>
            </a:xfrm>
            <a:custGeom>
              <a:avLst/>
              <a:gdLst/>
              <a:ahLst/>
              <a:cxnLst/>
              <a:rect l="l" t="t" r="r" b="b"/>
              <a:pathLst>
                <a:path w="119" h="62" extrusionOk="0">
                  <a:moveTo>
                    <a:pt x="0" y="11"/>
                  </a:moveTo>
                  <a:cubicBezTo>
                    <a:pt x="4" y="55"/>
                    <a:pt x="57" y="74"/>
                    <a:pt x="94" y="55"/>
                  </a:cubicBezTo>
                  <a:cubicBezTo>
                    <a:pt x="109" y="47"/>
                    <a:pt x="130" y="24"/>
                    <a:pt x="111" y="9"/>
                  </a:cubicBezTo>
                  <a:cubicBezTo>
                    <a:pt x="94" y="-5"/>
                    <a:pt x="34" y="2"/>
                    <a:pt x="12" y="0"/>
                  </a:cubicBezTo>
                  <a:cubicBezTo>
                    <a:pt x="8" y="0"/>
                    <a:pt x="4" y="0"/>
                    <a:pt x="2" y="2"/>
                  </a:cubicBezTo>
                  <a:cubicBezTo>
                    <a:pt x="0" y="5"/>
                    <a:pt x="0" y="8"/>
                    <a:pt x="0" y="1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1195" name="Google Shape;1195;p32"/>
            <p:cNvSpPr/>
            <p:nvPr/>
          </p:nvSpPr>
          <p:spPr>
            <a:xfrm>
              <a:off x="5519880" y="2986200"/>
              <a:ext cx="40680" cy="41400"/>
            </a:xfrm>
            <a:custGeom>
              <a:avLst/>
              <a:gdLst/>
              <a:ahLst/>
              <a:cxnLst/>
              <a:rect l="l" t="t" r="r" b="b"/>
              <a:pathLst>
                <a:path w="115" h="117" extrusionOk="0">
                  <a:moveTo>
                    <a:pt x="0" y="59"/>
                  </a:moveTo>
                  <a:cubicBezTo>
                    <a:pt x="0" y="91"/>
                    <a:pt x="25" y="117"/>
                    <a:pt x="57" y="117"/>
                  </a:cubicBezTo>
                  <a:cubicBezTo>
                    <a:pt x="89" y="117"/>
                    <a:pt x="115" y="91"/>
                    <a:pt x="115" y="59"/>
                  </a:cubicBezTo>
                  <a:cubicBezTo>
                    <a:pt x="115" y="27"/>
                    <a:pt x="89" y="0"/>
                    <a:pt x="57" y="0"/>
                  </a:cubicBezTo>
                  <a:cubicBezTo>
                    <a:pt x="25" y="0"/>
                    <a:pt x="0" y="27"/>
                    <a:pt x="0" y="5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1196" name="Google Shape;1196;p32"/>
            <p:cNvSpPr/>
            <p:nvPr/>
          </p:nvSpPr>
          <p:spPr>
            <a:xfrm>
              <a:off x="5586840" y="2989800"/>
              <a:ext cx="40680" cy="41040"/>
            </a:xfrm>
            <a:custGeom>
              <a:avLst/>
              <a:gdLst/>
              <a:ahLst/>
              <a:cxnLst/>
              <a:rect l="l" t="t" r="r" b="b"/>
              <a:pathLst>
                <a:path w="115" h="116" extrusionOk="0">
                  <a:moveTo>
                    <a:pt x="0" y="58"/>
                  </a:moveTo>
                  <a:cubicBezTo>
                    <a:pt x="0" y="90"/>
                    <a:pt x="26" y="116"/>
                    <a:pt x="58" y="116"/>
                  </a:cubicBezTo>
                  <a:cubicBezTo>
                    <a:pt x="90" y="116"/>
                    <a:pt x="115" y="90"/>
                    <a:pt x="115" y="58"/>
                  </a:cubicBezTo>
                  <a:cubicBezTo>
                    <a:pt x="115" y="26"/>
                    <a:pt x="90" y="0"/>
                    <a:pt x="58" y="0"/>
                  </a:cubicBezTo>
                  <a:cubicBezTo>
                    <a:pt x="26" y="0"/>
                    <a:pt x="0" y="26"/>
                    <a:pt x="0" y="5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cxnSp>
          <p:nvCxnSpPr>
            <p:cNvPr id="1197" name="Google Shape;1197;p32"/>
            <p:cNvCxnSpPr/>
            <p:nvPr/>
          </p:nvCxnSpPr>
          <p:spPr>
            <a:xfrm>
              <a:off x="5544000" y="3010320"/>
              <a:ext cx="59100" cy="300"/>
            </a:xfrm>
            <a:prstGeom prst="straightConnector1">
              <a:avLst/>
            </a:prstGeom>
            <a:noFill/>
            <a:ln w="9525" cap="rnd" cmpd="sng">
              <a:solidFill>
                <a:schemeClr val="dk1"/>
              </a:solidFill>
              <a:prstDash val="solid"/>
              <a:round/>
              <a:headEnd type="none" w="sm" len="sm"/>
              <a:tailEnd type="none" w="sm" len="sm"/>
            </a:ln>
          </p:spPr>
        </p:cxnSp>
        <p:sp>
          <p:nvSpPr>
            <p:cNvPr id="1198" name="Google Shape;1198;p32"/>
            <p:cNvSpPr/>
            <p:nvPr/>
          </p:nvSpPr>
          <p:spPr>
            <a:xfrm>
              <a:off x="5543640" y="3053520"/>
              <a:ext cx="27360" cy="21240"/>
            </a:xfrm>
            <a:custGeom>
              <a:avLst/>
              <a:gdLst/>
              <a:ahLst/>
              <a:cxnLst/>
              <a:rect l="l" t="t" r="r" b="b"/>
              <a:pathLst>
                <a:path w="78" h="61" extrusionOk="0">
                  <a:moveTo>
                    <a:pt x="1" y="0"/>
                  </a:moveTo>
                  <a:cubicBezTo>
                    <a:pt x="0" y="14"/>
                    <a:pt x="3" y="28"/>
                    <a:pt x="11" y="39"/>
                  </a:cubicBezTo>
                  <a:cubicBezTo>
                    <a:pt x="18" y="50"/>
                    <a:pt x="30" y="59"/>
                    <a:pt x="44" y="61"/>
                  </a:cubicBezTo>
                  <a:cubicBezTo>
                    <a:pt x="52" y="63"/>
                    <a:pt x="71" y="58"/>
                    <a:pt x="78" y="52"/>
                  </a:cubicBezTo>
                  <a:lnTo>
                    <a:pt x="1" y="0"/>
                  </a:lnTo>
                  <a:close/>
                </a:path>
              </a:pathLst>
            </a:custGeom>
            <a:solidFill>
              <a:schemeClr val="lt1"/>
            </a:solidFill>
            <a:ln>
              <a:noFill/>
            </a:ln>
          </p:spPr>
          <p:txBody>
            <a:bodyPr spcFirstLastPara="1" wrap="square" lIns="90000" tIns="0" rIns="90000" bIns="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199" name="Google Shape;1199;p32"/>
            <p:cNvSpPr/>
            <p:nvPr/>
          </p:nvSpPr>
          <p:spPr>
            <a:xfrm>
              <a:off x="5306760" y="2831760"/>
              <a:ext cx="415800" cy="176039"/>
            </a:xfrm>
            <a:custGeom>
              <a:avLst/>
              <a:gdLst/>
              <a:ahLst/>
              <a:cxnLst/>
              <a:rect l="l" t="t" r="r" b="b"/>
              <a:pathLst>
                <a:path w="1157" h="491" extrusionOk="0">
                  <a:moveTo>
                    <a:pt x="297" y="82"/>
                  </a:moveTo>
                  <a:cubicBezTo>
                    <a:pt x="456" y="7"/>
                    <a:pt x="599" y="-15"/>
                    <a:pt x="728" y="9"/>
                  </a:cubicBezTo>
                  <a:lnTo>
                    <a:pt x="845" y="211"/>
                  </a:lnTo>
                  <a:lnTo>
                    <a:pt x="1157" y="207"/>
                  </a:lnTo>
                  <a:cubicBezTo>
                    <a:pt x="1157" y="207"/>
                    <a:pt x="1000" y="339"/>
                    <a:pt x="665" y="425"/>
                  </a:cubicBezTo>
                  <a:cubicBezTo>
                    <a:pt x="330" y="512"/>
                    <a:pt x="0" y="488"/>
                    <a:pt x="0" y="488"/>
                  </a:cubicBezTo>
                  <a:lnTo>
                    <a:pt x="283" y="316"/>
                  </a:lnTo>
                  <a:lnTo>
                    <a:pt x="297" y="82"/>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00" name="Google Shape;1200;p32"/>
            <p:cNvSpPr/>
            <p:nvPr/>
          </p:nvSpPr>
          <p:spPr>
            <a:xfrm>
              <a:off x="5419440" y="2839680"/>
              <a:ext cx="148320" cy="29520"/>
            </a:xfrm>
            <a:custGeom>
              <a:avLst/>
              <a:gdLst/>
              <a:ahLst/>
              <a:cxnLst/>
              <a:rect l="l" t="t" r="r" b="b"/>
              <a:pathLst>
                <a:path w="414" h="84" fill="none" extrusionOk="0">
                  <a:moveTo>
                    <a:pt x="414" y="0"/>
                  </a:moveTo>
                  <a:cubicBezTo>
                    <a:pt x="414" y="19"/>
                    <a:pt x="393" y="31"/>
                    <a:pt x="375" y="37"/>
                  </a:cubicBezTo>
                  <a:cubicBezTo>
                    <a:pt x="256" y="82"/>
                    <a:pt x="125" y="95"/>
                    <a:pt x="0" y="76"/>
                  </a:cubicBezTo>
                </a:path>
              </a:pathLst>
            </a:custGeom>
            <a:noFill/>
            <a:ln w="9525" cap="rnd" cmpd="sng">
              <a:solidFill>
                <a:schemeClr val="dk1"/>
              </a:solidFill>
              <a:prstDash val="solid"/>
              <a:round/>
              <a:headEnd type="none" w="sm" len="sm"/>
              <a:tailEnd type="none" w="sm" len="sm"/>
            </a:ln>
          </p:spPr>
          <p:txBody>
            <a:bodyPr spcFirstLastPara="1" wrap="square" lIns="92150" tIns="0" rIns="92150" bIns="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01" name="Google Shape;1201;p32"/>
            <p:cNvSpPr/>
            <p:nvPr/>
          </p:nvSpPr>
          <p:spPr>
            <a:xfrm>
              <a:off x="5411520" y="2909160"/>
              <a:ext cx="196199" cy="36720"/>
            </a:xfrm>
            <a:custGeom>
              <a:avLst/>
              <a:gdLst/>
              <a:ahLst/>
              <a:cxnLst/>
              <a:rect l="l" t="t" r="r" b="b"/>
              <a:pathLst>
                <a:path w="547" h="104" fill="none" extrusionOk="0">
                  <a:moveTo>
                    <a:pt x="547" y="0"/>
                  </a:moveTo>
                  <a:cubicBezTo>
                    <a:pt x="376" y="76"/>
                    <a:pt x="187" y="112"/>
                    <a:pt x="0" y="103"/>
                  </a:cubicBezTo>
                </a:path>
              </a:pathLst>
            </a:custGeom>
            <a:noFill/>
            <a:ln w="9525" cap="rnd" cmpd="sng">
              <a:solidFill>
                <a:schemeClr val="dk1"/>
              </a:solidFill>
              <a:prstDash val="solid"/>
              <a:round/>
              <a:headEnd type="none" w="sm" len="sm"/>
              <a:tailEnd type="none" w="sm" len="sm"/>
            </a:ln>
          </p:spPr>
          <p:txBody>
            <a:bodyPr spcFirstLastPara="1" wrap="square" lIns="92150" tIns="0" rIns="92150" bIns="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02" name="Google Shape;1202;p32"/>
            <p:cNvSpPr/>
            <p:nvPr/>
          </p:nvSpPr>
          <p:spPr>
            <a:xfrm>
              <a:off x="5571720" y="3004560"/>
              <a:ext cx="12960" cy="43200"/>
            </a:xfrm>
            <a:custGeom>
              <a:avLst/>
              <a:gdLst/>
              <a:ahLst/>
              <a:cxnLst/>
              <a:rect l="l" t="t" r="r" b="b"/>
              <a:pathLst>
                <a:path w="38" h="122" fill="none" extrusionOk="0">
                  <a:moveTo>
                    <a:pt x="6" y="0"/>
                  </a:moveTo>
                  <a:cubicBezTo>
                    <a:pt x="1" y="20"/>
                    <a:pt x="0" y="69"/>
                    <a:pt x="24" y="78"/>
                  </a:cubicBezTo>
                  <a:cubicBezTo>
                    <a:pt x="43" y="85"/>
                    <a:pt x="43" y="105"/>
                    <a:pt x="26" y="115"/>
                  </a:cubicBezTo>
                  <a:cubicBezTo>
                    <a:pt x="18" y="120"/>
                    <a:pt x="9" y="122"/>
                    <a:pt x="0" y="122"/>
                  </a:cubicBezTo>
                </a:path>
              </a:pathLst>
            </a:custGeom>
            <a:noFill/>
            <a:ln w="9525" cap="rnd" cmpd="sng">
              <a:solidFill>
                <a:schemeClr val="dk1"/>
              </a:solidFill>
              <a:prstDash val="solid"/>
              <a:round/>
              <a:headEnd type="none" w="sm" len="sm"/>
              <a:tailEnd type="none" w="sm" len="sm"/>
            </a:ln>
          </p:spPr>
          <p:txBody>
            <a:bodyPr spcFirstLastPara="1" wrap="square" lIns="92150" tIns="0" rIns="92150" bIns="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03" name="Google Shape;1203;p32"/>
            <p:cNvSpPr/>
            <p:nvPr/>
          </p:nvSpPr>
          <p:spPr>
            <a:xfrm>
              <a:off x="5121000" y="3156840"/>
              <a:ext cx="167040" cy="208800"/>
            </a:xfrm>
            <a:custGeom>
              <a:avLst/>
              <a:gdLst/>
              <a:ahLst/>
              <a:cxnLst/>
              <a:rect l="l" t="t" r="r" b="b"/>
              <a:pathLst>
                <a:path w="466" h="582" extrusionOk="0">
                  <a:moveTo>
                    <a:pt x="466" y="75"/>
                  </a:moveTo>
                  <a:cubicBezTo>
                    <a:pt x="466" y="157"/>
                    <a:pt x="431" y="226"/>
                    <a:pt x="404" y="302"/>
                  </a:cubicBezTo>
                  <a:cubicBezTo>
                    <a:pt x="390" y="341"/>
                    <a:pt x="394" y="387"/>
                    <a:pt x="377" y="424"/>
                  </a:cubicBezTo>
                  <a:cubicBezTo>
                    <a:pt x="373" y="431"/>
                    <a:pt x="369" y="437"/>
                    <a:pt x="363" y="441"/>
                  </a:cubicBezTo>
                  <a:cubicBezTo>
                    <a:pt x="313" y="473"/>
                    <a:pt x="319" y="308"/>
                    <a:pt x="319" y="286"/>
                  </a:cubicBezTo>
                  <a:cubicBezTo>
                    <a:pt x="319" y="293"/>
                    <a:pt x="296" y="312"/>
                    <a:pt x="291" y="320"/>
                  </a:cubicBezTo>
                  <a:cubicBezTo>
                    <a:pt x="279" y="339"/>
                    <a:pt x="270" y="359"/>
                    <a:pt x="260" y="378"/>
                  </a:cubicBezTo>
                  <a:cubicBezTo>
                    <a:pt x="228" y="439"/>
                    <a:pt x="197" y="500"/>
                    <a:pt x="165" y="561"/>
                  </a:cubicBezTo>
                  <a:cubicBezTo>
                    <a:pt x="155" y="580"/>
                    <a:pt x="128" y="594"/>
                    <a:pt x="115" y="570"/>
                  </a:cubicBezTo>
                  <a:cubicBezTo>
                    <a:pt x="110" y="560"/>
                    <a:pt x="108" y="549"/>
                    <a:pt x="111" y="538"/>
                  </a:cubicBezTo>
                  <a:cubicBezTo>
                    <a:pt x="103" y="550"/>
                    <a:pt x="94" y="562"/>
                    <a:pt x="82" y="569"/>
                  </a:cubicBezTo>
                  <a:cubicBezTo>
                    <a:pt x="69" y="576"/>
                    <a:pt x="51" y="574"/>
                    <a:pt x="43" y="562"/>
                  </a:cubicBezTo>
                  <a:cubicBezTo>
                    <a:pt x="39" y="556"/>
                    <a:pt x="39" y="548"/>
                    <a:pt x="39" y="540"/>
                  </a:cubicBezTo>
                  <a:cubicBezTo>
                    <a:pt x="39" y="528"/>
                    <a:pt x="41" y="517"/>
                    <a:pt x="44" y="506"/>
                  </a:cubicBezTo>
                  <a:cubicBezTo>
                    <a:pt x="18" y="534"/>
                    <a:pt x="-2" y="503"/>
                    <a:pt x="0" y="475"/>
                  </a:cubicBezTo>
                  <a:cubicBezTo>
                    <a:pt x="0" y="472"/>
                    <a:pt x="0" y="469"/>
                    <a:pt x="1" y="466"/>
                  </a:cubicBezTo>
                  <a:cubicBezTo>
                    <a:pt x="5" y="433"/>
                    <a:pt x="16" y="404"/>
                    <a:pt x="27" y="372"/>
                  </a:cubicBezTo>
                  <a:cubicBezTo>
                    <a:pt x="36" y="345"/>
                    <a:pt x="51" y="322"/>
                    <a:pt x="63" y="296"/>
                  </a:cubicBezTo>
                  <a:cubicBezTo>
                    <a:pt x="77" y="263"/>
                    <a:pt x="94" y="232"/>
                    <a:pt x="113" y="202"/>
                  </a:cubicBezTo>
                  <a:cubicBezTo>
                    <a:pt x="131" y="174"/>
                    <a:pt x="148" y="145"/>
                    <a:pt x="170" y="120"/>
                  </a:cubicBezTo>
                  <a:cubicBezTo>
                    <a:pt x="197" y="89"/>
                    <a:pt x="243" y="26"/>
                    <a:pt x="307" y="0"/>
                  </a:cubicBezTo>
                  <a:lnTo>
                    <a:pt x="466" y="75"/>
                  </a:lnTo>
                  <a:close/>
                </a:path>
              </a:pathLst>
            </a:custGeom>
            <a:solidFill>
              <a:srgbClr val="7F3329"/>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04" name="Google Shape;1204;p32"/>
            <p:cNvSpPr/>
            <p:nvPr/>
          </p:nvSpPr>
          <p:spPr>
            <a:xfrm>
              <a:off x="5622480" y="3420360"/>
              <a:ext cx="6120" cy="64800"/>
            </a:xfrm>
            <a:custGeom>
              <a:avLst/>
              <a:gdLst/>
              <a:ahLst/>
              <a:cxnLst/>
              <a:rect l="l" t="t" r="r" b="b"/>
              <a:pathLst>
                <a:path w="19" h="182" fill="none" extrusionOk="0">
                  <a:moveTo>
                    <a:pt x="19" y="0"/>
                  </a:moveTo>
                  <a:cubicBezTo>
                    <a:pt x="12" y="61"/>
                    <a:pt x="6" y="122"/>
                    <a:pt x="0" y="182"/>
                  </a:cubicBezTo>
                </a:path>
              </a:pathLst>
            </a:custGeom>
            <a:noFill/>
            <a:ln w="9525" cap="rnd" cmpd="sng">
              <a:solidFill>
                <a:schemeClr val="dk1"/>
              </a:solidFill>
              <a:prstDash val="solid"/>
              <a:round/>
              <a:headEnd type="none" w="sm" len="sm"/>
              <a:tailEnd type="none" w="sm" len="sm"/>
            </a:ln>
          </p:spPr>
          <p:txBody>
            <a:bodyPr spcFirstLastPara="1" wrap="square" lIns="92150" tIns="18350" rIns="92150" bIns="1835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05" name="Google Shape;1205;p32"/>
            <p:cNvSpPr/>
            <p:nvPr/>
          </p:nvSpPr>
          <p:spPr>
            <a:xfrm>
              <a:off x="5633640" y="3270960"/>
              <a:ext cx="2520" cy="107640"/>
            </a:xfrm>
            <a:custGeom>
              <a:avLst/>
              <a:gdLst/>
              <a:ahLst/>
              <a:cxnLst/>
              <a:rect l="l" t="t" r="r" b="b"/>
              <a:pathLst>
                <a:path w="9" h="301" fill="none" extrusionOk="0">
                  <a:moveTo>
                    <a:pt x="2" y="0"/>
                  </a:moveTo>
                  <a:cubicBezTo>
                    <a:pt x="14" y="100"/>
                    <a:pt x="9" y="201"/>
                    <a:pt x="0" y="301"/>
                  </a:cubicBezTo>
                </a:path>
              </a:pathLst>
            </a:custGeom>
            <a:noFill/>
            <a:ln w="9525" cap="rnd" cmpd="sng">
              <a:solidFill>
                <a:schemeClr val="dk1"/>
              </a:solidFill>
              <a:prstDash val="solid"/>
              <a:round/>
              <a:headEnd type="none" w="sm" len="sm"/>
              <a:tailEnd type="none" w="sm" len="sm"/>
            </a:ln>
          </p:spPr>
          <p:txBody>
            <a:bodyPr spcFirstLastPara="1" wrap="square" lIns="92150" tIns="47150" rIns="92150" bIns="4715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06" name="Google Shape;1206;p32"/>
            <p:cNvSpPr/>
            <p:nvPr/>
          </p:nvSpPr>
          <p:spPr>
            <a:xfrm>
              <a:off x="5250600" y="3360240"/>
              <a:ext cx="105480" cy="62640"/>
            </a:xfrm>
            <a:custGeom>
              <a:avLst/>
              <a:gdLst/>
              <a:ahLst/>
              <a:cxnLst/>
              <a:rect l="l" t="t" r="r" b="b"/>
              <a:pathLst>
                <a:path w="295" h="176" fill="none" extrusionOk="0">
                  <a:moveTo>
                    <a:pt x="0" y="176"/>
                  </a:moveTo>
                  <a:cubicBezTo>
                    <a:pt x="107" y="147"/>
                    <a:pt x="220" y="73"/>
                    <a:pt x="295" y="0"/>
                  </a:cubicBezTo>
                </a:path>
              </a:pathLst>
            </a:custGeom>
            <a:noFill/>
            <a:ln w="9525" cap="rnd" cmpd="sng">
              <a:solidFill>
                <a:schemeClr val="dk1"/>
              </a:solidFill>
              <a:prstDash val="solid"/>
              <a:round/>
              <a:headEnd type="none" w="sm" len="sm"/>
              <a:tailEnd type="none" w="sm" len="sm"/>
            </a:ln>
          </p:spPr>
          <p:txBody>
            <a:bodyPr spcFirstLastPara="1" wrap="square" lIns="92150" tIns="16200" rIns="92150" bIns="162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07" name="Google Shape;1207;p32"/>
            <p:cNvSpPr/>
            <p:nvPr/>
          </p:nvSpPr>
          <p:spPr>
            <a:xfrm>
              <a:off x="5408640" y="3789360"/>
              <a:ext cx="44280" cy="134640"/>
            </a:xfrm>
            <a:custGeom>
              <a:avLst/>
              <a:gdLst/>
              <a:ahLst/>
              <a:cxnLst/>
              <a:rect l="l" t="t" r="r" b="b"/>
              <a:pathLst>
                <a:path w="125" h="376" fill="none" extrusionOk="0">
                  <a:moveTo>
                    <a:pt x="0" y="376"/>
                  </a:moveTo>
                  <a:cubicBezTo>
                    <a:pt x="24" y="327"/>
                    <a:pt x="56" y="282"/>
                    <a:pt x="79" y="233"/>
                  </a:cubicBezTo>
                  <a:cubicBezTo>
                    <a:pt x="113" y="160"/>
                    <a:pt x="129" y="80"/>
                    <a:pt x="124" y="0"/>
                  </a:cubicBezTo>
                </a:path>
              </a:pathLst>
            </a:custGeom>
            <a:noFill/>
            <a:ln w="9525" cap="rnd" cmpd="sng">
              <a:solidFill>
                <a:srgbClr val="000000"/>
              </a:solidFill>
              <a:prstDash val="solid"/>
              <a:round/>
              <a:headEnd type="none" w="sm" len="sm"/>
              <a:tailEnd type="none" w="sm" len="sm"/>
            </a:ln>
          </p:spPr>
          <p:txBody>
            <a:bodyPr spcFirstLastPara="1" wrap="square" lIns="92150" tIns="47150" rIns="92150" bIns="4715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08" name="Google Shape;1208;p32"/>
            <p:cNvSpPr/>
            <p:nvPr/>
          </p:nvSpPr>
          <p:spPr>
            <a:xfrm>
              <a:off x="5900400" y="4032720"/>
              <a:ext cx="7920" cy="124920"/>
            </a:xfrm>
            <a:custGeom>
              <a:avLst/>
              <a:gdLst/>
              <a:ahLst/>
              <a:cxnLst/>
              <a:rect l="l" t="t" r="r" b="b"/>
              <a:pathLst>
                <a:path w="24" h="349" extrusionOk="0">
                  <a:moveTo>
                    <a:pt x="6" y="349"/>
                  </a:moveTo>
                  <a:cubicBezTo>
                    <a:pt x="3" y="349"/>
                    <a:pt x="1" y="346"/>
                    <a:pt x="0" y="343"/>
                  </a:cubicBezTo>
                  <a:cubicBezTo>
                    <a:pt x="0" y="329"/>
                    <a:pt x="1" y="293"/>
                    <a:pt x="4" y="247"/>
                  </a:cubicBezTo>
                  <a:cubicBezTo>
                    <a:pt x="9" y="161"/>
                    <a:pt x="15" y="43"/>
                    <a:pt x="6" y="7"/>
                  </a:cubicBezTo>
                  <a:cubicBezTo>
                    <a:pt x="5" y="4"/>
                    <a:pt x="7" y="1"/>
                    <a:pt x="10" y="0"/>
                  </a:cubicBezTo>
                  <a:cubicBezTo>
                    <a:pt x="13" y="-1"/>
                    <a:pt x="17" y="1"/>
                    <a:pt x="18" y="4"/>
                  </a:cubicBezTo>
                  <a:cubicBezTo>
                    <a:pt x="28" y="42"/>
                    <a:pt x="21" y="161"/>
                    <a:pt x="16" y="248"/>
                  </a:cubicBezTo>
                  <a:cubicBezTo>
                    <a:pt x="14" y="291"/>
                    <a:pt x="12" y="329"/>
                    <a:pt x="13" y="342"/>
                  </a:cubicBezTo>
                  <a:cubicBezTo>
                    <a:pt x="13" y="346"/>
                    <a:pt x="10" y="349"/>
                    <a:pt x="7" y="349"/>
                  </a:cubicBezTo>
                  <a:lnTo>
                    <a:pt x="6" y="349"/>
                  </a:lnTo>
                  <a:close/>
                </a:path>
              </a:pathLst>
            </a:custGeom>
            <a:solidFill>
              <a:srgbClr val="000000"/>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1209" name="Google Shape;1209;p32"/>
            <p:cNvSpPr/>
            <p:nvPr/>
          </p:nvSpPr>
          <p:spPr>
            <a:xfrm>
              <a:off x="5900400" y="4032720"/>
              <a:ext cx="7920" cy="124920"/>
            </a:xfrm>
            <a:custGeom>
              <a:avLst/>
              <a:gdLst/>
              <a:ahLst/>
              <a:cxnLst/>
              <a:rect l="l" t="t" r="r" b="b"/>
              <a:pathLst>
                <a:path w="24" h="349" extrusionOk="0">
                  <a:moveTo>
                    <a:pt x="6" y="349"/>
                  </a:moveTo>
                  <a:cubicBezTo>
                    <a:pt x="3" y="349"/>
                    <a:pt x="1" y="346"/>
                    <a:pt x="0" y="343"/>
                  </a:cubicBezTo>
                  <a:cubicBezTo>
                    <a:pt x="0" y="329"/>
                    <a:pt x="1" y="293"/>
                    <a:pt x="4" y="247"/>
                  </a:cubicBezTo>
                  <a:cubicBezTo>
                    <a:pt x="9" y="161"/>
                    <a:pt x="15" y="43"/>
                    <a:pt x="6" y="7"/>
                  </a:cubicBezTo>
                  <a:cubicBezTo>
                    <a:pt x="5" y="4"/>
                    <a:pt x="7" y="1"/>
                    <a:pt x="10" y="0"/>
                  </a:cubicBezTo>
                  <a:cubicBezTo>
                    <a:pt x="13" y="-1"/>
                    <a:pt x="17" y="1"/>
                    <a:pt x="18" y="4"/>
                  </a:cubicBezTo>
                  <a:cubicBezTo>
                    <a:pt x="28" y="42"/>
                    <a:pt x="21" y="161"/>
                    <a:pt x="16" y="248"/>
                  </a:cubicBezTo>
                  <a:cubicBezTo>
                    <a:pt x="14" y="291"/>
                    <a:pt x="12" y="329"/>
                    <a:pt x="13" y="342"/>
                  </a:cubicBezTo>
                  <a:cubicBezTo>
                    <a:pt x="13" y="346"/>
                    <a:pt x="10" y="349"/>
                    <a:pt x="7" y="349"/>
                  </a:cubicBezTo>
                  <a:lnTo>
                    <a:pt x="6" y="349"/>
                  </a:lnTo>
                  <a:close/>
                </a:path>
              </a:pathLst>
            </a:custGeom>
            <a:noFill/>
            <a:ln w="9525" cap="flat" cmpd="sng">
              <a:solidFill>
                <a:schemeClr val="dk1"/>
              </a:solidFill>
              <a:prstDash val="solid"/>
              <a:miter lim="8000"/>
              <a:headEnd type="none" w="sm" len="sm"/>
              <a:tailEnd type="none" w="sm" len="sm"/>
            </a:ln>
          </p:spPr>
          <p:txBody>
            <a:bodyPr spcFirstLastPara="1" wrap="square" lIns="91800" tIns="46800" rIns="91800" bIns="468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10" name="Google Shape;1210;p32"/>
            <p:cNvSpPr/>
            <p:nvPr/>
          </p:nvSpPr>
          <p:spPr>
            <a:xfrm>
              <a:off x="5055840" y="2825280"/>
              <a:ext cx="102600" cy="79560"/>
            </a:xfrm>
            <a:custGeom>
              <a:avLst/>
              <a:gdLst/>
              <a:ahLst/>
              <a:cxnLst/>
              <a:rect l="l" t="t" r="r" b="b"/>
              <a:pathLst>
                <a:path w="287" h="223" fill="none" extrusionOk="0">
                  <a:moveTo>
                    <a:pt x="287" y="119"/>
                  </a:moveTo>
                  <a:cubicBezTo>
                    <a:pt x="277" y="99"/>
                    <a:pt x="266" y="79"/>
                    <a:pt x="255" y="59"/>
                  </a:cubicBezTo>
                  <a:cubicBezTo>
                    <a:pt x="250" y="48"/>
                    <a:pt x="244" y="37"/>
                    <a:pt x="236" y="27"/>
                  </a:cubicBezTo>
                  <a:cubicBezTo>
                    <a:pt x="222" y="11"/>
                    <a:pt x="203" y="-6"/>
                    <a:pt x="181" y="2"/>
                  </a:cubicBezTo>
                  <a:cubicBezTo>
                    <a:pt x="162" y="9"/>
                    <a:pt x="153" y="25"/>
                    <a:pt x="153" y="45"/>
                  </a:cubicBezTo>
                  <a:cubicBezTo>
                    <a:pt x="153" y="76"/>
                    <a:pt x="163" y="107"/>
                    <a:pt x="172" y="137"/>
                  </a:cubicBezTo>
                  <a:cubicBezTo>
                    <a:pt x="105" y="133"/>
                    <a:pt x="37" y="167"/>
                    <a:pt x="0" y="223"/>
                  </a:cubicBezTo>
                </a:path>
              </a:pathLst>
            </a:custGeom>
            <a:noFill/>
            <a:ln w="9525" cap="rnd" cmpd="sng">
              <a:solidFill>
                <a:schemeClr val="dk1"/>
              </a:solidFill>
              <a:prstDash val="solid"/>
              <a:round/>
              <a:headEnd type="none" w="sm" len="sm"/>
              <a:tailEnd type="none" w="sm" len="sm"/>
            </a:ln>
          </p:spPr>
          <p:txBody>
            <a:bodyPr spcFirstLastPara="1" wrap="square" lIns="92150" tIns="33100" rIns="92150" bIns="331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11" name="Google Shape;1211;p32"/>
            <p:cNvSpPr/>
            <p:nvPr/>
          </p:nvSpPr>
          <p:spPr>
            <a:xfrm>
              <a:off x="5062680" y="2802960"/>
              <a:ext cx="41400" cy="46800"/>
            </a:xfrm>
            <a:custGeom>
              <a:avLst/>
              <a:gdLst/>
              <a:ahLst/>
              <a:cxnLst/>
              <a:rect l="l" t="t" r="r" b="b"/>
              <a:pathLst>
                <a:path w="117" h="132" fill="none" extrusionOk="0">
                  <a:moveTo>
                    <a:pt x="23" y="0"/>
                  </a:moveTo>
                  <a:lnTo>
                    <a:pt x="13" y="21"/>
                  </a:lnTo>
                  <a:cubicBezTo>
                    <a:pt x="7" y="35"/>
                    <a:pt x="1" y="48"/>
                    <a:pt x="0" y="63"/>
                  </a:cubicBezTo>
                  <a:cubicBezTo>
                    <a:pt x="-1" y="77"/>
                    <a:pt x="4" y="94"/>
                    <a:pt x="16" y="103"/>
                  </a:cubicBezTo>
                  <a:cubicBezTo>
                    <a:pt x="27" y="111"/>
                    <a:pt x="43" y="111"/>
                    <a:pt x="56" y="105"/>
                  </a:cubicBezTo>
                  <a:cubicBezTo>
                    <a:pt x="69" y="99"/>
                    <a:pt x="79" y="88"/>
                    <a:pt x="87" y="76"/>
                  </a:cubicBezTo>
                  <a:cubicBezTo>
                    <a:pt x="97" y="62"/>
                    <a:pt x="104" y="45"/>
                    <a:pt x="108" y="28"/>
                  </a:cubicBezTo>
                  <a:cubicBezTo>
                    <a:pt x="103" y="43"/>
                    <a:pt x="100" y="57"/>
                    <a:pt x="97" y="72"/>
                  </a:cubicBezTo>
                  <a:cubicBezTo>
                    <a:pt x="95" y="83"/>
                    <a:pt x="93" y="95"/>
                    <a:pt x="96" y="107"/>
                  </a:cubicBezTo>
                  <a:cubicBezTo>
                    <a:pt x="98" y="118"/>
                    <a:pt x="106" y="129"/>
                    <a:pt x="117" y="132"/>
                  </a:cubicBezTo>
                </a:path>
              </a:pathLst>
            </a:custGeom>
            <a:noFill/>
            <a:ln w="9525" cap="rnd" cmpd="sng">
              <a:solidFill>
                <a:schemeClr val="dk1"/>
              </a:solidFill>
              <a:prstDash val="solid"/>
              <a:round/>
              <a:headEnd type="none" w="sm" len="sm"/>
              <a:tailEnd type="none" w="sm" len="sm"/>
            </a:ln>
          </p:spPr>
          <p:txBody>
            <a:bodyPr spcFirstLastPara="1" wrap="square" lIns="92150" tIns="350" rIns="92150" bIns="35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12" name="Google Shape;1212;p32"/>
            <p:cNvSpPr/>
            <p:nvPr/>
          </p:nvSpPr>
          <p:spPr>
            <a:xfrm>
              <a:off x="5280120" y="3163680"/>
              <a:ext cx="7920" cy="19440"/>
            </a:xfrm>
            <a:custGeom>
              <a:avLst/>
              <a:gdLst/>
              <a:ahLst/>
              <a:cxnLst/>
              <a:rect l="l" t="t" r="r" b="b"/>
              <a:pathLst>
                <a:path w="24" h="56" fill="none" extrusionOk="0">
                  <a:moveTo>
                    <a:pt x="24" y="56"/>
                  </a:moveTo>
                  <a:cubicBezTo>
                    <a:pt x="19" y="42"/>
                    <a:pt x="6" y="14"/>
                    <a:pt x="0" y="0"/>
                  </a:cubicBezTo>
                </a:path>
              </a:pathLst>
            </a:custGeom>
            <a:noFill/>
            <a:ln w="9525" cap="rnd" cmpd="sng">
              <a:solidFill>
                <a:schemeClr val="dk1"/>
              </a:solidFill>
              <a:prstDash val="solid"/>
              <a:round/>
              <a:headEnd type="none" w="sm" len="sm"/>
              <a:tailEnd type="none" w="sm" len="sm"/>
            </a:ln>
          </p:spPr>
          <p:txBody>
            <a:bodyPr spcFirstLastPara="1" wrap="square" lIns="92150" tIns="0" rIns="92150" bIns="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13" name="Google Shape;1213;p32"/>
            <p:cNvSpPr/>
            <p:nvPr/>
          </p:nvSpPr>
          <p:spPr>
            <a:xfrm>
              <a:off x="5160600" y="3255120"/>
              <a:ext cx="42480" cy="99000"/>
            </a:xfrm>
            <a:custGeom>
              <a:avLst/>
              <a:gdLst/>
              <a:ahLst/>
              <a:cxnLst/>
              <a:rect l="l" t="t" r="r" b="b"/>
              <a:pathLst>
                <a:path w="120" h="277" fill="none" extrusionOk="0">
                  <a:moveTo>
                    <a:pt x="0" y="277"/>
                  </a:moveTo>
                  <a:cubicBezTo>
                    <a:pt x="28" y="180"/>
                    <a:pt x="68" y="86"/>
                    <a:pt x="120" y="0"/>
                  </a:cubicBezTo>
                </a:path>
              </a:pathLst>
            </a:custGeom>
            <a:noFill/>
            <a:ln w="9525" cap="rnd" cmpd="sng">
              <a:solidFill>
                <a:schemeClr val="dk1"/>
              </a:solidFill>
              <a:prstDash val="solid"/>
              <a:round/>
              <a:headEnd type="none" w="sm" len="sm"/>
              <a:tailEnd type="none" w="sm" len="sm"/>
            </a:ln>
          </p:spPr>
          <p:txBody>
            <a:bodyPr spcFirstLastPara="1" wrap="square" lIns="92150" tIns="47150" rIns="92150" bIns="4715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14" name="Google Shape;1214;p32"/>
            <p:cNvSpPr/>
            <p:nvPr/>
          </p:nvSpPr>
          <p:spPr>
            <a:xfrm>
              <a:off x="5137200" y="3249360"/>
              <a:ext cx="33840" cy="89280"/>
            </a:xfrm>
            <a:custGeom>
              <a:avLst/>
              <a:gdLst/>
              <a:ahLst/>
              <a:cxnLst/>
              <a:rect l="l" t="t" r="r" b="b"/>
              <a:pathLst>
                <a:path w="96" h="250" fill="none" extrusionOk="0">
                  <a:moveTo>
                    <a:pt x="0" y="250"/>
                  </a:moveTo>
                  <a:cubicBezTo>
                    <a:pt x="11" y="220"/>
                    <a:pt x="16" y="190"/>
                    <a:pt x="23" y="159"/>
                  </a:cubicBezTo>
                  <a:cubicBezTo>
                    <a:pt x="38" y="102"/>
                    <a:pt x="62" y="48"/>
                    <a:pt x="96" y="0"/>
                  </a:cubicBezTo>
                </a:path>
              </a:pathLst>
            </a:custGeom>
            <a:noFill/>
            <a:ln w="9525" cap="rnd" cmpd="sng">
              <a:solidFill>
                <a:schemeClr val="dk1"/>
              </a:solidFill>
              <a:prstDash val="solid"/>
              <a:round/>
              <a:headEnd type="none" w="sm" len="sm"/>
              <a:tailEnd type="none" w="sm" len="sm"/>
            </a:ln>
          </p:spPr>
          <p:txBody>
            <a:bodyPr spcFirstLastPara="1" wrap="square" lIns="92150" tIns="42825" rIns="92150" bIns="42825"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15" name="Google Shape;1215;p32"/>
            <p:cNvSpPr/>
            <p:nvPr/>
          </p:nvSpPr>
          <p:spPr>
            <a:xfrm>
              <a:off x="5234760" y="3231720"/>
              <a:ext cx="6840" cy="29880"/>
            </a:xfrm>
            <a:custGeom>
              <a:avLst/>
              <a:gdLst/>
              <a:ahLst/>
              <a:cxnLst/>
              <a:rect l="l" t="t" r="r" b="b"/>
              <a:pathLst>
                <a:path w="21" h="85" fill="none" extrusionOk="0">
                  <a:moveTo>
                    <a:pt x="0" y="85"/>
                  </a:moveTo>
                  <a:cubicBezTo>
                    <a:pt x="13" y="59"/>
                    <a:pt x="20" y="29"/>
                    <a:pt x="21" y="0"/>
                  </a:cubicBezTo>
                </a:path>
              </a:pathLst>
            </a:custGeom>
            <a:noFill/>
            <a:ln w="9525" cap="rnd" cmpd="sng">
              <a:solidFill>
                <a:schemeClr val="dk1"/>
              </a:solidFill>
              <a:prstDash val="solid"/>
              <a:round/>
              <a:headEnd type="none" w="sm" len="sm"/>
              <a:tailEnd type="none" w="sm" len="sm"/>
            </a:ln>
          </p:spPr>
          <p:txBody>
            <a:bodyPr spcFirstLastPara="1" wrap="square" lIns="92150" tIns="0" rIns="92150" bIns="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16" name="Google Shape;1216;p32"/>
            <p:cNvSpPr/>
            <p:nvPr/>
          </p:nvSpPr>
          <p:spPr>
            <a:xfrm>
              <a:off x="5317920" y="3303720"/>
              <a:ext cx="5040" cy="48240"/>
            </a:xfrm>
            <a:custGeom>
              <a:avLst/>
              <a:gdLst/>
              <a:ahLst/>
              <a:cxnLst/>
              <a:rect l="l" t="t" r="r" b="b"/>
              <a:pathLst>
                <a:path w="16" h="136" fill="none" extrusionOk="0">
                  <a:moveTo>
                    <a:pt x="0" y="136"/>
                  </a:moveTo>
                  <a:cubicBezTo>
                    <a:pt x="19" y="94"/>
                    <a:pt x="22" y="44"/>
                    <a:pt x="7" y="0"/>
                  </a:cubicBezTo>
                </a:path>
              </a:pathLst>
            </a:custGeom>
            <a:noFill/>
            <a:ln w="9525" cap="rnd" cmpd="sng">
              <a:solidFill>
                <a:schemeClr val="dk1"/>
              </a:solidFill>
              <a:prstDash val="solid"/>
              <a:round/>
              <a:headEnd type="none" w="sm" len="sm"/>
              <a:tailEnd type="none" w="sm" len="sm"/>
            </a:ln>
          </p:spPr>
          <p:txBody>
            <a:bodyPr spcFirstLastPara="1" wrap="square" lIns="92150" tIns="1800" rIns="92150" bIns="18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17" name="Google Shape;1217;p32"/>
            <p:cNvSpPr/>
            <p:nvPr/>
          </p:nvSpPr>
          <p:spPr>
            <a:xfrm>
              <a:off x="5756040" y="2832480"/>
              <a:ext cx="195121" cy="126720"/>
            </a:xfrm>
            <a:custGeom>
              <a:avLst/>
              <a:gdLst/>
              <a:ahLst/>
              <a:cxnLst/>
              <a:rect l="l" t="t" r="r" b="b"/>
              <a:pathLst>
                <a:path w="544" h="354" extrusionOk="0">
                  <a:moveTo>
                    <a:pt x="543" y="213"/>
                  </a:moveTo>
                  <a:cubicBezTo>
                    <a:pt x="513" y="91"/>
                    <a:pt x="393" y="-16"/>
                    <a:pt x="268" y="2"/>
                  </a:cubicBezTo>
                  <a:cubicBezTo>
                    <a:pt x="198" y="13"/>
                    <a:pt x="99" y="42"/>
                    <a:pt x="57" y="99"/>
                  </a:cubicBezTo>
                  <a:cubicBezTo>
                    <a:pt x="14" y="155"/>
                    <a:pt x="0" y="272"/>
                    <a:pt x="0" y="343"/>
                  </a:cubicBezTo>
                  <a:cubicBezTo>
                    <a:pt x="83" y="370"/>
                    <a:pt x="201" y="344"/>
                    <a:pt x="287" y="324"/>
                  </a:cubicBezTo>
                  <a:cubicBezTo>
                    <a:pt x="363" y="306"/>
                    <a:pt x="439" y="285"/>
                    <a:pt x="504" y="241"/>
                  </a:cubicBezTo>
                  <a:cubicBezTo>
                    <a:pt x="513" y="235"/>
                    <a:pt x="546" y="224"/>
                    <a:pt x="543" y="213"/>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18" name="Google Shape;1218;p32"/>
            <p:cNvSpPr/>
            <p:nvPr/>
          </p:nvSpPr>
          <p:spPr>
            <a:xfrm>
              <a:off x="5952960" y="3148920"/>
              <a:ext cx="26640" cy="59040"/>
            </a:xfrm>
            <a:custGeom>
              <a:avLst/>
              <a:gdLst/>
              <a:ahLst/>
              <a:cxnLst/>
              <a:rect l="l" t="t" r="r" b="b"/>
              <a:pathLst>
                <a:path w="76" h="166" extrusionOk="0">
                  <a:moveTo>
                    <a:pt x="6" y="166"/>
                  </a:moveTo>
                  <a:cubicBezTo>
                    <a:pt x="4" y="166"/>
                    <a:pt x="3" y="166"/>
                    <a:pt x="2" y="165"/>
                  </a:cubicBezTo>
                  <a:cubicBezTo>
                    <a:pt x="-1" y="163"/>
                    <a:pt x="-1" y="160"/>
                    <a:pt x="1" y="157"/>
                  </a:cubicBezTo>
                  <a:cubicBezTo>
                    <a:pt x="11" y="141"/>
                    <a:pt x="20" y="124"/>
                    <a:pt x="27" y="105"/>
                  </a:cubicBezTo>
                  <a:cubicBezTo>
                    <a:pt x="31" y="93"/>
                    <a:pt x="33" y="81"/>
                    <a:pt x="36" y="68"/>
                  </a:cubicBezTo>
                  <a:cubicBezTo>
                    <a:pt x="37" y="62"/>
                    <a:pt x="38" y="56"/>
                    <a:pt x="39" y="50"/>
                  </a:cubicBezTo>
                  <a:cubicBezTo>
                    <a:pt x="44" y="28"/>
                    <a:pt x="53" y="12"/>
                    <a:pt x="66" y="2"/>
                  </a:cubicBezTo>
                  <a:cubicBezTo>
                    <a:pt x="69" y="0"/>
                    <a:pt x="72" y="0"/>
                    <a:pt x="75" y="3"/>
                  </a:cubicBezTo>
                  <a:cubicBezTo>
                    <a:pt x="77" y="6"/>
                    <a:pt x="76" y="9"/>
                    <a:pt x="73" y="11"/>
                  </a:cubicBezTo>
                  <a:cubicBezTo>
                    <a:pt x="63" y="19"/>
                    <a:pt x="55" y="33"/>
                    <a:pt x="51" y="52"/>
                  </a:cubicBezTo>
                  <a:cubicBezTo>
                    <a:pt x="50" y="58"/>
                    <a:pt x="49" y="64"/>
                    <a:pt x="48" y="70"/>
                  </a:cubicBezTo>
                  <a:cubicBezTo>
                    <a:pt x="45" y="83"/>
                    <a:pt x="43" y="96"/>
                    <a:pt x="38" y="109"/>
                  </a:cubicBezTo>
                  <a:cubicBezTo>
                    <a:pt x="31" y="129"/>
                    <a:pt x="22" y="147"/>
                    <a:pt x="11" y="164"/>
                  </a:cubicBezTo>
                  <a:cubicBezTo>
                    <a:pt x="10" y="165"/>
                    <a:pt x="8" y="166"/>
                    <a:pt x="6" y="166"/>
                  </a:cubicBezTo>
                  <a:close/>
                </a:path>
              </a:pathLst>
            </a:custGeom>
            <a:solidFill>
              <a:schemeClr val="dk1"/>
            </a:solidFill>
            <a:ln>
              <a:noFill/>
            </a:ln>
          </p:spPr>
          <p:txBody>
            <a:bodyPr spcFirstLastPara="1" wrap="square" lIns="90000" tIns="14750" rIns="90000" bIns="1475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1219" name="Google Shape;1219;p32"/>
            <p:cNvSpPr/>
            <p:nvPr/>
          </p:nvSpPr>
          <p:spPr>
            <a:xfrm>
              <a:off x="5867280" y="3213360"/>
              <a:ext cx="83520" cy="36360"/>
            </a:xfrm>
            <a:custGeom>
              <a:avLst/>
              <a:gdLst/>
              <a:ahLst/>
              <a:cxnLst/>
              <a:rect l="l" t="t" r="r" b="b"/>
              <a:pathLst>
                <a:path w="234" h="103" extrusionOk="0">
                  <a:moveTo>
                    <a:pt x="16" y="103"/>
                  </a:moveTo>
                  <a:cubicBezTo>
                    <a:pt x="12" y="103"/>
                    <a:pt x="9" y="103"/>
                    <a:pt x="5" y="103"/>
                  </a:cubicBezTo>
                  <a:cubicBezTo>
                    <a:pt x="2" y="102"/>
                    <a:pt x="-1" y="99"/>
                    <a:pt x="0" y="96"/>
                  </a:cubicBezTo>
                  <a:cubicBezTo>
                    <a:pt x="0" y="92"/>
                    <a:pt x="3" y="90"/>
                    <a:pt x="7" y="91"/>
                  </a:cubicBezTo>
                  <a:cubicBezTo>
                    <a:pt x="15" y="92"/>
                    <a:pt x="24" y="91"/>
                    <a:pt x="33" y="90"/>
                  </a:cubicBezTo>
                  <a:cubicBezTo>
                    <a:pt x="74" y="87"/>
                    <a:pt x="125" y="82"/>
                    <a:pt x="163" y="56"/>
                  </a:cubicBezTo>
                  <a:cubicBezTo>
                    <a:pt x="171" y="50"/>
                    <a:pt x="179" y="42"/>
                    <a:pt x="187" y="35"/>
                  </a:cubicBezTo>
                  <a:cubicBezTo>
                    <a:pt x="190" y="32"/>
                    <a:pt x="193" y="30"/>
                    <a:pt x="197" y="27"/>
                  </a:cubicBezTo>
                  <a:lnTo>
                    <a:pt x="203" y="21"/>
                  </a:lnTo>
                  <a:cubicBezTo>
                    <a:pt x="210" y="15"/>
                    <a:pt x="217" y="9"/>
                    <a:pt x="223" y="2"/>
                  </a:cubicBezTo>
                  <a:cubicBezTo>
                    <a:pt x="225" y="0"/>
                    <a:pt x="229" y="-1"/>
                    <a:pt x="231" y="2"/>
                  </a:cubicBezTo>
                  <a:cubicBezTo>
                    <a:pt x="234" y="4"/>
                    <a:pt x="234" y="8"/>
                    <a:pt x="232" y="10"/>
                  </a:cubicBezTo>
                  <a:cubicBezTo>
                    <a:pt x="225" y="18"/>
                    <a:pt x="218" y="24"/>
                    <a:pt x="210" y="31"/>
                  </a:cubicBezTo>
                  <a:lnTo>
                    <a:pt x="205" y="36"/>
                  </a:lnTo>
                  <a:cubicBezTo>
                    <a:pt x="202" y="39"/>
                    <a:pt x="198" y="41"/>
                    <a:pt x="195" y="44"/>
                  </a:cubicBezTo>
                  <a:cubicBezTo>
                    <a:pt x="187" y="52"/>
                    <a:pt x="179" y="59"/>
                    <a:pt x="170" y="65"/>
                  </a:cubicBezTo>
                  <a:cubicBezTo>
                    <a:pt x="130" y="94"/>
                    <a:pt x="77" y="99"/>
                    <a:pt x="34" y="102"/>
                  </a:cubicBezTo>
                  <a:cubicBezTo>
                    <a:pt x="28" y="103"/>
                    <a:pt x="22" y="103"/>
                    <a:pt x="16" y="10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1220" name="Google Shape;1220;p32"/>
            <p:cNvSpPr/>
            <p:nvPr/>
          </p:nvSpPr>
          <p:spPr>
            <a:xfrm>
              <a:off x="5767920" y="3173400"/>
              <a:ext cx="84960" cy="74160"/>
            </a:xfrm>
            <a:custGeom>
              <a:avLst/>
              <a:gdLst/>
              <a:ahLst/>
              <a:cxnLst/>
              <a:rect l="l" t="t" r="r" b="b"/>
              <a:pathLst>
                <a:path w="238" h="208" extrusionOk="0">
                  <a:moveTo>
                    <a:pt x="231" y="208"/>
                  </a:moveTo>
                  <a:cubicBezTo>
                    <a:pt x="230" y="208"/>
                    <a:pt x="230" y="208"/>
                    <a:pt x="229" y="208"/>
                  </a:cubicBezTo>
                  <a:lnTo>
                    <a:pt x="217" y="203"/>
                  </a:lnTo>
                  <a:cubicBezTo>
                    <a:pt x="169" y="184"/>
                    <a:pt x="119" y="164"/>
                    <a:pt x="81" y="128"/>
                  </a:cubicBezTo>
                  <a:cubicBezTo>
                    <a:pt x="69" y="117"/>
                    <a:pt x="59" y="106"/>
                    <a:pt x="50" y="94"/>
                  </a:cubicBezTo>
                  <a:cubicBezTo>
                    <a:pt x="43" y="83"/>
                    <a:pt x="36" y="72"/>
                    <a:pt x="31" y="61"/>
                  </a:cubicBezTo>
                  <a:lnTo>
                    <a:pt x="2" y="9"/>
                  </a:lnTo>
                  <a:cubicBezTo>
                    <a:pt x="0" y="6"/>
                    <a:pt x="1" y="2"/>
                    <a:pt x="4" y="1"/>
                  </a:cubicBezTo>
                  <a:cubicBezTo>
                    <a:pt x="7" y="-1"/>
                    <a:pt x="11" y="0"/>
                    <a:pt x="12" y="3"/>
                  </a:cubicBezTo>
                  <a:lnTo>
                    <a:pt x="41" y="55"/>
                  </a:lnTo>
                  <a:cubicBezTo>
                    <a:pt x="47" y="66"/>
                    <a:pt x="53" y="77"/>
                    <a:pt x="60" y="87"/>
                  </a:cubicBezTo>
                  <a:cubicBezTo>
                    <a:pt x="68" y="98"/>
                    <a:pt x="78" y="109"/>
                    <a:pt x="89" y="119"/>
                  </a:cubicBezTo>
                  <a:cubicBezTo>
                    <a:pt x="125" y="153"/>
                    <a:pt x="175" y="173"/>
                    <a:pt x="222" y="192"/>
                  </a:cubicBezTo>
                  <a:lnTo>
                    <a:pt x="233" y="196"/>
                  </a:lnTo>
                  <a:cubicBezTo>
                    <a:pt x="236" y="197"/>
                    <a:pt x="238" y="201"/>
                    <a:pt x="237" y="204"/>
                  </a:cubicBezTo>
                  <a:cubicBezTo>
                    <a:pt x="236" y="207"/>
                    <a:pt x="234" y="208"/>
                    <a:pt x="231" y="208"/>
                  </a:cubicBezTo>
                  <a:close/>
                </a:path>
              </a:pathLst>
            </a:custGeom>
            <a:solidFill>
              <a:schemeClr val="dk1"/>
            </a:solidFill>
            <a:ln>
              <a:noFill/>
            </a:ln>
          </p:spPr>
          <p:txBody>
            <a:bodyPr spcFirstLastPara="1" wrap="square" lIns="90000" tIns="29875" rIns="90000" bIns="29875"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1221" name="Google Shape;1221;p32"/>
            <p:cNvSpPr/>
            <p:nvPr/>
          </p:nvSpPr>
          <p:spPr>
            <a:xfrm>
              <a:off x="6107040" y="3347280"/>
              <a:ext cx="42840" cy="177120"/>
            </a:xfrm>
            <a:custGeom>
              <a:avLst/>
              <a:gdLst/>
              <a:ahLst/>
              <a:cxnLst/>
              <a:rect l="l" t="t" r="r" b="b"/>
              <a:pathLst>
                <a:path w="121" h="494" extrusionOk="0">
                  <a:moveTo>
                    <a:pt x="114" y="494"/>
                  </a:moveTo>
                  <a:cubicBezTo>
                    <a:pt x="111" y="494"/>
                    <a:pt x="109" y="492"/>
                    <a:pt x="108" y="489"/>
                  </a:cubicBezTo>
                  <a:cubicBezTo>
                    <a:pt x="98" y="439"/>
                    <a:pt x="90" y="391"/>
                    <a:pt x="83" y="345"/>
                  </a:cubicBezTo>
                  <a:cubicBezTo>
                    <a:pt x="65" y="231"/>
                    <a:pt x="48" y="125"/>
                    <a:pt x="0" y="9"/>
                  </a:cubicBezTo>
                  <a:cubicBezTo>
                    <a:pt x="-1" y="6"/>
                    <a:pt x="0" y="3"/>
                    <a:pt x="3" y="1"/>
                  </a:cubicBezTo>
                  <a:cubicBezTo>
                    <a:pt x="6" y="0"/>
                    <a:pt x="10" y="1"/>
                    <a:pt x="11" y="5"/>
                  </a:cubicBezTo>
                  <a:cubicBezTo>
                    <a:pt x="60" y="121"/>
                    <a:pt x="77" y="229"/>
                    <a:pt x="95" y="343"/>
                  </a:cubicBezTo>
                  <a:cubicBezTo>
                    <a:pt x="103" y="389"/>
                    <a:pt x="110" y="437"/>
                    <a:pt x="120" y="487"/>
                  </a:cubicBezTo>
                  <a:cubicBezTo>
                    <a:pt x="121" y="490"/>
                    <a:pt x="119" y="494"/>
                    <a:pt x="116" y="494"/>
                  </a:cubicBezTo>
                  <a:cubicBezTo>
                    <a:pt x="115" y="494"/>
                    <a:pt x="115" y="494"/>
                    <a:pt x="114" y="49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1222" name="Google Shape;1222;p32"/>
            <p:cNvSpPr/>
            <p:nvPr/>
          </p:nvSpPr>
          <p:spPr>
            <a:xfrm>
              <a:off x="5205240" y="3544560"/>
              <a:ext cx="419040" cy="177120"/>
            </a:xfrm>
            <a:custGeom>
              <a:avLst/>
              <a:gdLst/>
              <a:ahLst/>
              <a:cxnLst/>
              <a:rect l="l" t="t" r="r" b="b"/>
              <a:pathLst>
                <a:path w="1166" h="494" extrusionOk="0">
                  <a:moveTo>
                    <a:pt x="628" y="373"/>
                  </a:moveTo>
                  <a:cubicBezTo>
                    <a:pt x="533" y="378"/>
                    <a:pt x="438" y="382"/>
                    <a:pt x="343" y="386"/>
                  </a:cubicBezTo>
                  <a:cubicBezTo>
                    <a:pt x="281" y="389"/>
                    <a:pt x="205" y="377"/>
                    <a:pt x="146" y="386"/>
                  </a:cubicBezTo>
                  <a:cubicBezTo>
                    <a:pt x="82" y="395"/>
                    <a:pt x="45" y="448"/>
                    <a:pt x="0" y="494"/>
                  </a:cubicBezTo>
                  <a:cubicBezTo>
                    <a:pt x="32" y="461"/>
                    <a:pt x="13" y="267"/>
                    <a:pt x="33" y="213"/>
                  </a:cubicBezTo>
                  <a:cubicBezTo>
                    <a:pt x="62" y="134"/>
                    <a:pt x="85" y="70"/>
                    <a:pt x="134" y="0"/>
                  </a:cubicBezTo>
                  <a:cubicBezTo>
                    <a:pt x="189" y="23"/>
                    <a:pt x="245" y="51"/>
                    <a:pt x="298" y="77"/>
                  </a:cubicBezTo>
                  <a:cubicBezTo>
                    <a:pt x="353" y="103"/>
                    <a:pt x="414" y="110"/>
                    <a:pt x="475" y="116"/>
                  </a:cubicBezTo>
                  <a:cubicBezTo>
                    <a:pt x="535" y="122"/>
                    <a:pt x="600" y="140"/>
                    <a:pt x="656" y="116"/>
                  </a:cubicBezTo>
                  <a:cubicBezTo>
                    <a:pt x="707" y="94"/>
                    <a:pt x="761" y="99"/>
                    <a:pt x="797" y="142"/>
                  </a:cubicBezTo>
                  <a:cubicBezTo>
                    <a:pt x="797" y="117"/>
                    <a:pt x="821" y="103"/>
                    <a:pt x="842" y="89"/>
                  </a:cubicBezTo>
                  <a:cubicBezTo>
                    <a:pt x="863" y="76"/>
                    <a:pt x="891" y="74"/>
                    <a:pt x="913" y="84"/>
                  </a:cubicBezTo>
                  <a:cubicBezTo>
                    <a:pt x="920" y="87"/>
                    <a:pt x="927" y="91"/>
                    <a:pt x="934" y="92"/>
                  </a:cubicBezTo>
                  <a:cubicBezTo>
                    <a:pt x="939" y="92"/>
                    <a:pt x="943" y="91"/>
                    <a:pt x="948" y="90"/>
                  </a:cubicBezTo>
                  <a:cubicBezTo>
                    <a:pt x="1015" y="76"/>
                    <a:pt x="1085" y="78"/>
                    <a:pt x="1154" y="75"/>
                  </a:cubicBezTo>
                  <a:cubicBezTo>
                    <a:pt x="1147" y="75"/>
                    <a:pt x="1166" y="264"/>
                    <a:pt x="1166" y="281"/>
                  </a:cubicBezTo>
                  <a:cubicBezTo>
                    <a:pt x="1166" y="291"/>
                    <a:pt x="1169" y="317"/>
                    <a:pt x="1160" y="325"/>
                  </a:cubicBezTo>
                  <a:cubicBezTo>
                    <a:pt x="1152" y="332"/>
                    <a:pt x="1114" y="329"/>
                    <a:pt x="1103" y="331"/>
                  </a:cubicBezTo>
                  <a:cubicBezTo>
                    <a:pt x="1054" y="335"/>
                    <a:pt x="1006" y="339"/>
                    <a:pt x="958" y="344"/>
                  </a:cubicBezTo>
                  <a:cubicBezTo>
                    <a:pt x="848" y="353"/>
                    <a:pt x="738" y="368"/>
                    <a:pt x="628" y="373"/>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23" name="Google Shape;1223;p32"/>
            <p:cNvSpPr/>
            <p:nvPr/>
          </p:nvSpPr>
          <p:spPr>
            <a:xfrm>
              <a:off x="5286240" y="3639960"/>
              <a:ext cx="166680" cy="474840"/>
            </a:xfrm>
            <a:custGeom>
              <a:avLst/>
              <a:gdLst/>
              <a:ahLst/>
              <a:cxnLst/>
              <a:rect l="l" t="t" r="r" b="b"/>
              <a:pathLst>
                <a:path w="465" h="1321" extrusionOk="0">
                  <a:moveTo>
                    <a:pt x="225" y="2"/>
                  </a:moveTo>
                  <a:cubicBezTo>
                    <a:pt x="207" y="6"/>
                    <a:pt x="191" y="15"/>
                    <a:pt x="178" y="32"/>
                  </a:cubicBezTo>
                  <a:cubicBezTo>
                    <a:pt x="162" y="55"/>
                    <a:pt x="157" y="84"/>
                    <a:pt x="152" y="112"/>
                  </a:cubicBezTo>
                  <a:cubicBezTo>
                    <a:pt x="126" y="273"/>
                    <a:pt x="130" y="438"/>
                    <a:pt x="91" y="597"/>
                  </a:cubicBezTo>
                  <a:cubicBezTo>
                    <a:pt x="71" y="678"/>
                    <a:pt x="41" y="757"/>
                    <a:pt x="20" y="838"/>
                  </a:cubicBezTo>
                  <a:cubicBezTo>
                    <a:pt x="2" y="908"/>
                    <a:pt x="-4" y="977"/>
                    <a:pt x="3" y="1049"/>
                  </a:cubicBezTo>
                  <a:cubicBezTo>
                    <a:pt x="8" y="1098"/>
                    <a:pt x="6" y="1158"/>
                    <a:pt x="69" y="1170"/>
                  </a:cubicBezTo>
                  <a:cubicBezTo>
                    <a:pt x="61" y="1215"/>
                    <a:pt x="55" y="1260"/>
                    <a:pt x="51" y="1306"/>
                  </a:cubicBezTo>
                  <a:cubicBezTo>
                    <a:pt x="164" y="1318"/>
                    <a:pt x="277" y="1323"/>
                    <a:pt x="391" y="1320"/>
                  </a:cubicBezTo>
                  <a:cubicBezTo>
                    <a:pt x="395" y="1320"/>
                    <a:pt x="400" y="1320"/>
                    <a:pt x="403" y="1317"/>
                  </a:cubicBezTo>
                  <a:cubicBezTo>
                    <a:pt x="407" y="1314"/>
                    <a:pt x="407" y="1309"/>
                    <a:pt x="407" y="1304"/>
                  </a:cubicBezTo>
                  <a:cubicBezTo>
                    <a:pt x="409" y="1247"/>
                    <a:pt x="408" y="1189"/>
                    <a:pt x="403" y="1132"/>
                  </a:cubicBezTo>
                  <a:cubicBezTo>
                    <a:pt x="405" y="1152"/>
                    <a:pt x="438" y="1126"/>
                    <a:pt x="441" y="1119"/>
                  </a:cubicBezTo>
                  <a:cubicBezTo>
                    <a:pt x="443" y="1114"/>
                    <a:pt x="441" y="1102"/>
                    <a:pt x="442" y="1096"/>
                  </a:cubicBezTo>
                  <a:cubicBezTo>
                    <a:pt x="442" y="1079"/>
                    <a:pt x="442" y="1062"/>
                    <a:pt x="443" y="1045"/>
                  </a:cubicBezTo>
                  <a:cubicBezTo>
                    <a:pt x="444" y="996"/>
                    <a:pt x="445" y="947"/>
                    <a:pt x="446" y="898"/>
                  </a:cubicBezTo>
                  <a:cubicBezTo>
                    <a:pt x="449" y="768"/>
                    <a:pt x="451" y="638"/>
                    <a:pt x="454" y="509"/>
                  </a:cubicBezTo>
                  <a:cubicBezTo>
                    <a:pt x="458" y="342"/>
                    <a:pt x="462" y="173"/>
                    <a:pt x="465" y="6"/>
                  </a:cubicBezTo>
                  <a:cubicBezTo>
                    <a:pt x="421" y="6"/>
                    <a:pt x="377" y="6"/>
                    <a:pt x="332" y="6"/>
                  </a:cubicBezTo>
                  <a:cubicBezTo>
                    <a:pt x="299" y="6"/>
                    <a:pt x="259" y="-4"/>
                    <a:pt x="225" y="2"/>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24" name="Google Shape;1224;p32"/>
            <p:cNvSpPr/>
            <p:nvPr/>
          </p:nvSpPr>
          <p:spPr>
            <a:xfrm>
              <a:off x="5415480" y="3621960"/>
              <a:ext cx="190800" cy="564482"/>
            </a:xfrm>
            <a:custGeom>
              <a:avLst/>
              <a:gdLst/>
              <a:ahLst/>
              <a:cxnLst/>
              <a:rect l="l" t="t" r="r" b="b"/>
              <a:pathLst>
                <a:path w="532" h="1570" extrusionOk="0">
                  <a:moveTo>
                    <a:pt x="531" y="693"/>
                  </a:moveTo>
                  <a:cubicBezTo>
                    <a:pt x="527" y="603"/>
                    <a:pt x="516" y="514"/>
                    <a:pt x="501" y="426"/>
                  </a:cubicBezTo>
                  <a:cubicBezTo>
                    <a:pt x="493" y="380"/>
                    <a:pt x="484" y="334"/>
                    <a:pt x="474" y="289"/>
                  </a:cubicBezTo>
                  <a:cubicBezTo>
                    <a:pt x="466" y="253"/>
                    <a:pt x="463" y="220"/>
                    <a:pt x="446" y="188"/>
                  </a:cubicBezTo>
                  <a:cubicBezTo>
                    <a:pt x="438" y="172"/>
                    <a:pt x="424" y="145"/>
                    <a:pt x="414" y="131"/>
                  </a:cubicBezTo>
                  <a:cubicBezTo>
                    <a:pt x="410" y="125"/>
                    <a:pt x="407" y="119"/>
                    <a:pt x="405" y="113"/>
                  </a:cubicBezTo>
                  <a:cubicBezTo>
                    <a:pt x="403" y="110"/>
                    <a:pt x="403" y="106"/>
                    <a:pt x="403" y="103"/>
                  </a:cubicBezTo>
                  <a:cubicBezTo>
                    <a:pt x="403" y="99"/>
                    <a:pt x="404" y="94"/>
                    <a:pt x="406" y="90"/>
                  </a:cubicBezTo>
                  <a:cubicBezTo>
                    <a:pt x="409" y="86"/>
                    <a:pt x="411" y="84"/>
                    <a:pt x="415" y="81"/>
                  </a:cubicBezTo>
                  <a:cubicBezTo>
                    <a:pt x="418" y="79"/>
                    <a:pt x="421" y="78"/>
                    <a:pt x="424" y="78"/>
                  </a:cubicBezTo>
                  <a:cubicBezTo>
                    <a:pt x="418" y="57"/>
                    <a:pt x="408" y="38"/>
                    <a:pt x="392" y="25"/>
                  </a:cubicBezTo>
                  <a:cubicBezTo>
                    <a:pt x="378" y="15"/>
                    <a:pt x="361" y="10"/>
                    <a:pt x="344" y="7"/>
                  </a:cubicBezTo>
                  <a:cubicBezTo>
                    <a:pt x="333" y="5"/>
                    <a:pt x="323" y="3"/>
                    <a:pt x="312" y="2"/>
                  </a:cubicBezTo>
                  <a:cubicBezTo>
                    <a:pt x="252" y="-3"/>
                    <a:pt x="188" y="3"/>
                    <a:pt x="130" y="3"/>
                  </a:cubicBezTo>
                  <a:cubicBezTo>
                    <a:pt x="86" y="3"/>
                    <a:pt x="43" y="3"/>
                    <a:pt x="0" y="3"/>
                  </a:cubicBezTo>
                  <a:cubicBezTo>
                    <a:pt x="0" y="3"/>
                    <a:pt x="3" y="530"/>
                    <a:pt x="3" y="564"/>
                  </a:cubicBezTo>
                  <a:cubicBezTo>
                    <a:pt x="4" y="718"/>
                    <a:pt x="5" y="872"/>
                    <a:pt x="6" y="1026"/>
                  </a:cubicBezTo>
                  <a:cubicBezTo>
                    <a:pt x="7" y="1092"/>
                    <a:pt x="7" y="1158"/>
                    <a:pt x="8" y="1224"/>
                  </a:cubicBezTo>
                  <a:cubicBezTo>
                    <a:pt x="9" y="1332"/>
                    <a:pt x="33" y="1447"/>
                    <a:pt x="151" y="1481"/>
                  </a:cubicBezTo>
                  <a:cubicBezTo>
                    <a:pt x="157" y="1509"/>
                    <a:pt x="162" y="1538"/>
                    <a:pt x="168" y="1566"/>
                  </a:cubicBezTo>
                  <a:cubicBezTo>
                    <a:pt x="255" y="1573"/>
                    <a:pt x="342" y="1571"/>
                    <a:pt x="428" y="1560"/>
                  </a:cubicBezTo>
                  <a:cubicBezTo>
                    <a:pt x="429" y="1511"/>
                    <a:pt x="426" y="1462"/>
                    <a:pt x="418" y="1413"/>
                  </a:cubicBezTo>
                  <a:cubicBezTo>
                    <a:pt x="416" y="1404"/>
                    <a:pt x="451" y="1361"/>
                    <a:pt x="457" y="1350"/>
                  </a:cubicBezTo>
                  <a:cubicBezTo>
                    <a:pt x="476" y="1316"/>
                    <a:pt x="492" y="1288"/>
                    <a:pt x="496" y="1249"/>
                  </a:cubicBezTo>
                  <a:cubicBezTo>
                    <a:pt x="504" y="1167"/>
                    <a:pt x="521" y="1086"/>
                    <a:pt x="525" y="1003"/>
                  </a:cubicBezTo>
                  <a:cubicBezTo>
                    <a:pt x="530" y="900"/>
                    <a:pt x="536" y="796"/>
                    <a:pt x="531" y="693"/>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25" name="Google Shape;1225;p32"/>
            <p:cNvSpPr/>
            <p:nvPr/>
          </p:nvSpPr>
          <p:spPr>
            <a:xfrm>
              <a:off x="5304600" y="3678480"/>
              <a:ext cx="228240" cy="437761"/>
            </a:xfrm>
            <a:custGeom>
              <a:avLst/>
              <a:gdLst/>
              <a:ahLst/>
              <a:cxnLst/>
              <a:rect l="l" t="t" r="r" b="b"/>
              <a:pathLst>
                <a:path w="636" h="1218" fill="none" extrusionOk="0">
                  <a:moveTo>
                    <a:pt x="497" y="0"/>
                  </a:moveTo>
                  <a:cubicBezTo>
                    <a:pt x="511" y="51"/>
                    <a:pt x="525" y="92"/>
                    <a:pt x="539" y="143"/>
                  </a:cubicBezTo>
                  <a:cubicBezTo>
                    <a:pt x="569" y="251"/>
                    <a:pt x="599" y="358"/>
                    <a:pt x="617" y="469"/>
                  </a:cubicBezTo>
                  <a:cubicBezTo>
                    <a:pt x="634" y="577"/>
                    <a:pt x="640" y="688"/>
                    <a:pt x="634" y="797"/>
                  </a:cubicBezTo>
                  <a:cubicBezTo>
                    <a:pt x="630" y="859"/>
                    <a:pt x="621" y="924"/>
                    <a:pt x="582" y="972"/>
                  </a:cubicBezTo>
                  <a:cubicBezTo>
                    <a:pt x="556" y="1004"/>
                    <a:pt x="519" y="1026"/>
                    <a:pt x="483" y="1045"/>
                  </a:cubicBezTo>
                  <a:cubicBezTo>
                    <a:pt x="453" y="1062"/>
                    <a:pt x="420" y="1079"/>
                    <a:pt x="386" y="1076"/>
                  </a:cubicBezTo>
                  <a:cubicBezTo>
                    <a:pt x="381" y="1118"/>
                    <a:pt x="379" y="1160"/>
                    <a:pt x="380" y="1202"/>
                  </a:cubicBezTo>
                  <a:cubicBezTo>
                    <a:pt x="369" y="1208"/>
                    <a:pt x="355" y="1211"/>
                    <a:pt x="342" y="1208"/>
                  </a:cubicBezTo>
                  <a:cubicBezTo>
                    <a:pt x="286" y="1210"/>
                    <a:pt x="245" y="1215"/>
                    <a:pt x="190" y="1217"/>
                  </a:cubicBezTo>
                  <a:cubicBezTo>
                    <a:pt x="150" y="1218"/>
                    <a:pt x="36" y="1217"/>
                    <a:pt x="0" y="1199"/>
                  </a:cubicBezTo>
                </a:path>
              </a:pathLst>
            </a:custGeom>
            <a:noFill/>
            <a:ln w="9525" cap="rnd" cmpd="sng">
              <a:solidFill>
                <a:schemeClr val="dk1"/>
              </a:solidFill>
              <a:prstDash val="solid"/>
              <a:round/>
              <a:headEnd type="none" w="sm" len="sm"/>
              <a:tailEnd type="none" w="sm" len="sm"/>
            </a:ln>
          </p:spPr>
          <p:txBody>
            <a:bodyPr spcFirstLastPara="1" wrap="square" lIns="92150" tIns="47150" rIns="92150" bIns="4715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26" name="Google Shape;1226;p32"/>
            <p:cNvSpPr/>
            <p:nvPr/>
          </p:nvSpPr>
          <p:spPr>
            <a:xfrm>
              <a:off x="5341320" y="3587400"/>
              <a:ext cx="96480" cy="93600"/>
            </a:xfrm>
            <a:custGeom>
              <a:avLst/>
              <a:gdLst/>
              <a:ahLst/>
              <a:cxnLst/>
              <a:rect l="l" t="t" r="r" b="b"/>
              <a:pathLst>
                <a:path w="270" h="262" fill="none" extrusionOk="0">
                  <a:moveTo>
                    <a:pt x="270" y="0"/>
                  </a:moveTo>
                  <a:cubicBezTo>
                    <a:pt x="220" y="12"/>
                    <a:pt x="178" y="44"/>
                    <a:pt x="138" y="77"/>
                  </a:cubicBezTo>
                  <a:cubicBezTo>
                    <a:pt x="116" y="94"/>
                    <a:pt x="95" y="111"/>
                    <a:pt x="76" y="131"/>
                  </a:cubicBezTo>
                  <a:cubicBezTo>
                    <a:pt x="41" y="168"/>
                    <a:pt x="15" y="214"/>
                    <a:pt x="0" y="262"/>
                  </a:cubicBezTo>
                </a:path>
              </a:pathLst>
            </a:custGeom>
            <a:noFill/>
            <a:ln w="9525" cap="rnd" cmpd="sng">
              <a:solidFill>
                <a:schemeClr val="dk1"/>
              </a:solidFill>
              <a:prstDash val="solid"/>
              <a:round/>
              <a:headEnd type="none" w="sm" len="sm"/>
              <a:tailEnd type="none" w="sm" len="sm"/>
            </a:ln>
          </p:spPr>
          <p:txBody>
            <a:bodyPr spcFirstLastPara="1" wrap="square" lIns="92150" tIns="47150" rIns="92150" bIns="4715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27" name="Google Shape;1227;p32"/>
            <p:cNvSpPr/>
            <p:nvPr/>
          </p:nvSpPr>
          <p:spPr>
            <a:xfrm>
              <a:off x="5330880" y="3705120"/>
              <a:ext cx="4320" cy="101880"/>
            </a:xfrm>
            <a:custGeom>
              <a:avLst/>
              <a:gdLst/>
              <a:ahLst/>
              <a:cxnLst/>
              <a:rect l="l" t="t" r="r" b="b"/>
              <a:pathLst>
                <a:path w="14" h="285" fill="none" extrusionOk="0">
                  <a:moveTo>
                    <a:pt x="14" y="0"/>
                  </a:moveTo>
                  <a:cubicBezTo>
                    <a:pt x="3" y="95"/>
                    <a:pt x="-2" y="191"/>
                    <a:pt x="1" y="285"/>
                  </a:cubicBezTo>
                </a:path>
              </a:pathLst>
            </a:custGeom>
            <a:noFill/>
            <a:ln w="9525" cap="rnd" cmpd="sng">
              <a:solidFill>
                <a:schemeClr val="dk1"/>
              </a:solidFill>
              <a:prstDash val="solid"/>
              <a:round/>
              <a:headEnd type="none" w="sm" len="sm"/>
              <a:tailEnd type="none" w="sm" len="sm"/>
            </a:ln>
          </p:spPr>
          <p:txBody>
            <a:bodyPr spcFirstLastPara="1" wrap="square" lIns="92150" tIns="47150" rIns="92150" bIns="4715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28" name="Google Shape;1228;p32"/>
            <p:cNvSpPr/>
            <p:nvPr/>
          </p:nvSpPr>
          <p:spPr>
            <a:xfrm>
              <a:off x="5308200" y="4060800"/>
              <a:ext cx="107640" cy="3960"/>
            </a:xfrm>
            <a:custGeom>
              <a:avLst/>
              <a:gdLst/>
              <a:ahLst/>
              <a:cxnLst/>
              <a:rect l="l" t="t" r="r" b="b"/>
              <a:pathLst>
                <a:path w="301" h="13" fill="none" extrusionOk="0">
                  <a:moveTo>
                    <a:pt x="2" y="12"/>
                  </a:moveTo>
                  <a:cubicBezTo>
                    <a:pt x="-2" y="8"/>
                    <a:pt x="5" y="2"/>
                    <a:pt x="10" y="1"/>
                  </a:cubicBezTo>
                  <a:cubicBezTo>
                    <a:pt x="34" y="-3"/>
                    <a:pt x="58" y="4"/>
                    <a:pt x="82" y="5"/>
                  </a:cubicBezTo>
                  <a:cubicBezTo>
                    <a:pt x="113" y="7"/>
                    <a:pt x="145" y="0"/>
                    <a:pt x="177" y="2"/>
                  </a:cubicBezTo>
                  <a:cubicBezTo>
                    <a:pt x="198" y="3"/>
                    <a:pt x="219" y="9"/>
                    <a:pt x="240" y="11"/>
                  </a:cubicBezTo>
                  <a:cubicBezTo>
                    <a:pt x="261" y="14"/>
                    <a:pt x="283" y="13"/>
                    <a:pt x="301" y="2"/>
                  </a:cubicBezTo>
                </a:path>
              </a:pathLst>
            </a:custGeom>
            <a:noFill/>
            <a:ln w="9525" cap="rnd" cmpd="sng">
              <a:solidFill>
                <a:schemeClr val="dk1"/>
              </a:solidFill>
              <a:prstDash val="solid"/>
              <a:round/>
              <a:headEnd type="none" w="sm" len="sm"/>
              <a:tailEnd type="none" w="sm" len="sm"/>
            </a:ln>
          </p:spPr>
          <p:txBody>
            <a:bodyPr spcFirstLastPara="1" wrap="square" lIns="92150" tIns="0" rIns="92150" bIns="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29" name="Google Shape;1229;p32"/>
            <p:cNvSpPr/>
            <p:nvPr/>
          </p:nvSpPr>
          <p:spPr>
            <a:xfrm>
              <a:off x="5501880" y="4127400"/>
              <a:ext cx="60120" cy="26280"/>
            </a:xfrm>
            <a:custGeom>
              <a:avLst/>
              <a:gdLst/>
              <a:ahLst/>
              <a:cxnLst/>
              <a:rect l="l" t="t" r="r" b="b"/>
              <a:pathLst>
                <a:path w="169" h="75" fill="none" extrusionOk="0">
                  <a:moveTo>
                    <a:pt x="169" y="0"/>
                  </a:moveTo>
                  <a:cubicBezTo>
                    <a:pt x="156" y="15"/>
                    <a:pt x="137" y="21"/>
                    <a:pt x="118" y="27"/>
                  </a:cubicBezTo>
                  <a:cubicBezTo>
                    <a:pt x="78" y="41"/>
                    <a:pt x="38" y="57"/>
                    <a:pt x="0" y="75"/>
                  </a:cubicBezTo>
                </a:path>
              </a:pathLst>
            </a:custGeom>
            <a:noFill/>
            <a:ln w="9525" cap="rnd" cmpd="sng">
              <a:solidFill>
                <a:schemeClr val="dk1"/>
              </a:solidFill>
              <a:prstDash val="solid"/>
              <a:round/>
              <a:headEnd type="none" w="sm" len="sm"/>
              <a:tailEnd type="none" w="sm" len="sm"/>
            </a:ln>
          </p:spPr>
          <p:txBody>
            <a:bodyPr spcFirstLastPara="1" wrap="square" lIns="92150" tIns="0" rIns="92150" bIns="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30" name="Google Shape;1230;p32"/>
            <p:cNvSpPr/>
            <p:nvPr/>
          </p:nvSpPr>
          <p:spPr>
            <a:xfrm>
              <a:off x="5541480" y="3634560"/>
              <a:ext cx="49680" cy="122400"/>
            </a:xfrm>
            <a:custGeom>
              <a:avLst/>
              <a:gdLst/>
              <a:ahLst/>
              <a:cxnLst/>
              <a:rect l="l" t="t" r="r" b="b"/>
              <a:pathLst>
                <a:path w="140" h="342" fill="none" extrusionOk="0">
                  <a:moveTo>
                    <a:pt x="0" y="0"/>
                  </a:moveTo>
                  <a:cubicBezTo>
                    <a:pt x="8" y="9"/>
                    <a:pt x="52" y="69"/>
                    <a:pt x="58" y="78"/>
                  </a:cubicBezTo>
                  <a:cubicBezTo>
                    <a:pt x="109" y="156"/>
                    <a:pt x="125" y="250"/>
                    <a:pt x="140" y="342"/>
                  </a:cubicBezTo>
                </a:path>
              </a:pathLst>
            </a:custGeom>
            <a:noFill/>
            <a:ln w="9525" cap="rnd" cmpd="sng">
              <a:solidFill>
                <a:schemeClr val="dk1"/>
              </a:solidFill>
              <a:prstDash val="solid"/>
              <a:round/>
              <a:headEnd type="none" w="sm" len="sm"/>
              <a:tailEnd type="none" w="sm" len="sm"/>
            </a:ln>
          </p:spPr>
          <p:txBody>
            <a:bodyPr spcFirstLastPara="1" wrap="square" lIns="92150" tIns="47150" rIns="92150" bIns="4715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31" name="Google Shape;1231;p32"/>
            <p:cNvSpPr/>
            <p:nvPr/>
          </p:nvSpPr>
          <p:spPr>
            <a:xfrm>
              <a:off x="5425920" y="3607920"/>
              <a:ext cx="117360" cy="68400"/>
            </a:xfrm>
            <a:custGeom>
              <a:avLst/>
              <a:gdLst/>
              <a:ahLst/>
              <a:cxnLst/>
              <a:rect l="l" t="t" r="r" b="b"/>
              <a:pathLst>
                <a:path w="328" h="192" fill="none" extrusionOk="0">
                  <a:moveTo>
                    <a:pt x="0" y="132"/>
                  </a:moveTo>
                  <a:cubicBezTo>
                    <a:pt x="133" y="259"/>
                    <a:pt x="350" y="172"/>
                    <a:pt x="327" y="0"/>
                  </a:cubicBezTo>
                </a:path>
              </a:pathLst>
            </a:custGeom>
            <a:noFill/>
            <a:ln w="9525" cap="rnd" cmpd="sng">
              <a:solidFill>
                <a:schemeClr val="dk1"/>
              </a:solidFill>
              <a:prstDash val="solid"/>
              <a:round/>
              <a:headEnd type="none" w="sm" len="sm"/>
              <a:tailEnd type="none" w="sm" len="sm"/>
            </a:ln>
          </p:spPr>
          <p:txBody>
            <a:bodyPr spcFirstLastPara="1" wrap="square" lIns="92150" tIns="21950" rIns="92150" bIns="2195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32" name="Google Shape;1232;p32"/>
            <p:cNvSpPr/>
            <p:nvPr/>
          </p:nvSpPr>
          <p:spPr>
            <a:xfrm>
              <a:off x="5468760" y="3574440"/>
              <a:ext cx="74520" cy="101880"/>
            </a:xfrm>
            <a:custGeom>
              <a:avLst/>
              <a:gdLst/>
              <a:ahLst/>
              <a:cxnLst/>
              <a:rect l="l" t="t" r="r" b="b"/>
              <a:pathLst>
                <a:path w="209" h="285" fill="none" extrusionOk="0">
                  <a:moveTo>
                    <a:pt x="2" y="285"/>
                  </a:moveTo>
                  <a:cubicBezTo>
                    <a:pt x="-9" y="182"/>
                    <a:pt x="59" y="48"/>
                    <a:pt x="98" y="20"/>
                  </a:cubicBezTo>
                  <a:cubicBezTo>
                    <a:pt x="131" y="-3"/>
                    <a:pt x="163" y="-8"/>
                    <a:pt x="194" y="16"/>
                  </a:cubicBezTo>
                  <a:cubicBezTo>
                    <a:pt x="199" y="31"/>
                    <a:pt x="204" y="47"/>
                    <a:pt x="209" y="62"/>
                  </a:cubicBezTo>
                </a:path>
              </a:pathLst>
            </a:custGeom>
            <a:noFill/>
            <a:ln w="9525" cap="rnd" cmpd="sng">
              <a:solidFill>
                <a:schemeClr val="dk1"/>
              </a:solidFill>
              <a:prstDash val="solid"/>
              <a:round/>
              <a:headEnd type="none" w="sm" len="sm"/>
              <a:tailEnd type="none" w="sm" len="sm"/>
            </a:ln>
          </p:spPr>
          <p:txBody>
            <a:bodyPr spcFirstLastPara="1" wrap="square" lIns="92150" tIns="47150" rIns="92150" bIns="4715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33" name="Google Shape;1233;p32"/>
            <p:cNvSpPr/>
            <p:nvPr/>
          </p:nvSpPr>
          <p:spPr>
            <a:xfrm>
              <a:off x="5099760" y="3593160"/>
              <a:ext cx="218520" cy="199440"/>
            </a:xfrm>
            <a:custGeom>
              <a:avLst/>
              <a:gdLst/>
              <a:ahLst/>
              <a:cxnLst/>
              <a:rect l="l" t="t" r="r" b="b"/>
              <a:pathLst>
                <a:path w="609" h="556" fill="none" extrusionOk="0">
                  <a:moveTo>
                    <a:pt x="0" y="556"/>
                  </a:moveTo>
                  <a:cubicBezTo>
                    <a:pt x="46" y="546"/>
                    <a:pt x="80" y="508"/>
                    <a:pt x="109" y="469"/>
                  </a:cubicBezTo>
                  <a:cubicBezTo>
                    <a:pt x="169" y="389"/>
                    <a:pt x="221" y="302"/>
                    <a:pt x="273" y="216"/>
                  </a:cubicBezTo>
                  <a:cubicBezTo>
                    <a:pt x="313" y="149"/>
                    <a:pt x="356" y="123"/>
                    <a:pt x="421" y="80"/>
                  </a:cubicBezTo>
                  <a:cubicBezTo>
                    <a:pt x="479" y="43"/>
                    <a:pt x="544" y="21"/>
                    <a:pt x="609" y="0"/>
                  </a:cubicBezTo>
                </a:path>
              </a:pathLst>
            </a:custGeom>
            <a:noFill/>
            <a:ln w="9525" cap="rnd" cmpd="sng">
              <a:solidFill>
                <a:schemeClr val="dk1"/>
              </a:solidFill>
              <a:prstDash val="solid"/>
              <a:round/>
              <a:headEnd type="none" w="sm" len="sm"/>
              <a:tailEnd type="none" w="sm" len="sm"/>
            </a:ln>
          </p:spPr>
          <p:txBody>
            <a:bodyPr spcFirstLastPara="1" wrap="square" lIns="92150" tIns="47150" rIns="92150" bIns="4715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34" name="Google Shape;1234;p32"/>
            <p:cNvSpPr/>
            <p:nvPr/>
          </p:nvSpPr>
          <p:spPr>
            <a:xfrm>
              <a:off x="5128560" y="3888360"/>
              <a:ext cx="9360" cy="43200"/>
            </a:xfrm>
            <a:custGeom>
              <a:avLst/>
              <a:gdLst/>
              <a:ahLst/>
              <a:cxnLst/>
              <a:rect l="l" t="t" r="r" b="b"/>
              <a:pathLst>
                <a:path w="28" h="122" fill="none" extrusionOk="0">
                  <a:moveTo>
                    <a:pt x="28" y="0"/>
                  </a:moveTo>
                  <a:cubicBezTo>
                    <a:pt x="16" y="40"/>
                    <a:pt x="6" y="81"/>
                    <a:pt x="0" y="122"/>
                  </a:cubicBezTo>
                </a:path>
              </a:pathLst>
            </a:custGeom>
            <a:noFill/>
            <a:ln w="9525" cap="rnd" cmpd="sng">
              <a:solidFill>
                <a:schemeClr val="dk1"/>
              </a:solidFill>
              <a:prstDash val="solid"/>
              <a:round/>
              <a:headEnd type="none" w="sm" len="sm"/>
              <a:tailEnd type="none" w="sm" len="sm"/>
            </a:ln>
          </p:spPr>
          <p:txBody>
            <a:bodyPr spcFirstLastPara="1" wrap="square" lIns="92150" tIns="0" rIns="92150" bIns="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35" name="Google Shape;1235;p32"/>
            <p:cNvSpPr/>
            <p:nvPr/>
          </p:nvSpPr>
          <p:spPr>
            <a:xfrm>
              <a:off x="5047200" y="3987000"/>
              <a:ext cx="73080" cy="259920"/>
            </a:xfrm>
            <a:custGeom>
              <a:avLst/>
              <a:gdLst/>
              <a:ahLst/>
              <a:cxnLst/>
              <a:rect l="l" t="t" r="r" b="b"/>
              <a:pathLst>
                <a:path w="205" h="724" fill="none" extrusionOk="0">
                  <a:moveTo>
                    <a:pt x="205" y="0"/>
                  </a:moveTo>
                  <a:cubicBezTo>
                    <a:pt x="196" y="91"/>
                    <a:pt x="185" y="186"/>
                    <a:pt x="132" y="261"/>
                  </a:cubicBezTo>
                  <a:cubicBezTo>
                    <a:pt x="114" y="286"/>
                    <a:pt x="92" y="308"/>
                    <a:pt x="75" y="334"/>
                  </a:cubicBezTo>
                  <a:cubicBezTo>
                    <a:pt x="35" y="395"/>
                    <a:pt x="26" y="471"/>
                    <a:pt x="19" y="544"/>
                  </a:cubicBezTo>
                  <a:cubicBezTo>
                    <a:pt x="13" y="604"/>
                    <a:pt x="6" y="664"/>
                    <a:pt x="0" y="724"/>
                  </a:cubicBezTo>
                </a:path>
              </a:pathLst>
            </a:custGeom>
            <a:noFill/>
            <a:ln w="9525" cap="rnd" cmpd="sng">
              <a:solidFill>
                <a:schemeClr val="dk1"/>
              </a:solidFill>
              <a:prstDash val="solid"/>
              <a:round/>
              <a:headEnd type="none" w="sm" len="sm"/>
              <a:tailEnd type="none" w="sm" len="sm"/>
            </a:ln>
          </p:spPr>
          <p:txBody>
            <a:bodyPr spcFirstLastPara="1" wrap="square" lIns="92150" tIns="47150" rIns="92150" bIns="4715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36" name="Google Shape;1236;p32"/>
            <p:cNvSpPr/>
            <p:nvPr/>
          </p:nvSpPr>
          <p:spPr>
            <a:xfrm>
              <a:off x="5619600" y="3585600"/>
              <a:ext cx="3600" cy="77760"/>
            </a:xfrm>
            <a:custGeom>
              <a:avLst/>
              <a:gdLst/>
              <a:ahLst/>
              <a:cxnLst/>
              <a:rect l="l" t="t" r="r" b="b"/>
              <a:pathLst>
                <a:path w="12" h="218" fill="none" extrusionOk="0">
                  <a:moveTo>
                    <a:pt x="12" y="218"/>
                  </a:moveTo>
                  <a:cubicBezTo>
                    <a:pt x="11" y="145"/>
                    <a:pt x="7" y="72"/>
                    <a:pt x="0" y="0"/>
                  </a:cubicBezTo>
                </a:path>
              </a:pathLst>
            </a:custGeom>
            <a:noFill/>
            <a:ln w="9525" cap="rnd" cmpd="sng">
              <a:solidFill>
                <a:schemeClr val="dk1"/>
              </a:solidFill>
              <a:prstDash val="solid"/>
              <a:round/>
              <a:headEnd type="none" w="sm" len="sm"/>
              <a:tailEnd type="none" w="sm" len="sm"/>
            </a:ln>
          </p:spPr>
          <p:txBody>
            <a:bodyPr spcFirstLastPara="1" wrap="square" lIns="92150" tIns="31300" rIns="92150" bIns="313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37" name="Google Shape;1237;p32"/>
            <p:cNvSpPr/>
            <p:nvPr/>
          </p:nvSpPr>
          <p:spPr>
            <a:xfrm>
              <a:off x="5325480" y="4127760"/>
              <a:ext cx="84600" cy="275401"/>
            </a:xfrm>
            <a:custGeom>
              <a:avLst/>
              <a:gdLst/>
              <a:ahLst/>
              <a:cxnLst/>
              <a:rect l="l" t="t" r="r" b="b"/>
              <a:pathLst>
                <a:path w="237" h="767" fill="none" extrusionOk="0">
                  <a:moveTo>
                    <a:pt x="236" y="0"/>
                  </a:moveTo>
                  <a:cubicBezTo>
                    <a:pt x="249" y="98"/>
                    <a:pt x="168" y="184"/>
                    <a:pt x="155" y="282"/>
                  </a:cubicBezTo>
                  <a:cubicBezTo>
                    <a:pt x="149" y="325"/>
                    <a:pt x="157" y="369"/>
                    <a:pt x="150" y="413"/>
                  </a:cubicBezTo>
                  <a:cubicBezTo>
                    <a:pt x="132" y="541"/>
                    <a:pt x="-5" y="637"/>
                    <a:pt x="0" y="767"/>
                  </a:cubicBezTo>
                </a:path>
              </a:pathLst>
            </a:custGeom>
            <a:noFill/>
            <a:ln w="9525" cap="rnd" cmpd="sng">
              <a:solidFill>
                <a:schemeClr val="dk1"/>
              </a:solidFill>
              <a:prstDash val="solid"/>
              <a:round/>
              <a:headEnd type="none" w="sm" len="sm"/>
              <a:tailEnd type="none" w="sm" len="sm"/>
            </a:ln>
          </p:spPr>
          <p:txBody>
            <a:bodyPr spcFirstLastPara="1" wrap="square" lIns="92150" tIns="47150" rIns="92150" bIns="4715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38" name="Google Shape;1238;p32"/>
            <p:cNvSpPr/>
            <p:nvPr/>
          </p:nvSpPr>
          <p:spPr>
            <a:xfrm>
              <a:off x="6643080" y="2744640"/>
              <a:ext cx="160200" cy="281521"/>
            </a:xfrm>
            <a:custGeom>
              <a:avLst/>
              <a:gdLst/>
              <a:ahLst/>
              <a:cxnLst/>
              <a:rect l="l" t="t" r="r" b="b"/>
              <a:pathLst>
                <a:path w="447" h="784" extrusionOk="0">
                  <a:moveTo>
                    <a:pt x="346" y="784"/>
                  </a:moveTo>
                  <a:lnTo>
                    <a:pt x="33" y="756"/>
                  </a:lnTo>
                  <a:cubicBezTo>
                    <a:pt x="13" y="755"/>
                    <a:pt x="-2" y="736"/>
                    <a:pt x="0" y="716"/>
                  </a:cubicBezTo>
                  <a:lnTo>
                    <a:pt x="60" y="34"/>
                  </a:lnTo>
                  <a:cubicBezTo>
                    <a:pt x="62" y="13"/>
                    <a:pt x="80" y="-2"/>
                    <a:pt x="100" y="0"/>
                  </a:cubicBezTo>
                  <a:lnTo>
                    <a:pt x="413" y="27"/>
                  </a:lnTo>
                  <a:cubicBezTo>
                    <a:pt x="433" y="29"/>
                    <a:pt x="449" y="47"/>
                    <a:pt x="447" y="68"/>
                  </a:cubicBezTo>
                  <a:lnTo>
                    <a:pt x="387" y="750"/>
                  </a:lnTo>
                  <a:cubicBezTo>
                    <a:pt x="385" y="771"/>
                    <a:pt x="367" y="786"/>
                    <a:pt x="346" y="78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1239" name="Google Shape;1239;p32"/>
            <p:cNvSpPr/>
            <p:nvPr/>
          </p:nvSpPr>
          <p:spPr>
            <a:xfrm>
              <a:off x="6578280" y="2909160"/>
              <a:ext cx="128160" cy="103680"/>
            </a:xfrm>
            <a:custGeom>
              <a:avLst/>
              <a:gdLst/>
              <a:ahLst/>
              <a:cxnLst/>
              <a:rect l="l" t="t" r="r" b="b"/>
              <a:pathLst>
                <a:path w="358" h="290" extrusionOk="0">
                  <a:moveTo>
                    <a:pt x="143" y="5"/>
                  </a:moveTo>
                  <a:cubicBezTo>
                    <a:pt x="174" y="1"/>
                    <a:pt x="207" y="2"/>
                    <a:pt x="232" y="2"/>
                  </a:cubicBezTo>
                  <a:cubicBezTo>
                    <a:pt x="254" y="1"/>
                    <a:pt x="277" y="1"/>
                    <a:pt x="299" y="0"/>
                  </a:cubicBezTo>
                  <a:cubicBezTo>
                    <a:pt x="319" y="0"/>
                    <a:pt x="344" y="1"/>
                    <a:pt x="354" y="19"/>
                  </a:cubicBezTo>
                  <a:cubicBezTo>
                    <a:pt x="363" y="35"/>
                    <a:pt x="353" y="57"/>
                    <a:pt x="339" y="70"/>
                  </a:cubicBezTo>
                  <a:cubicBezTo>
                    <a:pt x="293" y="114"/>
                    <a:pt x="269" y="103"/>
                    <a:pt x="210" y="113"/>
                  </a:cubicBezTo>
                  <a:cubicBezTo>
                    <a:pt x="224" y="139"/>
                    <a:pt x="221" y="171"/>
                    <a:pt x="208" y="197"/>
                  </a:cubicBezTo>
                  <a:cubicBezTo>
                    <a:pt x="195" y="222"/>
                    <a:pt x="174" y="243"/>
                    <a:pt x="151" y="261"/>
                  </a:cubicBezTo>
                  <a:cubicBezTo>
                    <a:pt x="135" y="273"/>
                    <a:pt x="117" y="286"/>
                    <a:pt x="97" y="289"/>
                  </a:cubicBezTo>
                  <a:cubicBezTo>
                    <a:pt x="61" y="295"/>
                    <a:pt x="24" y="270"/>
                    <a:pt x="9" y="237"/>
                  </a:cubicBezTo>
                  <a:cubicBezTo>
                    <a:pt x="-6" y="204"/>
                    <a:pt x="-2" y="164"/>
                    <a:pt x="11" y="130"/>
                  </a:cubicBezTo>
                  <a:cubicBezTo>
                    <a:pt x="24" y="98"/>
                    <a:pt x="44" y="50"/>
                    <a:pt x="72" y="28"/>
                  </a:cubicBezTo>
                  <a:cubicBezTo>
                    <a:pt x="90" y="15"/>
                    <a:pt x="116" y="8"/>
                    <a:pt x="143" y="5"/>
                  </a:cubicBezTo>
                  <a:close/>
                </a:path>
              </a:pathLst>
            </a:custGeom>
            <a:solidFill>
              <a:srgbClr val="7F3329"/>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40" name="Google Shape;1240;p32"/>
            <p:cNvSpPr/>
            <p:nvPr/>
          </p:nvSpPr>
          <p:spPr>
            <a:xfrm>
              <a:off x="5121000" y="3183840"/>
              <a:ext cx="167040" cy="181800"/>
            </a:xfrm>
            <a:custGeom>
              <a:avLst/>
              <a:gdLst/>
              <a:ahLst/>
              <a:cxnLst/>
              <a:rect l="l" t="t" r="r" b="b"/>
              <a:pathLst>
                <a:path w="466" h="507" fill="none" extrusionOk="0">
                  <a:moveTo>
                    <a:pt x="466" y="0"/>
                  </a:moveTo>
                  <a:cubicBezTo>
                    <a:pt x="466" y="82"/>
                    <a:pt x="431" y="151"/>
                    <a:pt x="404" y="227"/>
                  </a:cubicBezTo>
                  <a:cubicBezTo>
                    <a:pt x="390" y="266"/>
                    <a:pt x="394" y="312"/>
                    <a:pt x="377" y="349"/>
                  </a:cubicBezTo>
                  <a:cubicBezTo>
                    <a:pt x="373" y="356"/>
                    <a:pt x="369" y="362"/>
                    <a:pt x="363" y="366"/>
                  </a:cubicBezTo>
                  <a:cubicBezTo>
                    <a:pt x="313" y="398"/>
                    <a:pt x="319" y="233"/>
                    <a:pt x="319" y="211"/>
                  </a:cubicBezTo>
                  <a:cubicBezTo>
                    <a:pt x="319" y="218"/>
                    <a:pt x="296" y="237"/>
                    <a:pt x="291" y="245"/>
                  </a:cubicBezTo>
                  <a:cubicBezTo>
                    <a:pt x="279" y="264"/>
                    <a:pt x="270" y="284"/>
                    <a:pt x="260" y="303"/>
                  </a:cubicBezTo>
                  <a:cubicBezTo>
                    <a:pt x="228" y="364"/>
                    <a:pt x="197" y="425"/>
                    <a:pt x="165" y="486"/>
                  </a:cubicBezTo>
                  <a:cubicBezTo>
                    <a:pt x="155" y="505"/>
                    <a:pt x="128" y="519"/>
                    <a:pt x="115" y="495"/>
                  </a:cubicBezTo>
                  <a:cubicBezTo>
                    <a:pt x="110" y="485"/>
                    <a:pt x="108" y="474"/>
                    <a:pt x="111" y="463"/>
                  </a:cubicBezTo>
                  <a:cubicBezTo>
                    <a:pt x="103" y="475"/>
                    <a:pt x="94" y="487"/>
                    <a:pt x="82" y="494"/>
                  </a:cubicBezTo>
                  <a:cubicBezTo>
                    <a:pt x="69" y="501"/>
                    <a:pt x="51" y="499"/>
                    <a:pt x="43" y="487"/>
                  </a:cubicBezTo>
                  <a:cubicBezTo>
                    <a:pt x="39" y="481"/>
                    <a:pt x="39" y="473"/>
                    <a:pt x="39" y="465"/>
                  </a:cubicBezTo>
                  <a:cubicBezTo>
                    <a:pt x="39" y="453"/>
                    <a:pt x="41" y="442"/>
                    <a:pt x="44" y="431"/>
                  </a:cubicBezTo>
                  <a:cubicBezTo>
                    <a:pt x="18" y="459"/>
                    <a:pt x="-2" y="428"/>
                    <a:pt x="0" y="400"/>
                  </a:cubicBezTo>
                  <a:cubicBezTo>
                    <a:pt x="0" y="397"/>
                    <a:pt x="0" y="394"/>
                    <a:pt x="1" y="391"/>
                  </a:cubicBezTo>
                  <a:cubicBezTo>
                    <a:pt x="5" y="358"/>
                    <a:pt x="16" y="329"/>
                    <a:pt x="27" y="297"/>
                  </a:cubicBezTo>
                  <a:cubicBezTo>
                    <a:pt x="36" y="270"/>
                    <a:pt x="51" y="247"/>
                    <a:pt x="63" y="221"/>
                  </a:cubicBezTo>
                  <a:cubicBezTo>
                    <a:pt x="77" y="188"/>
                    <a:pt x="94" y="157"/>
                    <a:pt x="113" y="127"/>
                  </a:cubicBezTo>
                </a:path>
              </a:pathLst>
            </a:custGeom>
            <a:noFill/>
            <a:ln w="9525" cap="rnd" cmpd="sng">
              <a:solidFill>
                <a:schemeClr val="dk1"/>
              </a:solidFill>
              <a:prstDash val="solid"/>
              <a:round/>
              <a:headEnd type="none" w="sm" len="sm"/>
              <a:tailEnd type="none" w="sm" len="sm"/>
            </a:ln>
          </p:spPr>
          <p:txBody>
            <a:bodyPr spcFirstLastPara="1" wrap="square" lIns="92150" tIns="47150" rIns="92150" bIns="4715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41" name="Google Shape;1241;p32"/>
            <p:cNvSpPr/>
            <p:nvPr/>
          </p:nvSpPr>
          <p:spPr>
            <a:xfrm>
              <a:off x="5764680" y="2901240"/>
              <a:ext cx="279360" cy="66960"/>
            </a:xfrm>
            <a:custGeom>
              <a:avLst/>
              <a:gdLst/>
              <a:ahLst/>
              <a:cxnLst/>
              <a:rect l="l" t="t" r="r" b="b"/>
              <a:pathLst>
                <a:path w="778" h="188" extrusionOk="0">
                  <a:moveTo>
                    <a:pt x="0" y="158"/>
                  </a:moveTo>
                  <a:cubicBezTo>
                    <a:pt x="0" y="158"/>
                    <a:pt x="472" y="217"/>
                    <a:pt x="613" y="169"/>
                  </a:cubicBezTo>
                  <a:cubicBezTo>
                    <a:pt x="755" y="121"/>
                    <a:pt x="791" y="80"/>
                    <a:pt x="773" y="43"/>
                  </a:cubicBezTo>
                  <a:cubicBezTo>
                    <a:pt x="755" y="7"/>
                    <a:pt x="524" y="0"/>
                    <a:pt x="524" y="0"/>
                  </a:cubicBezTo>
                  <a:lnTo>
                    <a:pt x="0" y="158"/>
                  </a:lnTo>
                  <a:close/>
                </a:path>
              </a:pathLst>
            </a:custGeom>
            <a:solidFill>
              <a:schemeClr val="dk2"/>
            </a:solidFill>
            <a:ln>
              <a:noFill/>
            </a:ln>
          </p:spPr>
          <p:txBody>
            <a:bodyPr spcFirstLastPara="1" wrap="square" lIns="90000" tIns="22675" rIns="90000" bIns="22675"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42" name="Google Shape;1242;p32"/>
            <p:cNvSpPr/>
            <p:nvPr/>
          </p:nvSpPr>
          <p:spPr>
            <a:xfrm>
              <a:off x="6333120" y="3251880"/>
              <a:ext cx="9720" cy="51120"/>
            </a:xfrm>
            <a:custGeom>
              <a:avLst/>
              <a:gdLst/>
              <a:ahLst/>
              <a:cxnLst/>
              <a:rect l="l" t="t" r="r" b="b"/>
              <a:pathLst>
                <a:path w="29" h="144" fill="none" extrusionOk="0">
                  <a:moveTo>
                    <a:pt x="0" y="144"/>
                  </a:moveTo>
                  <a:cubicBezTo>
                    <a:pt x="21" y="100"/>
                    <a:pt x="31" y="49"/>
                    <a:pt x="28" y="0"/>
                  </a:cubicBezTo>
                </a:path>
              </a:pathLst>
            </a:custGeom>
            <a:noFill/>
            <a:ln w="9525" cap="rnd" cmpd="sng">
              <a:solidFill>
                <a:schemeClr val="dk1"/>
              </a:solidFill>
              <a:prstDash val="solid"/>
              <a:round/>
              <a:headEnd type="none" w="sm" len="sm"/>
              <a:tailEnd type="none" w="sm" len="sm"/>
            </a:ln>
          </p:spPr>
          <p:txBody>
            <a:bodyPr spcFirstLastPara="1" wrap="square" lIns="92150" tIns="4675" rIns="92150" bIns="4675"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43" name="Google Shape;1243;p32"/>
            <p:cNvSpPr/>
            <p:nvPr/>
          </p:nvSpPr>
          <p:spPr>
            <a:xfrm>
              <a:off x="6338160" y="3186360"/>
              <a:ext cx="3240" cy="25200"/>
            </a:xfrm>
            <a:custGeom>
              <a:avLst/>
              <a:gdLst/>
              <a:ahLst/>
              <a:cxnLst/>
              <a:rect l="l" t="t" r="r" b="b"/>
              <a:pathLst>
                <a:path w="11" h="72" fill="none" extrusionOk="0">
                  <a:moveTo>
                    <a:pt x="11" y="72"/>
                  </a:moveTo>
                  <a:cubicBezTo>
                    <a:pt x="12" y="47"/>
                    <a:pt x="8" y="23"/>
                    <a:pt x="0" y="0"/>
                  </a:cubicBezTo>
                </a:path>
              </a:pathLst>
            </a:custGeom>
            <a:noFill/>
            <a:ln w="9525" cap="rnd" cmpd="sng">
              <a:solidFill>
                <a:schemeClr val="dk1"/>
              </a:solidFill>
              <a:prstDash val="solid"/>
              <a:round/>
              <a:headEnd type="none" w="sm" len="sm"/>
              <a:tailEnd type="none" w="sm" len="sm"/>
            </a:ln>
          </p:spPr>
          <p:txBody>
            <a:bodyPr spcFirstLastPara="1" wrap="square" lIns="92150" tIns="0" rIns="92150" bIns="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cxnSp>
          <p:nvCxnSpPr>
            <p:cNvPr id="1244" name="Google Shape;1244;p32"/>
            <p:cNvCxnSpPr/>
            <p:nvPr/>
          </p:nvCxnSpPr>
          <p:spPr>
            <a:xfrm flipH="1">
              <a:off x="6641520" y="2949480"/>
              <a:ext cx="17400" cy="2400"/>
            </a:xfrm>
            <a:prstGeom prst="straightConnector1">
              <a:avLst/>
            </a:prstGeom>
            <a:noFill/>
            <a:ln w="9525" cap="rnd" cmpd="sng">
              <a:solidFill>
                <a:schemeClr val="dk1"/>
              </a:solidFill>
              <a:prstDash val="solid"/>
              <a:round/>
              <a:headEnd type="none" w="sm" len="sm"/>
              <a:tailEnd type="none" w="sm" len="sm"/>
            </a:ln>
          </p:spPr>
        </p:cxnSp>
        <p:sp>
          <p:nvSpPr>
            <p:cNvPr id="1245" name="Google Shape;1245;p32"/>
            <p:cNvSpPr/>
            <p:nvPr/>
          </p:nvSpPr>
          <p:spPr>
            <a:xfrm>
              <a:off x="6621840" y="2975760"/>
              <a:ext cx="33840" cy="30240"/>
            </a:xfrm>
            <a:custGeom>
              <a:avLst/>
              <a:gdLst/>
              <a:ahLst/>
              <a:cxnLst/>
              <a:rect l="l" t="t" r="r" b="b"/>
              <a:pathLst>
                <a:path w="96" h="86" fill="none" extrusionOk="0">
                  <a:moveTo>
                    <a:pt x="96" y="0"/>
                  </a:moveTo>
                  <a:cubicBezTo>
                    <a:pt x="72" y="36"/>
                    <a:pt x="39" y="67"/>
                    <a:pt x="0" y="86"/>
                  </a:cubicBezTo>
                </a:path>
              </a:pathLst>
            </a:custGeom>
            <a:noFill/>
            <a:ln w="9525" cap="rnd" cmpd="sng">
              <a:solidFill>
                <a:schemeClr val="dk1"/>
              </a:solidFill>
              <a:prstDash val="solid"/>
              <a:round/>
              <a:headEnd type="none" w="sm" len="sm"/>
              <a:tailEnd type="none" w="sm" len="sm"/>
            </a:ln>
          </p:spPr>
          <p:txBody>
            <a:bodyPr spcFirstLastPara="1" wrap="square" lIns="92150" tIns="0" rIns="92150" bIns="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46" name="Google Shape;1246;p32"/>
            <p:cNvSpPr/>
            <p:nvPr/>
          </p:nvSpPr>
          <p:spPr>
            <a:xfrm>
              <a:off x="6629400" y="2727360"/>
              <a:ext cx="161280" cy="160920"/>
            </a:xfrm>
            <a:custGeom>
              <a:avLst/>
              <a:gdLst/>
              <a:ahLst/>
              <a:cxnLst/>
              <a:rect l="l" t="t" r="r" b="b"/>
              <a:pathLst>
                <a:path w="450" h="449" extrusionOk="0">
                  <a:moveTo>
                    <a:pt x="248" y="197"/>
                  </a:moveTo>
                  <a:lnTo>
                    <a:pt x="123" y="0"/>
                  </a:lnTo>
                  <a:lnTo>
                    <a:pt x="173" y="195"/>
                  </a:lnTo>
                  <a:lnTo>
                    <a:pt x="0" y="192"/>
                  </a:lnTo>
                  <a:lnTo>
                    <a:pt x="166" y="259"/>
                  </a:lnTo>
                  <a:lnTo>
                    <a:pt x="35" y="405"/>
                  </a:lnTo>
                  <a:lnTo>
                    <a:pt x="211" y="303"/>
                  </a:lnTo>
                  <a:lnTo>
                    <a:pt x="271" y="449"/>
                  </a:lnTo>
                  <a:lnTo>
                    <a:pt x="288" y="313"/>
                  </a:lnTo>
                  <a:lnTo>
                    <a:pt x="436" y="422"/>
                  </a:lnTo>
                  <a:lnTo>
                    <a:pt x="294" y="260"/>
                  </a:lnTo>
                  <a:lnTo>
                    <a:pt x="450" y="142"/>
                  </a:lnTo>
                  <a:lnTo>
                    <a:pt x="288" y="208"/>
                  </a:lnTo>
                  <a:lnTo>
                    <a:pt x="309" y="84"/>
                  </a:lnTo>
                  <a:lnTo>
                    <a:pt x="248" y="197"/>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47" name="Google Shape;1247;p32"/>
            <p:cNvSpPr/>
            <p:nvPr/>
          </p:nvSpPr>
          <p:spPr>
            <a:xfrm>
              <a:off x="5843880" y="2900880"/>
              <a:ext cx="105120" cy="34200"/>
            </a:xfrm>
            <a:custGeom>
              <a:avLst/>
              <a:gdLst/>
              <a:ahLst/>
              <a:cxnLst/>
              <a:rect l="l" t="t" r="r" b="b"/>
              <a:pathLst>
                <a:path w="294" h="97" fill="none" extrusionOk="0">
                  <a:moveTo>
                    <a:pt x="294" y="0"/>
                  </a:moveTo>
                  <a:cubicBezTo>
                    <a:pt x="197" y="35"/>
                    <a:pt x="99" y="67"/>
                    <a:pt x="0" y="97"/>
                  </a:cubicBezTo>
                </a:path>
              </a:pathLst>
            </a:custGeom>
            <a:noFill/>
            <a:ln w="9525" cap="rnd" cmpd="sng">
              <a:solidFill>
                <a:schemeClr val="dk1"/>
              </a:solidFill>
              <a:prstDash val="solid"/>
              <a:round/>
              <a:headEnd type="none" w="sm" len="sm"/>
              <a:tailEnd type="none" w="sm" len="sm"/>
            </a:ln>
          </p:spPr>
          <p:txBody>
            <a:bodyPr spcFirstLastPara="1" wrap="square" lIns="92150" tIns="0" rIns="92150" bIns="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48" name="Google Shape;1248;p32"/>
            <p:cNvSpPr/>
            <p:nvPr/>
          </p:nvSpPr>
          <p:spPr>
            <a:xfrm>
              <a:off x="5866920" y="2860560"/>
              <a:ext cx="44640" cy="38520"/>
            </a:xfrm>
            <a:custGeom>
              <a:avLst/>
              <a:gdLst/>
              <a:ahLst/>
              <a:cxnLst/>
              <a:rect l="l" t="t" r="r" b="b"/>
              <a:pathLst>
                <a:path w="126" h="109" extrusionOk="0">
                  <a:moveTo>
                    <a:pt x="91" y="103"/>
                  </a:moveTo>
                  <a:cubicBezTo>
                    <a:pt x="143" y="81"/>
                    <a:pt x="134" y="9"/>
                    <a:pt x="78" y="1"/>
                  </a:cubicBezTo>
                  <a:cubicBezTo>
                    <a:pt x="39" y="-5"/>
                    <a:pt x="-4" y="23"/>
                    <a:pt x="0" y="66"/>
                  </a:cubicBezTo>
                  <a:cubicBezTo>
                    <a:pt x="4" y="108"/>
                    <a:pt x="57" y="117"/>
                    <a:pt x="91" y="103"/>
                  </a:cubicBezTo>
                  <a:close/>
                </a:path>
              </a:pathLst>
            </a:custGeom>
            <a:solidFill>
              <a:schemeClr val="lt1"/>
            </a:solidFill>
            <a:ln>
              <a:noFill/>
            </a:ln>
          </p:spPr>
          <p:txBody>
            <a:bodyPr spcFirstLastPara="1" wrap="square" lIns="90000" tIns="0" rIns="90000" bIns="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49" name="Google Shape;1249;p32"/>
            <p:cNvSpPr/>
            <p:nvPr/>
          </p:nvSpPr>
          <p:spPr>
            <a:xfrm>
              <a:off x="5824080" y="3483720"/>
              <a:ext cx="102600" cy="102960"/>
            </a:xfrm>
            <a:custGeom>
              <a:avLst/>
              <a:gdLst/>
              <a:ahLst/>
              <a:cxnLst/>
              <a:rect l="l" t="t" r="r" b="b"/>
              <a:pathLst>
                <a:path w="287" h="288" extrusionOk="0">
                  <a:moveTo>
                    <a:pt x="265" y="202"/>
                  </a:moveTo>
                  <a:cubicBezTo>
                    <a:pt x="283" y="193"/>
                    <a:pt x="290" y="175"/>
                    <a:pt x="285" y="151"/>
                  </a:cubicBezTo>
                  <a:cubicBezTo>
                    <a:pt x="280" y="129"/>
                    <a:pt x="260" y="113"/>
                    <a:pt x="231" y="108"/>
                  </a:cubicBezTo>
                  <a:cubicBezTo>
                    <a:pt x="216" y="105"/>
                    <a:pt x="201" y="105"/>
                    <a:pt x="187" y="107"/>
                  </a:cubicBezTo>
                  <a:cubicBezTo>
                    <a:pt x="200" y="82"/>
                    <a:pt x="209" y="57"/>
                    <a:pt x="200" y="32"/>
                  </a:cubicBezTo>
                  <a:cubicBezTo>
                    <a:pt x="194" y="17"/>
                    <a:pt x="181" y="6"/>
                    <a:pt x="165" y="2"/>
                  </a:cubicBezTo>
                  <a:cubicBezTo>
                    <a:pt x="148" y="-2"/>
                    <a:pt x="130" y="3"/>
                    <a:pt x="117" y="15"/>
                  </a:cubicBezTo>
                  <a:lnTo>
                    <a:pt x="117" y="15"/>
                  </a:lnTo>
                  <a:cubicBezTo>
                    <a:pt x="100" y="32"/>
                    <a:pt x="92" y="61"/>
                    <a:pt x="96" y="94"/>
                  </a:cubicBezTo>
                  <a:cubicBezTo>
                    <a:pt x="71" y="80"/>
                    <a:pt x="29" y="71"/>
                    <a:pt x="10" y="94"/>
                  </a:cubicBezTo>
                  <a:cubicBezTo>
                    <a:pt x="-3" y="108"/>
                    <a:pt x="-1" y="121"/>
                    <a:pt x="3" y="130"/>
                  </a:cubicBezTo>
                  <a:cubicBezTo>
                    <a:pt x="10" y="144"/>
                    <a:pt x="28" y="155"/>
                    <a:pt x="44" y="161"/>
                  </a:cubicBezTo>
                  <a:cubicBezTo>
                    <a:pt x="28" y="173"/>
                    <a:pt x="16" y="193"/>
                    <a:pt x="14" y="216"/>
                  </a:cubicBezTo>
                  <a:cubicBezTo>
                    <a:pt x="13" y="227"/>
                    <a:pt x="15" y="236"/>
                    <a:pt x="19" y="243"/>
                  </a:cubicBezTo>
                  <a:cubicBezTo>
                    <a:pt x="25" y="252"/>
                    <a:pt x="35" y="258"/>
                    <a:pt x="47" y="257"/>
                  </a:cubicBezTo>
                  <a:cubicBezTo>
                    <a:pt x="56" y="257"/>
                    <a:pt x="65" y="253"/>
                    <a:pt x="74" y="246"/>
                  </a:cubicBezTo>
                  <a:cubicBezTo>
                    <a:pt x="79" y="242"/>
                    <a:pt x="83" y="237"/>
                    <a:pt x="88" y="232"/>
                  </a:cubicBezTo>
                  <a:cubicBezTo>
                    <a:pt x="87" y="247"/>
                    <a:pt x="90" y="262"/>
                    <a:pt x="97" y="272"/>
                  </a:cubicBezTo>
                  <a:cubicBezTo>
                    <a:pt x="104" y="282"/>
                    <a:pt x="114" y="287"/>
                    <a:pt x="128" y="288"/>
                  </a:cubicBezTo>
                  <a:lnTo>
                    <a:pt x="129" y="288"/>
                  </a:lnTo>
                  <a:cubicBezTo>
                    <a:pt x="150" y="288"/>
                    <a:pt x="167" y="267"/>
                    <a:pt x="172" y="246"/>
                  </a:cubicBezTo>
                  <a:cubicBezTo>
                    <a:pt x="177" y="230"/>
                    <a:pt x="176" y="212"/>
                    <a:pt x="174" y="196"/>
                  </a:cubicBezTo>
                  <a:cubicBezTo>
                    <a:pt x="199" y="210"/>
                    <a:pt x="240" y="216"/>
                    <a:pt x="265" y="202"/>
                  </a:cubicBezTo>
                  <a:moveTo>
                    <a:pt x="171" y="178"/>
                  </a:moveTo>
                  <a:cubicBezTo>
                    <a:pt x="169" y="176"/>
                    <a:pt x="167" y="176"/>
                    <a:pt x="164" y="177"/>
                  </a:cubicBezTo>
                  <a:cubicBezTo>
                    <a:pt x="162" y="178"/>
                    <a:pt x="160" y="181"/>
                    <a:pt x="160" y="183"/>
                  </a:cubicBezTo>
                  <a:cubicBezTo>
                    <a:pt x="163" y="202"/>
                    <a:pt x="165" y="224"/>
                    <a:pt x="161" y="243"/>
                  </a:cubicBezTo>
                  <a:cubicBezTo>
                    <a:pt x="156" y="259"/>
                    <a:pt x="143" y="276"/>
                    <a:pt x="128" y="276"/>
                  </a:cubicBezTo>
                  <a:cubicBezTo>
                    <a:pt x="119" y="275"/>
                    <a:pt x="112" y="272"/>
                    <a:pt x="107" y="265"/>
                  </a:cubicBezTo>
                  <a:cubicBezTo>
                    <a:pt x="96" y="250"/>
                    <a:pt x="99" y="220"/>
                    <a:pt x="105" y="198"/>
                  </a:cubicBezTo>
                  <a:cubicBezTo>
                    <a:pt x="106" y="195"/>
                    <a:pt x="105" y="192"/>
                    <a:pt x="101" y="191"/>
                  </a:cubicBezTo>
                  <a:cubicBezTo>
                    <a:pt x="101" y="190"/>
                    <a:pt x="100" y="190"/>
                    <a:pt x="99" y="190"/>
                  </a:cubicBezTo>
                  <a:cubicBezTo>
                    <a:pt x="97" y="190"/>
                    <a:pt x="94" y="192"/>
                    <a:pt x="94" y="195"/>
                  </a:cubicBezTo>
                  <a:lnTo>
                    <a:pt x="94" y="195"/>
                  </a:lnTo>
                  <a:cubicBezTo>
                    <a:pt x="88" y="211"/>
                    <a:pt x="79" y="226"/>
                    <a:pt x="66" y="236"/>
                  </a:cubicBezTo>
                  <a:cubicBezTo>
                    <a:pt x="59" y="242"/>
                    <a:pt x="52" y="245"/>
                    <a:pt x="46" y="245"/>
                  </a:cubicBezTo>
                  <a:cubicBezTo>
                    <a:pt x="39" y="245"/>
                    <a:pt x="33" y="242"/>
                    <a:pt x="29" y="237"/>
                  </a:cubicBezTo>
                  <a:cubicBezTo>
                    <a:pt x="27" y="232"/>
                    <a:pt x="26" y="225"/>
                    <a:pt x="26" y="217"/>
                  </a:cubicBezTo>
                  <a:cubicBezTo>
                    <a:pt x="28" y="193"/>
                    <a:pt x="45" y="170"/>
                    <a:pt x="65" y="164"/>
                  </a:cubicBezTo>
                  <a:cubicBezTo>
                    <a:pt x="67" y="163"/>
                    <a:pt x="70" y="160"/>
                    <a:pt x="69" y="157"/>
                  </a:cubicBezTo>
                  <a:cubicBezTo>
                    <a:pt x="69" y="154"/>
                    <a:pt x="65" y="152"/>
                    <a:pt x="62" y="152"/>
                  </a:cubicBezTo>
                  <a:cubicBezTo>
                    <a:pt x="49" y="152"/>
                    <a:pt x="21" y="140"/>
                    <a:pt x="14" y="124"/>
                  </a:cubicBezTo>
                  <a:cubicBezTo>
                    <a:pt x="10" y="117"/>
                    <a:pt x="12" y="109"/>
                    <a:pt x="19" y="102"/>
                  </a:cubicBezTo>
                  <a:cubicBezTo>
                    <a:pt x="36" y="82"/>
                    <a:pt x="82" y="96"/>
                    <a:pt x="100" y="111"/>
                  </a:cubicBezTo>
                  <a:cubicBezTo>
                    <a:pt x="102" y="113"/>
                    <a:pt x="105" y="113"/>
                    <a:pt x="107" y="112"/>
                  </a:cubicBezTo>
                  <a:cubicBezTo>
                    <a:pt x="109" y="110"/>
                    <a:pt x="111" y="108"/>
                    <a:pt x="110" y="105"/>
                  </a:cubicBezTo>
                  <a:cubicBezTo>
                    <a:pt x="103" y="71"/>
                    <a:pt x="109" y="41"/>
                    <a:pt x="126" y="24"/>
                  </a:cubicBezTo>
                  <a:cubicBezTo>
                    <a:pt x="135" y="15"/>
                    <a:pt x="149" y="11"/>
                    <a:pt x="162" y="14"/>
                  </a:cubicBezTo>
                  <a:cubicBezTo>
                    <a:pt x="174" y="17"/>
                    <a:pt x="184" y="25"/>
                    <a:pt x="188" y="36"/>
                  </a:cubicBezTo>
                  <a:cubicBezTo>
                    <a:pt x="196" y="60"/>
                    <a:pt x="184" y="86"/>
                    <a:pt x="170" y="111"/>
                  </a:cubicBezTo>
                  <a:cubicBezTo>
                    <a:pt x="168" y="114"/>
                    <a:pt x="169" y="116"/>
                    <a:pt x="170" y="118"/>
                  </a:cubicBezTo>
                  <a:cubicBezTo>
                    <a:pt x="171" y="120"/>
                    <a:pt x="174" y="121"/>
                    <a:pt x="176" y="121"/>
                  </a:cubicBezTo>
                  <a:cubicBezTo>
                    <a:pt x="193" y="117"/>
                    <a:pt x="211" y="117"/>
                    <a:pt x="228" y="120"/>
                  </a:cubicBezTo>
                  <a:cubicBezTo>
                    <a:pt x="237" y="122"/>
                    <a:pt x="267" y="129"/>
                    <a:pt x="272" y="154"/>
                  </a:cubicBezTo>
                  <a:cubicBezTo>
                    <a:pt x="276" y="172"/>
                    <a:pt x="272" y="185"/>
                    <a:pt x="259" y="192"/>
                  </a:cubicBezTo>
                  <a:cubicBezTo>
                    <a:pt x="235" y="205"/>
                    <a:pt x="187" y="195"/>
                    <a:pt x="171" y="17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1250" name="Google Shape;1250;p32"/>
            <p:cNvSpPr/>
            <p:nvPr/>
          </p:nvSpPr>
          <p:spPr>
            <a:xfrm>
              <a:off x="5641200" y="3463920"/>
              <a:ext cx="102240" cy="102960"/>
            </a:xfrm>
            <a:custGeom>
              <a:avLst/>
              <a:gdLst/>
              <a:ahLst/>
              <a:cxnLst/>
              <a:rect l="l" t="t" r="r" b="b"/>
              <a:pathLst>
                <a:path w="286" h="288" extrusionOk="0">
                  <a:moveTo>
                    <a:pt x="172" y="246"/>
                  </a:moveTo>
                  <a:cubicBezTo>
                    <a:pt x="177" y="230"/>
                    <a:pt x="176" y="212"/>
                    <a:pt x="174" y="196"/>
                  </a:cubicBezTo>
                  <a:cubicBezTo>
                    <a:pt x="199" y="210"/>
                    <a:pt x="241" y="216"/>
                    <a:pt x="265" y="202"/>
                  </a:cubicBezTo>
                  <a:cubicBezTo>
                    <a:pt x="283" y="193"/>
                    <a:pt x="290" y="175"/>
                    <a:pt x="285" y="151"/>
                  </a:cubicBezTo>
                  <a:cubicBezTo>
                    <a:pt x="280" y="129"/>
                    <a:pt x="260" y="113"/>
                    <a:pt x="231" y="108"/>
                  </a:cubicBezTo>
                  <a:cubicBezTo>
                    <a:pt x="216" y="105"/>
                    <a:pt x="201" y="105"/>
                    <a:pt x="187" y="107"/>
                  </a:cubicBezTo>
                  <a:cubicBezTo>
                    <a:pt x="200" y="82"/>
                    <a:pt x="209" y="57"/>
                    <a:pt x="200" y="32"/>
                  </a:cubicBezTo>
                  <a:cubicBezTo>
                    <a:pt x="194" y="16"/>
                    <a:pt x="181" y="6"/>
                    <a:pt x="165" y="2"/>
                  </a:cubicBezTo>
                  <a:cubicBezTo>
                    <a:pt x="148" y="-2"/>
                    <a:pt x="130" y="3"/>
                    <a:pt x="117" y="15"/>
                  </a:cubicBezTo>
                  <a:cubicBezTo>
                    <a:pt x="100" y="32"/>
                    <a:pt x="92" y="61"/>
                    <a:pt x="96" y="94"/>
                  </a:cubicBezTo>
                  <a:cubicBezTo>
                    <a:pt x="71" y="80"/>
                    <a:pt x="29" y="71"/>
                    <a:pt x="10" y="94"/>
                  </a:cubicBezTo>
                  <a:cubicBezTo>
                    <a:pt x="-3" y="108"/>
                    <a:pt x="-1" y="121"/>
                    <a:pt x="3" y="130"/>
                  </a:cubicBezTo>
                  <a:cubicBezTo>
                    <a:pt x="10" y="144"/>
                    <a:pt x="28" y="155"/>
                    <a:pt x="44" y="161"/>
                  </a:cubicBezTo>
                  <a:cubicBezTo>
                    <a:pt x="28" y="173"/>
                    <a:pt x="16" y="193"/>
                    <a:pt x="14" y="216"/>
                  </a:cubicBezTo>
                  <a:cubicBezTo>
                    <a:pt x="13" y="227"/>
                    <a:pt x="15" y="236"/>
                    <a:pt x="19" y="243"/>
                  </a:cubicBezTo>
                  <a:cubicBezTo>
                    <a:pt x="25" y="252"/>
                    <a:pt x="36" y="258"/>
                    <a:pt x="47" y="257"/>
                  </a:cubicBezTo>
                  <a:cubicBezTo>
                    <a:pt x="56" y="257"/>
                    <a:pt x="65" y="253"/>
                    <a:pt x="74" y="246"/>
                  </a:cubicBezTo>
                  <a:cubicBezTo>
                    <a:pt x="79" y="242"/>
                    <a:pt x="83" y="237"/>
                    <a:pt x="88" y="232"/>
                  </a:cubicBezTo>
                  <a:cubicBezTo>
                    <a:pt x="87" y="247"/>
                    <a:pt x="90" y="262"/>
                    <a:pt x="97" y="272"/>
                  </a:cubicBezTo>
                  <a:cubicBezTo>
                    <a:pt x="104" y="282"/>
                    <a:pt x="115" y="287"/>
                    <a:pt x="128" y="288"/>
                  </a:cubicBezTo>
                  <a:lnTo>
                    <a:pt x="129" y="288"/>
                  </a:lnTo>
                  <a:cubicBezTo>
                    <a:pt x="150" y="288"/>
                    <a:pt x="167" y="267"/>
                    <a:pt x="172" y="246"/>
                  </a:cubicBezTo>
                  <a:moveTo>
                    <a:pt x="128" y="276"/>
                  </a:moveTo>
                  <a:cubicBezTo>
                    <a:pt x="119" y="275"/>
                    <a:pt x="112" y="272"/>
                    <a:pt x="107" y="265"/>
                  </a:cubicBezTo>
                  <a:cubicBezTo>
                    <a:pt x="96" y="250"/>
                    <a:pt x="98" y="221"/>
                    <a:pt x="105" y="198"/>
                  </a:cubicBezTo>
                  <a:lnTo>
                    <a:pt x="105" y="198"/>
                  </a:lnTo>
                  <a:cubicBezTo>
                    <a:pt x="106" y="195"/>
                    <a:pt x="104" y="192"/>
                    <a:pt x="101" y="191"/>
                  </a:cubicBezTo>
                  <a:cubicBezTo>
                    <a:pt x="98" y="190"/>
                    <a:pt x="95" y="191"/>
                    <a:pt x="93" y="195"/>
                  </a:cubicBezTo>
                  <a:lnTo>
                    <a:pt x="93" y="195"/>
                  </a:lnTo>
                  <a:cubicBezTo>
                    <a:pt x="88" y="211"/>
                    <a:pt x="79" y="226"/>
                    <a:pt x="66" y="236"/>
                  </a:cubicBezTo>
                  <a:cubicBezTo>
                    <a:pt x="59" y="242"/>
                    <a:pt x="52" y="245"/>
                    <a:pt x="46" y="245"/>
                  </a:cubicBezTo>
                  <a:cubicBezTo>
                    <a:pt x="39" y="245"/>
                    <a:pt x="33" y="242"/>
                    <a:pt x="30" y="237"/>
                  </a:cubicBezTo>
                  <a:cubicBezTo>
                    <a:pt x="27" y="232"/>
                    <a:pt x="26" y="225"/>
                    <a:pt x="26" y="217"/>
                  </a:cubicBezTo>
                  <a:cubicBezTo>
                    <a:pt x="28" y="193"/>
                    <a:pt x="45" y="170"/>
                    <a:pt x="65" y="164"/>
                  </a:cubicBezTo>
                  <a:cubicBezTo>
                    <a:pt x="67" y="163"/>
                    <a:pt x="69" y="160"/>
                    <a:pt x="69" y="157"/>
                  </a:cubicBezTo>
                  <a:cubicBezTo>
                    <a:pt x="68" y="154"/>
                    <a:pt x="65" y="152"/>
                    <a:pt x="62" y="152"/>
                  </a:cubicBezTo>
                  <a:cubicBezTo>
                    <a:pt x="49" y="152"/>
                    <a:pt x="21" y="140"/>
                    <a:pt x="14" y="124"/>
                  </a:cubicBezTo>
                  <a:cubicBezTo>
                    <a:pt x="11" y="117"/>
                    <a:pt x="12" y="110"/>
                    <a:pt x="19" y="102"/>
                  </a:cubicBezTo>
                  <a:cubicBezTo>
                    <a:pt x="36" y="82"/>
                    <a:pt x="82" y="96"/>
                    <a:pt x="100" y="111"/>
                  </a:cubicBezTo>
                  <a:cubicBezTo>
                    <a:pt x="102" y="113"/>
                    <a:pt x="105" y="113"/>
                    <a:pt x="107" y="112"/>
                  </a:cubicBezTo>
                  <a:cubicBezTo>
                    <a:pt x="109" y="110"/>
                    <a:pt x="111" y="108"/>
                    <a:pt x="110" y="105"/>
                  </a:cubicBezTo>
                  <a:cubicBezTo>
                    <a:pt x="103" y="71"/>
                    <a:pt x="109" y="41"/>
                    <a:pt x="126" y="24"/>
                  </a:cubicBezTo>
                  <a:cubicBezTo>
                    <a:pt x="135" y="15"/>
                    <a:pt x="149" y="11"/>
                    <a:pt x="162" y="14"/>
                  </a:cubicBezTo>
                  <a:cubicBezTo>
                    <a:pt x="174" y="17"/>
                    <a:pt x="184" y="25"/>
                    <a:pt x="188" y="36"/>
                  </a:cubicBezTo>
                  <a:cubicBezTo>
                    <a:pt x="196" y="60"/>
                    <a:pt x="184" y="86"/>
                    <a:pt x="170" y="112"/>
                  </a:cubicBezTo>
                  <a:cubicBezTo>
                    <a:pt x="168" y="114"/>
                    <a:pt x="169" y="116"/>
                    <a:pt x="170" y="118"/>
                  </a:cubicBezTo>
                  <a:cubicBezTo>
                    <a:pt x="171" y="120"/>
                    <a:pt x="174" y="121"/>
                    <a:pt x="176" y="121"/>
                  </a:cubicBezTo>
                  <a:cubicBezTo>
                    <a:pt x="193" y="117"/>
                    <a:pt x="211" y="117"/>
                    <a:pt x="228" y="120"/>
                  </a:cubicBezTo>
                  <a:cubicBezTo>
                    <a:pt x="237" y="122"/>
                    <a:pt x="267" y="129"/>
                    <a:pt x="273" y="154"/>
                  </a:cubicBezTo>
                  <a:cubicBezTo>
                    <a:pt x="276" y="172"/>
                    <a:pt x="272" y="185"/>
                    <a:pt x="259" y="192"/>
                  </a:cubicBezTo>
                  <a:cubicBezTo>
                    <a:pt x="235" y="205"/>
                    <a:pt x="187" y="195"/>
                    <a:pt x="170" y="178"/>
                  </a:cubicBezTo>
                  <a:cubicBezTo>
                    <a:pt x="168" y="176"/>
                    <a:pt x="165" y="176"/>
                    <a:pt x="163" y="177"/>
                  </a:cubicBezTo>
                  <a:cubicBezTo>
                    <a:pt x="161" y="178"/>
                    <a:pt x="159" y="181"/>
                    <a:pt x="160" y="183"/>
                  </a:cubicBezTo>
                  <a:cubicBezTo>
                    <a:pt x="162" y="202"/>
                    <a:pt x="165" y="224"/>
                    <a:pt x="160" y="243"/>
                  </a:cubicBezTo>
                  <a:cubicBezTo>
                    <a:pt x="156" y="259"/>
                    <a:pt x="143" y="277"/>
                    <a:pt x="128" y="27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1251" name="Google Shape;1251;p32"/>
            <p:cNvSpPr/>
            <p:nvPr/>
          </p:nvSpPr>
          <p:spPr>
            <a:xfrm>
              <a:off x="5690160" y="3681720"/>
              <a:ext cx="98640" cy="88200"/>
            </a:xfrm>
            <a:custGeom>
              <a:avLst/>
              <a:gdLst/>
              <a:ahLst/>
              <a:cxnLst/>
              <a:rect l="l" t="t" r="r" b="b"/>
              <a:pathLst>
                <a:path w="276" h="247" extrusionOk="0">
                  <a:moveTo>
                    <a:pt x="119" y="222"/>
                  </a:moveTo>
                  <a:cubicBezTo>
                    <a:pt x="132" y="212"/>
                    <a:pt x="143" y="198"/>
                    <a:pt x="151" y="184"/>
                  </a:cubicBezTo>
                  <a:cubicBezTo>
                    <a:pt x="162" y="211"/>
                    <a:pt x="191" y="241"/>
                    <a:pt x="218" y="246"/>
                  </a:cubicBezTo>
                  <a:cubicBezTo>
                    <a:pt x="221" y="247"/>
                    <a:pt x="224" y="247"/>
                    <a:pt x="226" y="247"/>
                  </a:cubicBezTo>
                  <a:cubicBezTo>
                    <a:pt x="243" y="247"/>
                    <a:pt x="256" y="237"/>
                    <a:pt x="265" y="218"/>
                  </a:cubicBezTo>
                  <a:cubicBezTo>
                    <a:pt x="275" y="198"/>
                    <a:pt x="269" y="173"/>
                    <a:pt x="250" y="151"/>
                  </a:cubicBezTo>
                  <a:cubicBezTo>
                    <a:pt x="241" y="140"/>
                    <a:pt x="230" y="130"/>
                    <a:pt x="217" y="122"/>
                  </a:cubicBezTo>
                  <a:cubicBezTo>
                    <a:pt x="243" y="111"/>
                    <a:pt x="265" y="97"/>
                    <a:pt x="273" y="72"/>
                  </a:cubicBezTo>
                  <a:cubicBezTo>
                    <a:pt x="278" y="57"/>
                    <a:pt x="276" y="40"/>
                    <a:pt x="265" y="27"/>
                  </a:cubicBezTo>
                  <a:cubicBezTo>
                    <a:pt x="254" y="13"/>
                    <a:pt x="238" y="6"/>
                    <a:pt x="221" y="8"/>
                  </a:cubicBezTo>
                  <a:cubicBezTo>
                    <a:pt x="196" y="10"/>
                    <a:pt x="172" y="28"/>
                    <a:pt x="155" y="55"/>
                  </a:cubicBezTo>
                  <a:cubicBezTo>
                    <a:pt x="144" y="28"/>
                    <a:pt x="117" y="-4"/>
                    <a:pt x="87" y="1"/>
                  </a:cubicBezTo>
                  <a:cubicBezTo>
                    <a:pt x="69" y="4"/>
                    <a:pt x="62" y="16"/>
                    <a:pt x="60" y="25"/>
                  </a:cubicBezTo>
                  <a:cubicBezTo>
                    <a:pt x="56" y="41"/>
                    <a:pt x="63" y="61"/>
                    <a:pt x="72" y="75"/>
                  </a:cubicBezTo>
                  <a:cubicBezTo>
                    <a:pt x="52" y="74"/>
                    <a:pt x="30" y="83"/>
                    <a:pt x="15" y="99"/>
                  </a:cubicBezTo>
                  <a:cubicBezTo>
                    <a:pt x="7" y="107"/>
                    <a:pt x="2" y="115"/>
                    <a:pt x="1" y="123"/>
                  </a:cubicBezTo>
                  <a:cubicBezTo>
                    <a:pt x="0" y="134"/>
                    <a:pt x="5" y="145"/>
                    <a:pt x="14" y="152"/>
                  </a:cubicBezTo>
                  <a:cubicBezTo>
                    <a:pt x="21" y="157"/>
                    <a:pt x="30" y="160"/>
                    <a:pt x="42" y="160"/>
                  </a:cubicBezTo>
                  <a:cubicBezTo>
                    <a:pt x="48" y="160"/>
                    <a:pt x="55" y="159"/>
                    <a:pt x="61" y="158"/>
                  </a:cubicBezTo>
                  <a:cubicBezTo>
                    <a:pt x="52" y="169"/>
                    <a:pt x="45" y="182"/>
                    <a:pt x="44" y="195"/>
                  </a:cubicBezTo>
                  <a:cubicBezTo>
                    <a:pt x="43" y="207"/>
                    <a:pt x="48" y="218"/>
                    <a:pt x="58" y="226"/>
                  </a:cubicBezTo>
                  <a:cubicBezTo>
                    <a:pt x="74" y="241"/>
                    <a:pt x="101" y="235"/>
                    <a:pt x="119" y="222"/>
                  </a:cubicBezTo>
                  <a:moveTo>
                    <a:pt x="56" y="196"/>
                  </a:moveTo>
                  <a:cubicBezTo>
                    <a:pt x="57" y="177"/>
                    <a:pt x="77" y="156"/>
                    <a:pt x="97" y="143"/>
                  </a:cubicBezTo>
                  <a:cubicBezTo>
                    <a:pt x="99" y="141"/>
                    <a:pt x="100" y="137"/>
                    <a:pt x="98" y="134"/>
                  </a:cubicBezTo>
                  <a:cubicBezTo>
                    <a:pt x="96" y="131"/>
                    <a:pt x="92" y="131"/>
                    <a:pt x="90" y="132"/>
                  </a:cubicBezTo>
                  <a:lnTo>
                    <a:pt x="90" y="132"/>
                  </a:lnTo>
                  <a:cubicBezTo>
                    <a:pt x="75" y="142"/>
                    <a:pt x="58" y="148"/>
                    <a:pt x="42" y="147"/>
                  </a:cubicBezTo>
                  <a:cubicBezTo>
                    <a:pt x="33" y="147"/>
                    <a:pt x="26" y="146"/>
                    <a:pt x="21" y="142"/>
                  </a:cubicBezTo>
                  <a:cubicBezTo>
                    <a:pt x="15" y="138"/>
                    <a:pt x="13" y="131"/>
                    <a:pt x="13" y="125"/>
                  </a:cubicBezTo>
                  <a:cubicBezTo>
                    <a:pt x="14" y="120"/>
                    <a:pt x="18" y="114"/>
                    <a:pt x="23" y="108"/>
                  </a:cubicBezTo>
                  <a:cubicBezTo>
                    <a:pt x="40" y="90"/>
                    <a:pt x="67" y="83"/>
                    <a:pt x="86" y="90"/>
                  </a:cubicBezTo>
                  <a:cubicBezTo>
                    <a:pt x="89" y="91"/>
                    <a:pt x="92" y="90"/>
                    <a:pt x="94" y="87"/>
                  </a:cubicBezTo>
                  <a:cubicBezTo>
                    <a:pt x="95" y="85"/>
                    <a:pt x="95" y="81"/>
                    <a:pt x="92" y="80"/>
                  </a:cubicBezTo>
                  <a:cubicBezTo>
                    <a:pt x="81" y="71"/>
                    <a:pt x="68" y="45"/>
                    <a:pt x="72" y="28"/>
                  </a:cubicBezTo>
                  <a:cubicBezTo>
                    <a:pt x="74" y="20"/>
                    <a:pt x="80" y="15"/>
                    <a:pt x="90" y="13"/>
                  </a:cubicBezTo>
                  <a:cubicBezTo>
                    <a:pt x="115" y="8"/>
                    <a:pt x="142" y="48"/>
                    <a:pt x="147" y="72"/>
                  </a:cubicBezTo>
                  <a:cubicBezTo>
                    <a:pt x="148" y="74"/>
                    <a:pt x="150" y="76"/>
                    <a:pt x="152" y="76"/>
                  </a:cubicBezTo>
                  <a:cubicBezTo>
                    <a:pt x="155" y="77"/>
                    <a:pt x="157" y="75"/>
                    <a:pt x="159" y="73"/>
                  </a:cubicBezTo>
                  <a:cubicBezTo>
                    <a:pt x="174" y="42"/>
                    <a:pt x="198" y="22"/>
                    <a:pt x="222" y="20"/>
                  </a:cubicBezTo>
                  <a:cubicBezTo>
                    <a:pt x="235" y="18"/>
                    <a:pt x="248" y="24"/>
                    <a:pt x="256" y="35"/>
                  </a:cubicBezTo>
                  <a:cubicBezTo>
                    <a:pt x="263" y="44"/>
                    <a:pt x="266" y="57"/>
                    <a:pt x="262" y="68"/>
                  </a:cubicBezTo>
                  <a:cubicBezTo>
                    <a:pt x="254" y="92"/>
                    <a:pt x="228" y="105"/>
                    <a:pt x="201" y="116"/>
                  </a:cubicBezTo>
                  <a:cubicBezTo>
                    <a:pt x="199" y="116"/>
                    <a:pt x="197" y="119"/>
                    <a:pt x="197" y="121"/>
                  </a:cubicBezTo>
                  <a:cubicBezTo>
                    <a:pt x="197" y="123"/>
                    <a:pt x="198" y="126"/>
                    <a:pt x="201" y="127"/>
                  </a:cubicBezTo>
                  <a:cubicBezTo>
                    <a:pt x="216" y="135"/>
                    <a:pt x="230" y="146"/>
                    <a:pt x="242" y="159"/>
                  </a:cubicBezTo>
                  <a:cubicBezTo>
                    <a:pt x="248" y="166"/>
                    <a:pt x="266" y="190"/>
                    <a:pt x="254" y="213"/>
                  </a:cubicBezTo>
                  <a:cubicBezTo>
                    <a:pt x="247" y="230"/>
                    <a:pt x="235" y="237"/>
                    <a:pt x="221" y="234"/>
                  </a:cubicBezTo>
                  <a:cubicBezTo>
                    <a:pt x="193" y="229"/>
                    <a:pt x="162" y="192"/>
                    <a:pt x="160" y="168"/>
                  </a:cubicBezTo>
                  <a:cubicBezTo>
                    <a:pt x="160" y="166"/>
                    <a:pt x="158" y="163"/>
                    <a:pt x="155" y="163"/>
                  </a:cubicBezTo>
                  <a:lnTo>
                    <a:pt x="154" y="163"/>
                  </a:lnTo>
                  <a:cubicBezTo>
                    <a:pt x="152" y="163"/>
                    <a:pt x="150" y="164"/>
                    <a:pt x="149" y="166"/>
                  </a:cubicBezTo>
                  <a:cubicBezTo>
                    <a:pt x="139" y="182"/>
                    <a:pt x="127" y="201"/>
                    <a:pt x="112" y="212"/>
                  </a:cubicBezTo>
                  <a:cubicBezTo>
                    <a:pt x="98" y="223"/>
                    <a:pt x="77" y="228"/>
                    <a:pt x="66" y="218"/>
                  </a:cubicBezTo>
                  <a:cubicBezTo>
                    <a:pt x="59" y="211"/>
                    <a:pt x="56" y="204"/>
                    <a:pt x="56" y="196"/>
                  </a:cubicBezTo>
                  <a:close/>
                </a:path>
              </a:pathLst>
            </a:custGeom>
            <a:solidFill>
              <a:schemeClr val="dk1"/>
            </a:solidFill>
            <a:ln>
              <a:noFill/>
            </a:ln>
          </p:spPr>
          <p:txBody>
            <a:bodyPr spcFirstLastPara="1" wrap="square" lIns="90000" tIns="43900" rIns="90000" bIns="4390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1252" name="Google Shape;1252;p32"/>
            <p:cNvSpPr/>
            <p:nvPr/>
          </p:nvSpPr>
          <p:spPr>
            <a:xfrm>
              <a:off x="6010560" y="3613320"/>
              <a:ext cx="102960" cy="101160"/>
            </a:xfrm>
            <a:custGeom>
              <a:avLst/>
              <a:gdLst/>
              <a:ahLst/>
              <a:cxnLst/>
              <a:rect l="l" t="t" r="r" b="b"/>
              <a:pathLst>
                <a:path w="288" h="283" extrusionOk="0">
                  <a:moveTo>
                    <a:pt x="162" y="277"/>
                  </a:moveTo>
                  <a:cubicBezTo>
                    <a:pt x="169" y="281"/>
                    <a:pt x="176" y="283"/>
                    <a:pt x="183" y="283"/>
                  </a:cubicBezTo>
                  <a:cubicBezTo>
                    <a:pt x="194" y="283"/>
                    <a:pt x="205" y="278"/>
                    <a:pt x="216" y="268"/>
                  </a:cubicBezTo>
                  <a:cubicBezTo>
                    <a:pt x="233" y="253"/>
                    <a:pt x="237" y="227"/>
                    <a:pt x="226" y="200"/>
                  </a:cubicBezTo>
                  <a:cubicBezTo>
                    <a:pt x="221" y="186"/>
                    <a:pt x="214" y="173"/>
                    <a:pt x="205" y="161"/>
                  </a:cubicBezTo>
                  <a:cubicBezTo>
                    <a:pt x="233" y="160"/>
                    <a:pt x="260" y="154"/>
                    <a:pt x="277" y="134"/>
                  </a:cubicBezTo>
                  <a:cubicBezTo>
                    <a:pt x="287" y="122"/>
                    <a:pt x="290" y="105"/>
                    <a:pt x="285" y="89"/>
                  </a:cubicBezTo>
                  <a:cubicBezTo>
                    <a:pt x="280" y="73"/>
                    <a:pt x="266" y="59"/>
                    <a:pt x="250" y="55"/>
                  </a:cubicBezTo>
                  <a:cubicBezTo>
                    <a:pt x="226" y="48"/>
                    <a:pt x="197" y="56"/>
                    <a:pt x="171" y="76"/>
                  </a:cubicBezTo>
                  <a:cubicBezTo>
                    <a:pt x="171" y="47"/>
                    <a:pt x="157" y="7"/>
                    <a:pt x="128" y="1"/>
                  </a:cubicBezTo>
                  <a:cubicBezTo>
                    <a:pt x="109" y="-2"/>
                    <a:pt x="99" y="6"/>
                    <a:pt x="94" y="14"/>
                  </a:cubicBezTo>
                  <a:cubicBezTo>
                    <a:pt x="84" y="27"/>
                    <a:pt x="84" y="48"/>
                    <a:pt x="87" y="65"/>
                  </a:cubicBezTo>
                  <a:cubicBezTo>
                    <a:pt x="68" y="57"/>
                    <a:pt x="45" y="57"/>
                    <a:pt x="25" y="66"/>
                  </a:cubicBezTo>
                  <a:cubicBezTo>
                    <a:pt x="15" y="71"/>
                    <a:pt x="8" y="77"/>
                    <a:pt x="4" y="84"/>
                  </a:cubicBezTo>
                  <a:cubicBezTo>
                    <a:pt x="-2" y="94"/>
                    <a:pt x="-1" y="106"/>
                    <a:pt x="5" y="115"/>
                  </a:cubicBezTo>
                  <a:cubicBezTo>
                    <a:pt x="10" y="123"/>
                    <a:pt x="18" y="128"/>
                    <a:pt x="28" y="133"/>
                  </a:cubicBezTo>
                  <a:cubicBezTo>
                    <a:pt x="34" y="135"/>
                    <a:pt x="41" y="137"/>
                    <a:pt x="47" y="138"/>
                  </a:cubicBezTo>
                  <a:cubicBezTo>
                    <a:pt x="34" y="145"/>
                    <a:pt x="23" y="155"/>
                    <a:pt x="17" y="166"/>
                  </a:cubicBezTo>
                  <a:cubicBezTo>
                    <a:pt x="13" y="177"/>
                    <a:pt x="13" y="189"/>
                    <a:pt x="19" y="201"/>
                  </a:cubicBezTo>
                  <a:cubicBezTo>
                    <a:pt x="29" y="220"/>
                    <a:pt x="56" y="224"/>
                    <a:pt x="78" y="218"/>
                  </a:cubicBezTo>
                  <a:cubicBezTo>
                    <a:pt x="94" y="214"/>
                    <a:pt x="109" y="204"/>
                    <a:pt x="122" y="195"/>
                  </a:cubicBezTo>
                  <a:cubicBezTo>
                    <a:pt x="122" y="223"/>
                    <a:pt x="138" y="262"/>
                    <a:pt x="162" y="277"/>
                  </a:cubicBezTo>
                  <a:moveTo>
                    <a:pt x="133" y="176"/>
                  </a:moveTo>
                  <a:cubicBezTo>
                    <a:pt x="132" y="175"/>
                    <a:pt x="131" y="175"/>
                    <a:pt x="130" y="175"/>
                  </a:cubicBezTo>
                  <a:cubicBezTo>
                    <a:pt x="128" y="175"/>
                    <a:pt x="127" y="175"/>
                    <a:pt x="126" y="176"/>
                  </a:cubicBezTo>
                  <a:cubicBezTo>
                    <a:pt x="111" y="188"/>
                    <a:pt x="93" y="201"/>
                    <a:pt x="74" y="207"/>
                  </a:cubicBezTo>
                  <a:cubicBezTo>
                    <a:pt x="58" y="211"/>
                    <a:pt x="37" y="209"/>
                    <a:pt x="30" y="195"/>
                  </a:cubicBezTo>
                  <a:cubicBezTo>
                    <a:pt x="26" y="187"/>
                    <a:pt x="25" y="179"/>
                    <a:pt x="28" y="172"/>
                  </a:cubicBezTo>
                  <a:cubicBezTo>
                    <a:pt x="36" y="155"/>
                    <a:pt x="63" y="142"/>
                    <a:pt x="85" y="136"/>
                  </a:cubicBezTo>
                  <a:cubicBezTo>
                    <a:pt x="89" y="135"/>
                    <a:pt x="91" y="132"/>
                    <a:pt x="90" y="129"/>
                  </a:cubicBezTo>
                  <a:cubicBezTo>
                    <a:pt x="89" y="126"/>
                    <a:pt x="86" y="124"/>
                    <a:pt x="83" y="124"/>
                  </a:cubicBezTo>
                  <a:lnTo>
                    <a:pt x="83" y="124"/>
                  </a:lnTo>
                  <a:lnTo>
                    <a:pt x="83" y="124"/>
                  </a:lnTo>
                  <a:cubicBezTo>
                    <a:pt x="66" y="128"/>
                    <a:pt x="48" y="127"/>
                    <a:pt x="33" y="121"/>
                  </a:cubicBezTo>
                  <a:cubicBezTo>
                    <a:pt x="25" y="118"/>
                    <a:pt x="19" y="114"/>
                    <a:pt x="15" y="109"/>
                  </a:cubicBezTo>
                  <a:cubicBezTo>
                    <a:pt x="12" y="103"/>
                    <a:pt x="11" y="96"/>
                    <a:pt x="14" y="90"/>
                  </a:cubicBezTo>
                  <a:cubicBezTo>
                    <a:pt x="17" y="85"/>
                    <a:pt x="22" y="81"/>
                    <a:pt x="30" y="78"/>
                  </a:cubicBezTo>
                  <a:cubicBezTo>
                    <a:pt x="52" y="67"/>
                    <a:pt x="79" y="70"/>
                    <a:pt x="95" y="84"/>
                  </a:cubicBezTo>
                  <a:cubicBezTo>
                    <a:pt x="97" y="86"/>
                    <a:pt x="101" y="86"/>
                    <a:pt x="103" y="84"/>
                  </a:cubicBezTo>
                  <a:cubicBezTo>
                    <a:pt x="106" y="82"/>
                    <a:pt x="106" y="79"/>
                    <a:pt x="104" y="76"/>
                  </a:cubicBezTo>
                  <a:cubicBezTo>
                    <a:pt x="97" y="64"/>
                    <a:pt x="94" y="35"/>
                    <a:pt x="104" y="21"/>
                  </a:cubicBezTo>
                  <a:cubicBezTo>
                    <a:pt x="108" y="14"/>
                    <a:pt x="115" y="11"/>
                    <a:pt x="126" y="13"/>
                  </a:cubicBezTo>
                  <a:cubicBezTo>
                    <a:pt x="151" y="18"/>
                    <a:pt x="162" y="65"/>
                    <a:pt x="158" y="88"/>
                  </a:cubicBezTo>
                  <a:cubicBezTo>
                    <a:pt x="158" y="91"/>
                    <a:pt x="159" y="93"/>
                    <a:pt x="161" y="95"/>
                  </a:cubicBezTo>
                  <a:cubicBezTo>
                    <a:pt x="164" y="96"/>
                    <a:pt x="167" y="96"/>
                    <a:pt x="168" y="94"/>
                  </a:cubicBezTo>
                  <a:cubicBezTo>
                    <a:pt x="194" y="71"/>
                    <a:pt x="224" y="61"/>
                    <a:pt x="247" y="67"/>
                  </a:cubicBezTo>
                  <a:cubicBezTo>
                    <a:pt x="259" y="70"/>
                    <a:pt x="270" y="80"/>
                    <a:pt x="274" y="93"/>
                  </a:cubicBezTo>
                  <a:cubicBezTo>
                    <a:pt x="277" y="105"/>
                    <a:pt x="275" y="117"/>
                    <a:pt x="267" y="127"/>
                  </a:cubicBezTo>
                  <a:cubicBezTo>
                    <a:pt x="251" y="146"/>
                    <a:pt x="222" y="149"/>
                    <a:pt x="193" y="149"/>
                  </a:cubicBezTo>
                  <a:cubicBezTo>
                    <a:pt x="191" y="149"/>
                    <a:pt x="189" y="150"/>
                    <a:pt x="187" y="152"/>
                  </a:cubicBezTo>
                  <a:cubicBezTo>
                    <a:pt x="186" y="154"/>
                    <a:pt x="187" y="157"/>
                    <a:pt x="188" y="159"/>
                  </a:cubicBezTo>
                  <a:cubicBezTo>
                    <a:pt x="200" y="172"/>
                    <a:pt x="209" y="187"/>
                    <a:pt x="215" y="204"/>
                  </a:cubicBezTo>
                  <a:cubicBezTo>
                    <a:pt x="218" y="212"/>
                    <a:pt x="227" y="241"/>
                    <a:pt x="208" y="259"/>
                  </a:cubicBezTo>
                  <a:cubicBezTo>
                    <a:pt x="194" y="271"/>
                    <a:pt x="181" y="274"/>
                    <a:pt x="168" y="266"/>
                  </a:cubicBezTo>
                  <a:cubicBezTo>
                    <a:pt x="145" y="252"/>
                    <a:pt x="129" y="205"/>
                    <a:pt x="135" y="183"/>
                  </a:cubicBezTo>
                  <a:cubicBezTo>
                    <a:pt x="136" y="180"/>
                    <a:pt x="135" y="178"/>
                    <a:pt x="133" y="17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1253" name="Google Shape;1253;p32"/>
            <p:cNvSpPr/>
            <p:nvPr/>
          </p:nvSpPr>
          <p:spPr>
            <a:xfrm>
              <a:off x="5999760" y="3381120"/>
              <a:ext cx="100800" cy="97920"/>
            </a:xfrm>
            <a:custGeom>
              <a:avLst/>
              <a:gdLst/>
              <a:ahLst/>
              <a:cxnLst/>
              <a:rect l="l" t="t" r="r" b="b"/>
              <a:pathLst>
                <a:path w="282" h="274" extrusionOk="0">
                  <a:moveTo>
                    <a:pt x="53" y="218"/>
                  </a:moveTo>
                  <a:cubicBezTo>
                    <a:pt x="59" y="215"/>
                    <a:pt x="64" y="212"/>
                    <a:pt x="70" y="208"/>
                  </a:cubicBezTo>
                  <a:cubicBezTo>
                    <a:pt x="65" y="222"/>
                    <a:pt x="64" y="237"/>
                    <a:pt x="68" y="249"/>
                  </a:cubicBezTo>
                  <a:cubicBezTo>
                    <a:pt x="72" y="261"/>
                    <a:pt x="81" y="268"/>
                    <a:pt x="93" y="272"/>
                  </a:cubicBezTo>
                  <a:cubicBezTo>
                    <a:pt x="97" y="274"/>
                    <a:pt x="100" y="274"/>
                    <a:pt x="104" y="274"/>
                  </a:cubicBezTo>
                  <a:cubicBezTo>
                    <a:pt x="121" y="274"/>
                    <a:pt x="138" y="260"/>
                    <a:pt x="148" y="244"/>
                  </a:cubicBezTo>
                  <a:cubicBezTo>
                    <a:pt x="156" y="229"/>
                    <a:pt x="160" y="212"/>
                    <a:pt x="163" y="196"/>
                  </a:cubicBezTo>
                  <a:cubicBezTo>
                    <a:pt x="183" y="217"/>
                    <a:pt x="222" y="233"/>
                    <a:pt x="249" y="227"/>
                  </a:cubicBezTo>
                  <a:cubicBezTo>
                    <a:pt x="269" y="222"/>
                    <a:pt x="280" y="206"/>
                    <a:pt x="281" y="182"/>
                  </a:cubicBezTo>
                  <a:cubicBezTo>
                    <a:pt x="283" y="160"/>
                    <a:pt x="267" y="139"/>
                    <a:pt x="241" y="126"/>
                  </a:cubicBezTo>
                  <a:cubicBezTo>
                    <a:pt x="227" y="120"/>
                    <a:pt x="213" y="116"/>
                    <a:pt x="199" y="113"/>
                  </a:cubicBezTo>
                  <a:cubicBezTo>
                    <a:pt x="218" y="93"/>
                    <a:pt x="233" y="71"/>
                    <a:pt x="231" y="45"/>
                  </a:cubicBezTo>
                  <a:cubicBezTo>
                    <a:pt x="230" y="29"/>
                    <a:pt x="220" y="15"/>
                    <a:pt x="206" y="7"/>
                  </a:cubicBezTo>
                  <a:cubicBezTo>
                    <a:pt x="190" y="-2"/>
                    <a:pt x="171" y="-1"/>
                    <a:pt x="156" y="7"/>
                  </a:cubicBezTo>
                  <a:lnTo>
                    <a:pt x="156" y="7"/>
                  </a:lnTo>
                  <a:cubicBezTo>
                    <a:pt x="135" y="19"/>
                    <a:pt x="120" y="44"/>
                    <a:pt x="115" y="77"/>
                  </a:cubicBezTo>
                  <a:cubicBezTo>
                    <a:pt x="94" y="57"/>
                    <a:pt x="56" y="37"/>
                    <a:pt x="31" y="54"/>
                  </a:cubicBezTo>
                  <a:cubicBezTo>
                    <a:pt x="16" y="65"/>
                    <a:pt x="14" y="78"/>
                    <a:pt x="16" y="87"/>
                  </a:cubicBezTo>
                  <a:cubicBezTo>
                    <a:pt x="19" y="103"/>
                    <a:pt x="33" y="118"/>
                    <a:pt x="47" y="128"/>
                  </a:cubicBezTo>
                  <a:cubicBezTo>
                    <a:pt x="28" y="135"/>
                    <a:pt x="11" y="152"/>
                    <a:pt x="4" y="173"/>
                  </a:cubicBezTo>
                  <a:cubicBezTo>
                    <a:pt x="0" y="183"/>
                    <a:pt x="-1" y="192"/>
                    <a:pt x="1" y="200"/>
                  </a:cubicBezTo>
                  <a:cubicBezTo>
                    <a:pt x="4" y="211"/>
                    <a:pt x="13" y="219"/>
                    <a:pt x="24" y="222"/>
                  </a:cubicBezTo>
                  <a:cubicBezTo>
                    <a:pt x="32" y="223"/>
                    <a:pt x="42" y="222"/>
                    <a:pt x="53" y="218"/>
                  </a:cubicBezTo>
                  <a:moveTo>
                    <a:pt x="13" y="197"/>
                  </a:moveTo>
                  <a:cubicBezTo>
                    <a:pt x="11" y="192"/>
                    <a:pt x="12" y="185"/>
                    <a:pt x="15" y="177"/>
                  </a:cubicBezTo>
                  <a:cubicBezTo>
                    <a:pt x="23" y="155"/>
                    <a:pt x="45" y="137"/>
                    <a:pt x="66" y="136"/>
                  </a:cubicBezTo>
                  <a:cubicBezTo>
                    <a:pt x="69" y="136"/>
                    <a:pt x="71" y="134"/>
                    <a:pt x="72" y="131"/>
                  </a:cubicBezTo>
                  <a:cubicBezTo>
                    <a:pt x="72" y="128"/>
                    <a:pt x="70" y="125"/>
                    <a:pt x="67" y="124"/>
                  </a:cubicBezTo>
                  <a:cubicBezTo>
                    <a:pt x="54" y="121"/>
                    <a:pt x="31" y="102"/>
                    <a:pt x="28" y="85"/>
                  </a:cubicBezTo>
                  <a:cubicBezTo>
                    <a:pt x="26" y="77"/>
                    <a:pt x="30" y="70"/>
                    <a:pt x="38" y="64"/>
                  </a:cubicBezTo>
                  <a:cubicBezTo>
                    <a:pt x="60" y="50"/>
                    <a:pt x="101" y="75"/>
                    <a:pt x="114" y="95"/>
                  </a:cubicBezTo>
                  <a:cubicBezTo>
                    <a:pt x="116" y="97"/>
                    <a:pt x="118" y="98"/>
                    <a:pt x="121" y="97"/>
                  </a:cubicBezTo>
                  <a:cubicBezTo>
                    <a:pt x="124" y="97"/>
                    <a:pt x="125" y="94"/>
                    <a:pt x="125" y="92"/>
                  </a:cubicBezTo>
                  <a:cubicBezTo>
                    <a:pt x="128" y="57"/>
                    <a:pt x="142" y="29"/>
                    <a:pt x="162" y="18"/>
                  </a:cubicBezTo>
                  <a:cubicBezTo>
                    <a:pt x="174" y="11"/>
                    <a:pt x="188" y="11"/>
                    <a:pt x="200" y="18"/>
                  </a:cubicBezTo>
                  <a:cubicBezTo>
                    <a:pt x="211" y="23"/>
                    <a:pt x="218" y="34"/>
                    <a:pt x="219" y="46"/>
                  </a:cubicBezTo>
                  <a:cubicBezTo>
                    <a:pt x="221" y="71"/>
                    <a:pt x="202" y="93"/>
                    <a:pt x="181" y="114"/>
                  </a:cubicBezTo>
                  <a:cubicBezTo>
                    <a:pt x="180" y="115"/>
                    <a:pt x="179" y="118"/>
                    <a:pt x="180" y="120"/>
                  </a:cubicBezTo>
                  <a:cubicBezTo>
                    <a:pt x="181" y="122"/>
                    <a:pt x="183" y="124"/>
                    <a:pt x="185" y="124"/>
                  </a:cubicBezTo>
                  <a:cubicBezTo>
                    <a:pt x="203" y="126"/>
                    <a:pt x="220" y="130"/>
                    <a:pt x="236" y="138"/>
                  </a:cubicBezTo>
                  <a:cubicBezTo>
                    <a:pt x="244" y="141"/>
                    <a:pt x="271" y="156"/>
                    <a:pt x="269" y="182"/>
                  </a:cubicBezTo>
                  <a:cubicBezTo>
                    <a:pt x="268" y="200"/>
                    <a:pt x="261" y="211"/>
                    <a:pt x="246" y="215"/>
                  </a:cubicBezTo>
                  <a:cubicBezTo>
                    <a:pt x="219" y="221"/>
                    <a:pt x="176" y="199"/>
                    <a:pt x="164" y="178"/>
                  </a:cubicBezTo>
                  <a:cubicBezTo>
                    <a:pt x="163" y="176"/>
                    <a:pt x="160" y="175"/>
                    <a:pt x="158" y="175"/>
                  </a:cubicBezTo>
                  <a:cubicBezTo>
                    <a:pt x="155" y="176"/>
                    <a:pt x="153" y="178"/>
                    <a:pt x="153" y="180"/>
                  </a:cubicBezTo>
                  <a:cubicBezTo>
                    <a:pt x="150" y="199"/>
                    <a:pt x="147" y="221"/>
                    <a:pt x="137" y="238"/>
                  </a:cubicBezTo>
                  <a:cubicBezTo>
                    <a:pt x="129" y="253"/>
                    <a:pt x="112" y="265"/>
                    <a:pt x="97" y="261"/>
                  </a:cubicBezTo>
                  <a:cubicBezTo>
                    <a:pt x="88" y="258"/>
                    <a:pt x="83" y="253"/>
                    <a:pt x="80" y="245"/>
                  </a:cubicBezTo>
                  <a:cubicBezTo>
                    <a:pt x="74" y="228"/>
                    <a:pt x="83" y="200"/>
                    <a:pt x="96" y="180"/>
                  </a:cubicBezTo>
                  <a:cubicBezTo>
                    <a:pt x="98" y="177"/>
                    <a:pt x="97" y="173"/>
                    <a:pt x="94" y="172"/>
                  </a:cubicBezTo>
                  <a:cubicBezTo>
                    <a:pt x="93" y="171"/>
                    <a:pt x="92" y="171"/>
                    <a:pt x="91" y="171"/>
                  </a:cubicBezTo>
                  <a:cubicBezTo>
                    <a:pt x="89" y="171"/>
                    <a:pt x="87" y="172"/>
                    <a:pt x="85" y="174"/>
                  </a:cubicBezTo>
                  <a:lnTo>
                    <a:pt x="85" y="174"/>
                  </a:lnTo>
                  <a:lnTo>
                    <a:pt x="85" y="174"/>
                  </a:lnTo>
                  <a:cubicBezTo>
                    <a:pt x="76" y="188"/>
                    <a:pt x="63" y="200"/>
                    <a:pt x="48" y="206"/>
                  </a:cubicBezTo>
                  <a:cubicBezTo>
                    <a:pt x="40" y="210"/>
                    <a:pt x="32" y="211"/>
                    <a:pt x="26" y="209"/>
                  </a:cubicBezTo>
                  <a:cubicBezTo>
                    <a:pt x="20" y="208"/>
                    <a:pt x="14" y="203"/>
                    <a:pt x="13" y="19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1254" name="Google Shape;1254;p32"/>
            <p:cNvSpPr/>
            <p:nvPr/>
          </p:nvSpPr>
          <p:spPr>
            <a:xfrm>
              <a:off x="6186960" y="3094560"/>
              <a:ext cx="100800" cy="97920"/>
            </a:xfrm>
            <a:custGeom>
              <a:avLst/>
              <a:gdLst/>
              <a:ahLst/>
              <a:cxnLst/>
              <a:rect l="l" t="t" r="r" b="b"/>
              <a:pathLst>
                <a:path w="282" h="274" extrusionOk="0">
                  <a:moveTo>
                    <a:pt x="241" y="126"/>
                  </a:moveTo>
                  <a:cubicBezTo>
                    <a:pt x="228" y="120"/>
                    <a:pt x="213" y="116"/>
                    <a:pt x="199" y="113"/>
                  </a:cubicBezTo>
                  <a:cubicBezTo>
                    <a:pt x="218" y="93"/>
                    <a:pt x="233" y="71"/>
                    <a:pt x="231" y="45"/>
                  </a:cubicBezTo>
                  <a:cubicBezTo>
                    <a:pt x="230" y="29"/>
                    <a:pt x="221" y="15"/>
                    <a:pt x="206" y="7"/>
                  </a:cubicBezTo>
                  <a:cubicBezTo>
                    <a:pt x="190" y="-2"/>
                    <a:pt x="171" y="-1"/>
                    <a:pt x="156" y="7"/>
                  </a:cubicBezTo>
                  <a:lnTo>
                    <a:pt x="156" y="7"/>
                  </a:lnTo>
                  <a:cubicBezTo>
                    <a:pt x="135" y="19"/>
                    <a:pt x="120" y="44"/>
                    <a:pt x="115" y="77"/>
                  </a:cubicBezTo>
                  <a:cubicBezTo>
                    <a:pt x="94" y="57"/>
                    <a:pt x="56" y="37"/>
                    <a:pt x="32" y="54"/>
                  </a:cubicBezTo>
                  <a:cubicBezTo>
                    <a:pt x="16" y="64"/>
                    <a:pt x="14" y="78"/>
                    <a:pt x="16" y="87"/>
                  </a:cubicBezTo>
                  <a:cubicBezTo>
                    <a:pt x="19" y="103"/>
                    <a:pt x="33" y="118"/>
                    <a:pt x="47" y="128"/>
                  </a:cubicBezTo>
                  <a:cubicBezTo>
                    <a:pt x="28" y="135"/>
                    <a:pt x="12" y="152"/>
                    <a:pt x="4" y="173"/>
                  </a:cubicBezTo>
                  <a:cubicBezTo>
                    <a:pt x="0" y="183"/>
                    <a:pt x="-1" y="192"/>
                    <a:pt x="1" y="200"/>
                  </a:cubicBezTo>
                  <a:cubicBezTo>
                    <a:pt x="4" y="211"/>
                    <a:pt x="13" y="219"/>
                    <a:pt x="24" y="222"/>
                  </a:cubicBezTo>
                  <a:cubicBezTo>
                    <a:pt x="33" y="223"/>
                    <a:pt x="42" y="222"/>
                    <a:pt x="53" y="218"/>
                  </a:cubicBezTo>
                  <a:cubicBezTo>
                    <a:pt x="59" y="215"/>
                    <a:pt x="65" y="212"/>
                    <a:pt x="70" y="208"/>
                  </a:cubicBezTo>
                  <a:cubicBezTo>
                    <a:pt x="66" y="222"/>
                    <a:pt x="64" y="237"/>
                    <a:pt x="69" y="249"/>
                  </a:cubicBezTo>
                  <a:cubicBezTo>
                    <a:pt x="73" y="261"/>
                    <a:pt x="81" y="268"/>
                    <a:pt x="94" y="272"/>
                  </a:cubicBezTo>
                  <a:cubicBezTo>
                    <a:pt x="97" y="274"/>
                    <a:pt x="101" y="274"/>
                    <a:pt x="104" y="274"/>
                  </a:cubicBezTo>
                  <a:cubicBezTo>
                    <a:pt x="122" y="274"/>
                    <a:pt x="139" y="260"/>
                    <a:pt x="148" y="244"/>
                  </a:cubicBezTo>
                  <a:cubicBezTo>
                    <a:pt x="157" y="229"/>
                    <a:pt x="161" y="212"/>
                    <a:pt x="163" y="196"/>
                  </a:cubicBezTo>
                  <a:cubicBezTo>
                    <a:pt x="183" y="217"/>
                    <a:pt x="222" y="233"/>
                    <a:pt x="249" y="227"/>
                  </a:cubicBezTo>
                  <a:cubicBezTo>
                    <a:pt x="269" y="222"/>
                    <a:pt x="281" y="206"/>
                    <a:pt x="282" y="182"/>
                  </a:cubicBezTo>
                  <a:cubicBezTo>
                    <a:pt x="283" y="160"/>
                    <a:pt x="268" y="139"/>
                    <a:pt x="241" y="126"/>
                  </a:cubicBezTo>
                  <a:moveTo>
                    <a:pt x="246" y="215"/>
                  </a:moveTo>
                  <a:cubicBezTo>
                    <a:pt x="219" y="221"/>
                    <a:pt x="176" y="199"/>
                    <a:pt x="164" y="178"/>
                  </a:cubicBezTo>
                  <a:cubicBezTo>
                    <a:pt x="163" y="176"/>
                    <a:pt x="160" y="175"/>
                    <a:pt x="158" y="175"/>
                  </a:cubicBezTo>
                  <a:cubicBezTo>
                    <a:pt x="155" y="176"/>
                    <a:pt x="153" y="178"/>
                    <a:pt x="153" y="180"/>
                  </a:cubicBezTo>
                  <a:cubicBezTo>
                    <a:pt x="150" y="199"/>
                    <a:pt x="147" y="221"/>
                    <a:pt x="137" y="238"/>
                  </a:cubicBezTo>
                  <a:cubicBezTo>
                    <a:pt x="129" y="253"/>
                    <a:pt x="112" y="266"/>
                    <a:pt x="97" y="261"/>
                  </a:cubicBezTo>
                  <a:cubicBezTo>
                    <a:pt x="89" y="258"/>
                    <a:pt x="83" y="253"/>
                    <a:pt x="80" y="245"/>
                  </a:cubicBezTo>
                  <a:cubicBezTo>
                    <a:pt x="74" y="227"/>
                    <a:pt x="84" y="200"/>
                    <a:pt x="96" y="180"/>
                  </a:cubicBezTo>
                  <a:lnTo>
                    <a:pt x="96" y="180"/>
                  </a:lnTo>
                  <a:lnTo>
                    <a:pt x="96" y="180"/>
                  </a:lnTo>
                  <a:cubicBezTo>
                    <a:pt x="98" y="177"/>
                    <a:pt x="97" y="173"/>
                    <a:pt x="94" y="172"/>
                  </a:cubicBezTo>
                  <a:cubicBezTo>
                    <a:pt x="91" y="170"/>
                    <a:pt x="87" y="171"/>
                    <a:pt x="86" y="174"/>
                  </a:cubicBezTo>
                  <a:lnTo>
                    <a:pt x="86" y="174"/>
                  </a:lnTo>
                  <a:cubicBezTo>
                    <a:pt x="76" y="188"/>
                    <a:pt x="63" y="200"/>
                    <a:pt x="48" y="206"/>
                  </a:cubicBezTo>
                  <a:cubicBezTo>
                    <a:pt x="40" y="210"/>
                    <a:pt x="32" y="211"/>
                    <a:pt x="27" y="209"/>
                  </a:cubicBezTo>
                  <a:cubicBezTo>
                    <a:pt x="20" y="208"/>
                    <a:pt x="15" y="203"/>
                    <a:pt x="13" y="197"/>
                  </a:cubicBezTo>
                  <a:cubicBezTo>
                    <a:pt x="11" y="192"/>
                    <a:pt x="12" y="185"/>
                    <a:pt x="15" y="177"/>
                  </a:cubicBezTo>
                  <a:cubicBezTo>
                    <a:pt x="23" y="154"/>
                    <a:pt x="45" y="137"/>
                    <a:pt x="66" y="136"/>
                  </a:cubicBezTo>
                  <a:cubicBezTo>
                    <a:pt x="69" y="136"/>
                    <a:pt x="71" y="134"/>
                    <a:pt x="72" y="131"/>
                  </a:cubicBezTo>
                  <a:cubicBezTo>
                    <a:pt x="72" y="128"/>
                    <a:pt x="70" y="125"/>
                    <a:pt x="67" y="124"/>
                  </a:cubicBezTo>
                  <a:cubicBezTo>
                    <a:pt x="54" y="121"/>
                    <a:pt x="31" y="102"/>
                    <a:pt x="28" y="85"/>
                  </a:cubicBezTo>
                  <a:cubicBezTo>
                    <a:pt x="27" y="76"/>
                    <a:pt x="30" y="70"/>
                    <a:pt x="38" y="64"/>
                  </a:cubicBezTo>
                  <a:cubicBezTo>
                    <a:pt x="60" y="49"/>
                    <a:pt x="101" y="75"/>
                    <a:pt x="114" y="95"/>
                  </a:cubicBezTo>
                  <a:cubicBezTo>
                    <a:pt x="116" y="97"/>
                    <a:pt x="119" y="98"/>
                    <a:pt x="121" y="97"/>
                  </a:cubicBezTo>
                  <a:cubicBezTo>
                    <a:pt x="124" y="96"/>
                    <a:pt x="125" y="94"/>
                    <a:pt x="126" y="92"/>
                  </a:cubicBezTo>
                  <a:cubicBezTo>
                    <a:pt x="128" y="57"/>
                    <a:pt x="142" y="29"/>
                    <a:pt x="162" y="17"/>
                  </a:cubicBezTo>
                  <a:cubicBezTo>
                    <a:pt x="174" y="11"/>
                    <a:pt x="188" y="11"/>
                    <a:pt x="200" y="17"/>
                  </a:cubicBezTo>
                  <a:cubicBezTo>
                    <a:pt x="211" y="23"/>
                    <a:pt x="218" y="34"/>
                    <a:pt x="219" y="46"/>
                  </a:cubicBezTo>
                  <a:cubicBezTo>
                    <a:pt x="221" y="71"/>
                    <a:pt x="202" y="93"/>
                    <a:pt x="181" y="114"/>
                  </a:cubicBezTo>
                  <a:cubicBezTo>
                    <a:pt x="180" y="115"/>
                    <a:pt x="179" y="118"/>
                    <a:pt x="180" y="120"/>
                  </a:cubicBezTo>
                  <a:cubicBezTo>
                    <a:pt x="181" y="122"/>
                    <a:pt x="183" y="124"/>
                    <a:pt x="185" y="124"/>
                  </a:cubicBezTo>
                  <a:cubicBezTo>
                    <a:pt x="203" y="125"/>
                    <a:pt x="220" y="130"/>
                    <a:pt x="236" y="137"/>
                  </a:cubicBezTo>
                  <a:cubicBezTo>
                    <a:pt x="244" y="141"/>
                    <a:pt x="271" y="156"/>
                    <a:pt x="270" y="181"/>
                  </a:cubicBezTo>
                  <a:cubicBezTo>
                    <a:pt x="268" y="200"/>
                    <a:pt x="261" y="211"/>
                    <a:pt x="246" y="21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1255" name="Google Shape;1255;p32"/>
            <p:cNvSpPr/>
            <p:nvPr/>
          </p:nvSpPr>
          <p:spPr>
            <a:xfrm>
              <a:off x="5744160" y="3288240"/>
              <a:ext cx="102600" cy="98640"/>
            </a:xfrm>
            <a:custGeom>
              <a:avLst/>
              <a:gdLst/>
              <a:ahLst/>
              <a:cxnLst/>
              <a:rect l="l" t="t" r="r" b="b"/>
              <a:pathLst>
                <a:path w="287" h="276" extrusionOk="0">
                  <a:moveTo>
                    <a:pt x="32" y="142"/>
                  </a:moveTo>
                  <a:cubicBezTo>
                    <a:pt x="39" y="144"/>
                    <a:pt x="45" y="145"/>
                    <a:pt x="52" y="145"/>
                  </a:cubicBezTo>
                  <a:cubicBezTo>
                    <a:pt x="40" y="154"/>
                    <a:pt x="29" y="164"/>
                    <a:pt x="25" y="177"/>
                  </a:cubicBezTo>
                  <a:cubicBezTo>
                    <a:pt x="21" y="188"/>
                    <a:pt x="23" y="199"/>
                    <a:pt x="30" y="210"/>
                  </a:cubicBezTo>
                  <a:cubicBezTo>
                    <a:pt x="42" y="229"/>
                    <a:pt x="70" y="230"/>
                    <a:pt x="90" y="222"/>
                  </a:cubicBezTo>
                  <a:cubicBezTo>
                    <a:pt x="105" y="216"/>
                    <a:pt x="119" y="205"/>
                    <a:pt x="131" y="194"/>
                  </a:cubicBezTo>
                  <a:cubicBezTo>
                    <a:pt x="134" y="222"/>
                    <a:pt x="154" y="259"/>
                    <a:pt x="179" y="271"/>
                  </a:cubicBezTo>
                  <a:cubicBezTo>
                    <a:pt x="185" y="274"/>
                    <a:pt x="191" y="276"/>
                    <a:pt x="197" y="276"/>
                  </a:cubicBezTo>
                  <a:cubicBezTo>
                    <a:pt x="209" y="276"/>
                    <a:pt x="221" y="269"/>
                    <a:pt x="232" y="257"/>
                  </a:cubicBezTo>
                  <a:cubicBezTo>
                    <a:pt x="247" y="240"/>
                    <a:pt x="249" y="214"/>
                    <a:pt x="235" y="188"/>
                  </a:cubicBezTo>
                  <a:cubicBezTo>
                    <a:pt x="229" y="175"/>
                    <a:pt x="221" y="162"/>
                    <a:pt x="210" y="151"/>
                  </a:cubicBezTo>
                  <a:cubicBezTo>
                    <a:pt x="238" y="148"/>
                    <a:pt x="264" y="140"/>
                    <a:pt x="278" y="118"/>
                  </a:cubicBezTo>
                  <a:cubicBezTo>
                    <a:pt x="288" y="104"/>
                    <a:pt x="289" y="88"/>
                    <a:pt x="282" y="72"/>
                  </a:cubicBezTo>
                  <a:cubicBezTo>
                    <a:pt x="275" y="56"/>
                    <a:pt x="261" y="44"/>
                    <a:pt x="244" y="42"/>
                  </a:cubicBezTo>
                  <a:cubicBezTo>
                    <a:pt x="219" y="38"/>
                    <a:pt x="192" y="49"/>
                    <a:pt x="168" y="71"/>
                  </a:cubicBezTo>
                  <a:cubicBezTo>
                    <a:pt x="164" y="42"/>
                    <a:pt x="146" y="3"/>
                    <a:pt x="117" y="1"/>
                  </a:cubicBezTo>
                  <a:cubicBezTo>
                    <a:pt x="99" y="-1"/>
                    <a:pt x="89" y="8"/>
                    <a:pt x="85" y="17"/>
                  </a:cubicBezTo>
                  <a:cubicBezTo>
                    <a:pt x="77" y="31"/>
                    <a:pt x="79" y="52"/>
                    <a:pt x="84" y="68"/>
                  </a:cubicBezTo>
                  <a:cubicBezTo>
                    <a:pt x="64" y="62"/>
                    <a:pt x="41" y="65"/>
                    <a:pt x="22" y="76"/>
                  </a:cubicBezTo>
                  <a:cubicBezTo>
                    <a:pt x="12" y="82"/>
                    <a:pt x="6" y="89"/>
                    <a:pt x="3" y="96"/>
                  </a:cubicBezTo>
                  <a:cubicBezTo>
                    <a:pt x="-2" y="106"/>
                    <a:pt x="0" y="118"/>
                    <a:pt x="7" y="127"/>
                  </a:cubicBezTo>
                  <a:cubicBezTo>
                    <a:pt x="13" y="134"/>
                    <a:pt x="21" y="139"/>
                    <a:pt x="32" y="142"/>
                  </a:cubicBezTo>
                  <a:moveTo>
                    <a:pt x="14" y="101"/>
                  </a:moveTo>
                  <a:cubicBezTo>
                    <a:pt x="16" y="96"/>
                    <a:pt x="21" y="91"/>
                    <a:pt x="28" y="87"/>
                  </a:cubicBezTo>
                  <a:cubicBezTo>
                    <a:pt x="49" y="74"/>
                    <a:pt x="76" y="74"/>
                    <a:pt x="93" y="87"/>
                  </a:cubicBezTo>
                  <a:cubicBezTo>
                    <a:pt x="96" y="88"/>
                    <a:pt x="99" y="88"/>
                    <a:pt x="100" y="86"/>
                  </a:cubicBezTo>
                  <a:cubicBezTo>
                    <a:pt x="102" y="84"/>
                    <a:pt x="103" y="80"/>
                    <a:pt x="101" y="78"/>
                  </a:cubicBezTo>
                  <a:cubicBezTo>
                    <a:pt x="93" y="67"/>
                    <a:pt x="87" y="38"/>
                    <a:pt x="96" y="23"/>
                  </a:cubicBezTo>
                  <a:cubicBezTo>
                    <a:pt x="100" y="15"/>
                    <a:pt x="105" y="12"/>
                    <a:pt x="116" y="13"/>
                  </a:cubicBezTo>
                  <a:cubicBezTo>
                    <a:pt x="142" y="15"/>
                    <a:pt x="157" y="61"/>
                    <a:pt x="156" y="84"/>
                  </a:cubicBezTo>
                  <a:cubicBezTo>
                    <a:pt x="156" y="87"/>
                    <a:pt x="157" y="89"/>
                    <a:pt x="160" y="90"/>
                  </a:cubicBezTo>
                  <a:cubicBezTo>
                    <a:pt x="162" y="91"/>
                    <a:pt x="165" y="91"/>
                    <a:pt x="167" y="89"/>
                  </a:cubicBezTo>
                  <a:cubicBezTo>
                    <a:pt x="190" y="63"/>
                    <a:pt x="218" y="50"/>
                    <a:pt x="242" y="54"/>
                  </a:cubicBezTo>
                  <a:cubicBezTo>
                    <a:pt x="255" y="56"/>
                    <a:pt x="266" y="65"/>
                    <a:pt x="271" y="77"/>
                  </a:cubicBezTo>
                  <a:cubicBezTo>
                    <a:pt x="276" y="89"/>
                    <a:pt x="275" y="101"/>
                    <a:pt x="268" y="111"/>
                  </a:cubicBezTo>
                  <a:cubicBezTo>
                    <a:pt x="254" y="132"/>
                    <a:pt x="226" y="138"/>
                    <a:pt x="197" y="141"/>
                  </a:cubicBezTo>
                  <a:cubicBezTo>
                    <a:pt x="194" y="141"/>
                    <a:pt x="192" y="143"/>
                    <a:pt x="192" y="145"/>
                  </a:cubicBezTo>
                  <a:cubicBezTo>
                    <a:pt x="191" y="147"/>
                    <a:pt x="191" y="150"/>
                    <a:pt x="193" y="151"/>
                  </a:cubicBezTo>
                  <a:cubicBezTo>
                    <a:pt x="206" y="163"/>
                    <a:pt x="217" y="177"/>
                    <a:pt x="224" y="193"/>
                  </a:cubicBezTo>
                  <a:cubicBezTo>
                    <a:pt x="229" y="201"/>
                    <a:pt x="240" y="230"/>
                    <a:pt x="223" y="249"/>
                  </a:cubicBezTo>
                  <a:cubicBezTo>
                    <a:pt x="211" y="263"/>
                    <a:pt x="198" y="267"/>
                    <a:pt x="185" y="260"/>
                  </a:cubicBezTo>
                  <a:cubicBezTo>
                    <a:pt x="160" y="248"/>
                    <a:pt x="139" y="204"/>
                    <a:pt x="143" y="181"/>
                  </a:cubicBezTo>
                  <a:cubicBezTo>
                    <a:pt x="144" y="178"/>
                    <a:pt x="142" y="175"/>
                    <a:pt x="140" y="174"/>
                  </a:cubicBezTo>
                  <a:cubicBezTo>
                    <a:pt x="139" y="174"/>
                    <a:pt x="138" y="173"/>
                    <a:pt x="137" y="173"/>
                  </a:cubicBezTo>
                  <a:cubicBezTo>
                    <a:pt x="136" y="173"/>
                    <a:pt x="134" y="174"/>
                    <a:pt x="133" y="175"/>
                  </a:cubicBezTo>
                  <a:cubicBezTo>
                    <a:pt x="119" y="188"/>
                    <a:pt x="103" y="203"/>
                    <a:pt x="86" y="211"/>
                  </a:cubicBezTo>
                  <a:cubicBezTo>
                    <a:pt x="70" y="217"/>
                    <a:pt x="49" y="216"/>
                    <a:pt x="40" y="203"/>
                  </a:cubicBezTo>
                  <a:cubicBezTo>
                    <a:pt x="35" y="196"/>
                    <a:pt x="34" y="188"/>
                    <a:pt x="37" y="180"/>
                  </a:cubicBezTo>
                  <a:cubicBezTo>
                    <a:pt x="43" y="163"/>
                    <a:pt x="67" y="147"/>
                    <a:pt x="89" y="139"/>
                  </a:cubicBezTo>
                  <a:cubicBezTo>
                    <a:pt x="93" y="138"/>
                    <a:pt x="94" y="135"/>
                    <a:pt x="93" y="132"/>
                  </a:cubicBezTo>
                  <a:cubicBezTo>
                    <a:pt x="92" y="129"/>
                    <a:pt x="89" y="127"/>
                    <a:pt x="85" y="128"/>
                  </a:cubicBezTo>
                  <a:cubicBezTo>
                    <a:pt x="69" y="134"/>
                    <a:pt x="51" y="134"/>
                    <a:pt x="36" y="130"/>
                  </a:cubicBezTo>
                  <a:cubicBezTo>
                    <a:pt x="27" y="128"/>
                    <a:pt x="21" y="124"/>
                    <a:pt x="17" y="119"/>
                  </a:cubicBezTo>
                  <a:cubicBezTo>
                    <a:pt x="13" y="114"/>
                    <a:pt x="11" y="107"/>
                    <a:pt x="14" y="10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1256" name="Google Shape;1256;p32"/>
            <p:cNvSpPr/>
            <p:nvPr/>
          </p:nvSpPr>
          <p:spPr>
            <a:xfrm>
              <a:off x="6013440" y="3168720"/>
              <a:ext cx="100440" cy="97560"/>
            </a:xfrm>
            <a:custGeom>
              <a:avLst/>
              <a:gdLst/>
              <a:ahLst/>
              <a:cxnLst/>
              <a:rect l="l" t="t" r="r" b="b"/>
              <a:pathLst>
                <a:path w="281" h="273" extrusionOk="0">
                  <a:moveTo>
                    <a:pt x="23" y="221"/>
                  </a:moveTo>
                  <a:cubicBezTo>
                    <a:pt x="32" y="222"/>
                    <a:pt x="42" y="221"/>
                    <a:pt x="52" y="217"/>
                  </a:cubicBezTo>
                  <a:cubicBezTo>
                    <a:pt x="58" y="214"/>
                    <a:pt x="64" y="211"/>
                    <a:pt x="69" y="207"/>
                  </a:cubicBezTo>
                  <a:cubicBezTo>
                    <a:pt x="65" y="221"/>
                    <a:pt x="64" y="236"/>
                    <a:pt x="68" y="248"/>
                  </a:cubicBezTo>
                  <a:cubicBezTo>
                    <a:pt x="72" y="260"/>
                    <a:pt x="80" y="267"/>
                    <a:pt x="93" y="272"/>
                  </a:cubicBezTo>
                  <a:cubicBezTo>
                    <a:pt x="96" y="273"/>
                    <a:pt x="100" y="273"/>
                    <a:pt x="103" y="273"/>
                  </a:cubicBezTo>
                  <a:cubicBezTo>
                    <a:pt x="121" y="273"/>
                    <a:pt x="138" y="259"/>
                    <a:pt x="147" y="243"/>
                  </a:cubicBezTo>
                  <a:cubicBezTo>
                    <a:pt x="156" y="228"/>
                    <a:pt x="160" y="212"/>
                    <a:pt x="162" y="195"/>
                  </a:cubicBezTo>
                  <a:cubicBezTo>
                    <a:pt x="182" y="216"/>
                    <a:pt x="221" y="232"/>
                    <a:pt x="249" y="226"/>
                  </a:cubicBezTo>
                  <a:cubicBezTo>
                    <a:pt x="268" y="221"/>
                    <a:pt x="280" y="205"/>
                    <a:pt x="281" y="181"/>
                  </a:cubicBezTo>
                  <a:cubicBezTo>
                    <a:pt x="282" y="159"/>
                    <a:pt x="267" y="138"/>
                    <a:pt x="241" y="125"/>
                  </a:cubicBezTo>
                  <a:cubicBezTo>
                    <a:pt x="227" y="119"/>
                    <a:pt x="213" y="115"/>
                    <a:pt x="198" y="112"/>
                  </a:cubicBezTo>
                  <a:cubicBezTo>
                    <a:pt x="217" y="92"/>
                    <a:pt x="233" y="70"/>
                    <a:pt x="231" y="44"/>
                  </a:cubicBezTo>
                  <a:cubicBezTo>
                    <a:pt x="229" y="28"/>
                    <a:pt x="220" y="14"/>
                    <a:pt x="205" y="6"/>
                  </a:cubicBezTo>
                  <a:cubicBezTo>
                    <a:pt x="190" y="-2"/>
                    <a:pt x="171" y="-2"/>
                    <a:pt x="156" y="6"/>
                  </a:cubicBezTo>
                  <a:cubicBezTo>
                    <a:pt x="135" y="18"/>
                    <a:pt x="120" y="44"/>
                    <a:pt x="114" y="76"/>
                  </a:cubicBezTo>
                  <a:cubicBezTo>
                    <a:pt x="94" y="56"/>
                    <a:pt x="56" y="36"/>
                    <a:pt x="31" y="53"/>
                  </a:cubicBezTo>
                  <a:cubicBezTo>
                    <a:pt x="15" y="64"/>
                    <a:pt x="14" y="77"/>
                    <a:pt x="15" y="86"/>
                  </a:cubicBezTo>
                  <a:cubicBezTo>
                    <a:pt x="18" y="102"/>
                    <a:pt x="33" y="117"/>
                    <a:pt x="47" y="127"/>
                  </a:cubicBezTo>
                  <a:cubicBezTo>
                    <a:pt x="28" y="134"/>
                    <a:pt x="11" y="151"/>
                    <a:pt x="3" y="172"/>
                  </a:cubicBezTo>
                  <a:cubicBezTo>
                    <a:pt x="-1" y="182"/>
                    <a:pt x="-1" y="191"/>
                    <a:pt x="1" y="199"/>
                  </a:cubicBezTo>
                  <a:cubicBezTo>
                    <a:pt x="3" y="210"/>
                    <a:pt x="12" y="218"/>
                    <a:pt x="23" y="221"/>
                  </a:cubicBezTo>
                  <a:moveTo>
                    <a:pt x="14" y="176"/>
                  </a:moveTo>
                  <a:cubicBezTo>
                    <a:pt x="23" y="154"/>
                    <a:pt x="44" y="136"/>
                    <a:pt x="65" y="135"/>
                  </a:cubicBezTo>
                  <a:cubicBezTo>
                    <a:pt x="68" y="135"/>
                    <a:pt x="71" y="133"/>
                    <a:pt x="71" y="130"/>
                  </a:cubicBezTo>
                  <a:cubicBezTo>
                    <a:pt x="71" y="127"/>
                    <a:pt x="70" y="124"/>
                    <a:pt x="67" y="123"/>
                  </a:cubicBezTo>
                  <a:cubicBezTo>
                    <a:pt x="53" y="120"/>
                    <a:pt x="30" y="101"/>
                    <a:pt x="27" y="84"/>
                  </a:cubicBezTo>
                  <a:cubicBezTo>
                    <a:pt x="26" y="76"/>
                    <a:pt x="29" y="69"/>
                    <a:pt x="38" y="63"/>
                  </a:cubicBezTo>
                  <a:cubicBezTo>
                    <a:pt x="60" y="49"/>
                    <a:pt x="100" y="74"/>
                    <a:pt x="114" y="94"/>
                  </a:cubicBezTo>
                  <a:cubicBezTo>
                    <a:pt x="115" y="96"/>
                    <a:pt x="118" y="97"/>
                    <a:pt x="121" y="96"/>
                  </a:cubicBezTo>
                  <a:cubicBezTo>
                    <a:pt x="123" y="96"/>
                    <a:pt x="125" y="93"/>
                    <a:pt x="125" y="91"/>
                  </a:cubicBezTo>
                  <a:cubicBezTo>
                    <a:pt x="127" y="56"/>
                    <a:pt x="141" y="28"/>
                    <a:pt x="162" y="17"/>
                  </a:cubicBezTo>
                  <a:cubicBezTo>
                    <a:pt x="173" y="10"/>
                    <a:pt x="188" y="10"/>
                    <a:pt x="199" y="17"/>
                  </a:cubicBezTo>
                  <a:cubicBezTo>
                    <a:pt x="211" y="23"/>
                    <a:pt x="217" y="33"/>
                    <a:pt x="218" y="45"/>
                  </a:cubicBezTo>
                  <a:cubicBezTo>
                    <a:pt x="221" y="70"/>
                    <a:pt x="202" y="92"/>
                    <a:pt x="181" y="113"/>
                  </a:cubicBezTo>
                  <a:cubicBezTo>
                    <a:pt x="179" y="115"/>
                    <a:pt x="179" y="117"/>
                    <a:pt x="179" y="119"/>
                  </a:cubicBezTo>
                  <a:cubicBezTo>
                    <a:pt x="180" y="121"/>
                    <a:pt x="182" y="123"/>
                    <a:pt x="185" y="123"/>
                  </a:cubicBezTo>
                  <a:cubicBezTo>
                    <a:pt x="202" y="125"/>
                    <a:pt x="219" y="129"/>
                    <a:pt x="235" y="137"/>
                  </a:cubicBezTo>
                  <a:cubicBezTo>
                    <a:pt x="244" y="140"/>
                    <a:pt x="270" y="155"/>
                    <a:pt x="269" y="181"/>
                  </a:cubicBezTo>
                  <a:cubicBezTo>
                    <a:pt x="268" y="199"/>
                    <a:pt x="260" y="210"/>
                    <a:pt x="246" y="214"/>
                  </a:cubicBezTo>
                  <a:cubicBezTo>
                    <a:pt x="219" y="220"/>
                    <a:pt x="175" y="198"/>
                    <a:pt x="164" y="177"/>
                  </a:cubicBezTo>
                  <a:cubicBezTo>
                    <a:pt x="162" y="175"/>
                    <a:pt x="160" y="174"/>
                    <a:pt x="157" y="174"/>
                  </a:cubicBezTo>
                  <a:cubicBezTo>
                    <a:pt x="155" y="175"/>
                    <a:pt x="153" y="177"/>
                    <a:pt x="152" y="179"/>
                  </a:cubicBezTo>
                  <a:cubicBezTo>
                    <a:pt x="150" y="198"/>
                    <a:pt x="147" y="220"/>
                    <a:pt x="137" y="237"/>
                  </a:cubicBezTo>
                  <a:cubicBezTo>
                    <a:pt x="128" y="252"/>
                    <a:pt x="112" y="265"/>
                    <a:pt x="97" y="260"/>
                  </a:cubicBezTo>
                  <a:cubicBezTo>
                    <a:pt x="88" y="257"/>
                    <a:pt x="82" y="252"/>
                    <a:pt x="80" y="244"/>
                  </a:cubicBezTo>
                  <a:cubicBezTo>
                    <a:pt x="73" y="227"/>
                    <a:pt x="83" y="199"/>
                    <a:pt x="95" y="179"/>
                  </a:cubicBezTo>
                  <a:lnTo>
                    <a:pt x="95" y="179"/>
                  </a:lnTo>
                  <a:lnTo>
                    <a:pt x="95" y="179"/>
                  </a:lnTo>
                  <a:cubicBezTo>
                    <a:pt x="97" y="176"/>
                    <a:pt x="96" y="173"/>
                    <a:pt x="93" y="171"/>
                  </a:cubicBezTo>
                  <a:cubicBezTo>
                    <a:pt x="91" y="169"/>
                    <a:pt x="87" y="170"/>
                    <a:pt x="85" y="173"/>
                  </a:cubicBezTo>
                  <a:cubicBezTo>
                    <a:pt x="76" y="187"/>
                    <a:pt x="62" y="199"/>
                    <a:pt x="47" y="205"/>
                  </a:cubicBezTo>
                  <a:cubicBezTo>
                    <a:pt x="39" y="209"/>
                    <a:pt x="32" y="210"/>
                    <a:pt x="26" y="209"/>
                  </a:cubicBezTo>
                  <a:cubicBezTo>
                    <a:pt x="19" y="207"/>
                    <a:pt x="14" y="202"/>
                    <a:pt x="12" y="196"/>
                  </a:cubicBezTo>
                  <a:cubicBezTo>
                    <a:pt x="11" y="191"/>
                    <a:pt x="12" y="184"/>
                    <a:pt x="14" y="17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1257" name="Google Shape;1257;p32"/>
            <p:cNvSpPr/>
            <p:nvPr/>
          </p:nvSpPr>
          <p:spPr>
            <a:xfrm>
              <a:off x="5715720" y="3121200"/>
              <a:ext cx="3240" cy="2520"/>
            </a:xfrm>
            <a:custGeom>
              <a:avLst/>
              <a:gdLst/>
              <a:ahLst/>
              <a:cxnLst/>
              <a:rect l="l" t="t" r="r" b="b"/>
              <a:pathLst>
                <a:path w="11" h="9" extrusionOk="0">
                  <a:moveTo>
                    <a:pt x="3" y="8"/>
                  </a:moveTo>
                  <a:cubicBezTo>
                    <a:pt x="5" y="10"/>
                    <a:pt x="7" y="10"/>
                    <a:pt x="10" y="9"/>
                  </a:cubicBezTo>
                  <a:lnTo>
                    <a:pt x="11" y="8"/>
                  </a:lnTo>
                  <a:cubicBezTo>
                    <a:pt x="8" y="5"/>
                    <a:pt x="5" y="3"/>
                    <a:pt x="1" y="0"/>
                  </a:cubicBezTo>
                  <a:cubicBezTo>
                    <a:pt x="1" y="1"/>
                    <a:pt x="1" y="1"/>
                    <a:pt x="1" y="1"/>
                  </a:cubicBezTo>
                  <a:cubicBezTo>
                    <a:pt x="0" y="4"/>
                    <a:pt x="1" y="7"/>
                    <a:pt x="3" y="8"/>
                  </a:cubicBezTo>
                  <a:close/>
                </a:path>
              </a:pathLst>
            </a:custGeom>
            <a:solidFill>
              <a:srgbClr val="4D6AA4"/>
            </a:solidFill>
            <a:ln>
              <a:noFill/>
            </a:ln>
          </p:spPr>
          <p:txBody>
            <a:bodyPr spcFirstLastPara="1" wrap="square" lIns="90000" tIns="0" rIns="90000" bIns="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58" name="Google Shape;1258;p32"/>
            <p:cNvSpPr/>
            <p:nvPr/>
          </p:nvSpPr>
          <p:spPr>
            <a:xfrm>
              <a:off x="5658480" y="3103200"/>
              <a:ext cx="91800" cy="88560"/>
            </a:xfrm>
            <a:custGeom>
              <a:avLst/>
              <a:gdLst/>
              <a:ahLst/>
              <a:cxnLst/>
              <a:rect l="l" t="t" r="r" b="b"/>
              <a:pathLst>
                <a:path w="257" h="248" extrusionOk="0">
                  <a:moveTo>
                    <a:pt x="33" y="4"/>
                  </a:moveTo>
                  <a:cubicBezTo>
                    <a:pt x="22" y="7"/>
                    <a:pt x="14" y="11"/>
                    <a:pt x="9" y="17"/>
                  </a:cubicBezTo>
                  <a:cubicBezTo>
                    <a:pt x="2" y="26"/>
                    <a:pt x="0" y="38"/>
                    <a:pt x="4" y="48"/>
                  </a:cubicBezTo>
                  <a:cubicBezTo>
                    <a:pt x="8" y="56"/>
                    <a:pt x="14" y="64"/>
                    <a:pt x="24" y="70"/>
                  </a:cubicBezTo>
                  <a:cubicBezTo>
                    <a:pt x="29" y="73"/>
                    <a:pt x="35" y="76"/>
                    <a:pt x="41" y="78"/>
                  </a:cubicBezTo>
                  <a:cubicBezTo>
                    <a:pt x="27" y="83"/>
                    <a:pt x="14" y="90"/>
                    <a:pt x="7" y="101"/>
                  </a:cubicBezTo>
                  <a:cubicBezTo>
                    <a:pt x="0" y="110"/>
                    <a:pt x="-2" y="122"/>
                    <a:pt x="2" y="134"/>
                  </a:cubicBezTo>
                  <a:cubicBezTo>
                    <a:pt x="8" y="156"/>
                    <a:pt x="34" y="165"/>
                    <a:pt x="56" y="163"/>
                  </a:cubicBezTo>
                  <a:cubicBezTo>
                    <a:pt x="73" y="162"/>
                    <a:pt x="89" y="156"/>
                    <a:pt x="104" y="149"/>
                  </a:cubicBezTo>
                  <a:cubicBezTo>
                    <a:pt x="98" y="177"/>
                    <a:pt x="106" y="218"/>
                    <a:pt x="127" y="237"/>
                  </a:cubicBezTo>
                  <a:cubicBezTo>
                    <a:pt x="135" y="244"/>
                    <a:pt x="144" y="248"/>
                    <a:pt x="154" y="248"/>
                  </a:cubicBezTo>
                  <a:cubicBezTo>
                    <a:pt x="163" y="248"/>
                    <a:pt x="172" y="245"/>
                    <a:pt x="182" y="239"/>
                  </a:cubicBezTo>
                  <a:cubicBezTo>
                    <a:pt x="201" y="227"/>
                    <a:pt x="210" y="203"/>
                    <a:pt x="205" y="174"/>
                  </a:cubicBezTo>
                  <a:cubicBezTo>
                    <a:pt x="203" y="159"/>
                    <a:pt x="198" y="145"/>
                    <a:pt x="192" y="131"/>
                  </a:cubicBezTo>
                  <a:cubicBezTo>
                    <a:pt x="215" y="135"/>
                    <a:pt x="238" y="136"/>
                    <a:pt x="257" y="126"/>
                  </a:cubicBezTo>
                  <a:cubicBezTo>
                    <a:pt x="254" y="123"/>
                    <a:pt x="250" y="120"/>
                    <a:pt x="246" y="117"/>
                  </a:cubicBezTo>
                  <a:cubicBezTo>
                    <a:pt x="228" y="124"/>
                    <a:pt x="205" y="122"/>
                    <a:pt x="182" y="117"/>
                  </a:cubicBezTo>
                  <a:cubicBezTo>
                    <a:pt x="180" y="117"/>
                    <a:pt x="177" y="118"/>
                    <a:pt x="176" y="120"/>
                  </a:cubicBezTo>
                  <a:cubicBezTo>
                    <a:pt x="175" y="122"/>
                    <a:pt x="175" y="124"/>
                    <a:pt x="176" y="126"/>
                  </a:cubicBezTo>
                  <a:cubicBezTo>
                    <a:pt x="185" y="142"/>
                    <a:pt x="191" y="158"/>
                    <a:pt x="193" y="176"/>
                  </a:cubicBezTo>
                  <a:cubicBezTo>
                    <a:pt x="195" y="185"/>
                    <a:pt x="198" y="215"/>
                    <a:pt x="176" y="228"/>
                  </a:cubicBezTo>
                  <a:cubicBezTo>
                    <a:pt x="160" y="238"/>
                    <a:pt x="146" y="238"/>
                    <a:pt x="135" y="228"/>
                  </a:cubicBezTo>
                  <a:cubicBezTo>
                    <a:pt x="115" y="209"/>
                    <a:pt x="109" y="161"/>
                    <a:pt x="119" y="139"/>
                  </a:cubicBezTo>
                  <a:cubicBezTo>
                    <a:pt x="120" y="137"/>
                    <a:pt x="120" y="134"/>
                    <a:pt x="118" y="132"/>
                  </a:cubicBezTo>
                  <a:cubicBezTo>
                    <a:pt x="117" y="131"/>
                    <a:pt x="115" y="131"/>
                    <a:pt x="114" y="131"/>
                  </a:cubicBezTo>
                  <a:cubicBezTo>
                    <a:pt x="113" y="131"/>
                    <a:pt x="112" y="131"/>
                    <a:pt x="111" y="131"/>
                  </a:cubicBezTo>
                  <a:cubicBezTo>
                    <a:pt x="94" y="140"/>
                    <a:pt x="75" y="149"/>
                    <a:pt x="55" y="151"/>
                  </a:cubicBezTo>
                  <a:cubicBezTo>
                    <a:pt x="38" y="152"/>
                    <a:pt x="18" y="146"/>
                    <a:pt x="13" y="131"/>
                  </a:cubicBezTo>
                  <a:cubicBezTo>
                    <a:pt x="11" y="122"/>
                    <a:pt x="12" y="114"/>
                    <a:pt x="17" y="108"/>
                  </a:cubicBezTo>
                  <a:cubicBezTo>
                    <a:pt x="28" y="93"/>
                    <a:pt x="56" y="85"/>
                    <a:pt x="79" y="84"/>
                  </a:cubicBezTo>
                  <a:lnTo>
                    <a:pt x="79" y="84"/>
                  </a:lnTo>
                  <a:lnTo>
                    <a:pt x="79" y="84"/>
                  </a:lnTo>
                  <a:cubicBezTo>
                    <a:pt x="82" y="84"/>
                    <a:pt x="85" y="81"/>
                    <a:pt x="85" y="78"/>
                  </a:cubicBezTo>
                  <a:cubicBezTo>
                    <a:pt x="85" y="75"/>
                    <a:pt x="82" y="72"/>
                    <a:pt x="79" y="72"/>
                  </a:cubicBezTo>
                  <a:cubicBezTo>
                    <a:pt x="61" y="73"/>
                    <a:pt x="44" y="68"/>
                    <a:pt x="30" y="59"/>
                  </a:cubicBezTo>
                  <a:cubicBezTo>
                    <a:pt x="23" y="55"/>
                    <a:pt x="18" y="49"/>
                    <a:pt x="16" y="43"/>
                  </a:cubicBezTo>
                  <a:cubicBezTo>
                    <a:pt x="13" y="37"/>
                    <a:pt x="14" y="30"/>
                    <a:pt x="18" y="25"/>
                  </a:cubicBezTo>
                  <a:cubicBezTo>
                    <a:pt x="22" y="21"/>
                    <a:pt x="28" y="18"/>
                    <a:pt x="36" y="16"/>
                  </a:cubicBezTo>
                  <a:cubicBezTo>
                    <a:pt x="60" y="10"/>
                    <a:pt x="86" y="18"/>
                    <a:pt x="98" y="35"/>
                  </a:cubicBezTo>
                  <a:cubicBezTo>
                    <a:pt x="100" y="37"/>
                    <a:pt x="104" y="38"/>
                    <a:pt x="106" y="36"/>
                  </a:cubicBezTo>
                  <a:cubicBezTo>
                    <a:pt x="109" y="35"/>
                    <a:pt x="110" y="32"/>
                    <a:pt x="109" y="29"/>
                  </a:cubicBezTo>
                  <a:cubicBezTo>
                    <a:pt x="107" y="24"/>
                    <a:pt x="107" y="16"/>
                    <a:pt x="107" y="9"/>
                  </a:cubicBezTo>
                  <a:cubicBezTo>
                    <a:pt x="103" y="6"/>
                    <a:pt x="100" y="3"/>
                    <a:pt x="96" y="0"/>
                  </a:cubicBezTo>
                  <a:cubicBezTo>
                    <a:pt x="95" y="5"/>
                    <a:pt x="95" y="10"/>
                    <a:pt x="95" y="14"/>
                  </a:cubicBezTo>
                  <a:cubicBezTo>
                    <a:pt x="78" y="3"/>
                    <a:pt x="55" y="-1"/>
                    <a:pt x="33" y="4"/>
                  </a:cubicBezTo>
                  <a:close/>
                </a:path>
              </a:pathLst>
            </a:custGeom>
            <a:solidFill>
              <a:schemeClr val="dk1"/>
            </a:solidFill>
            <a:ln>
              <a:noFill/>
            </a:ln>
          </p:spPr>
          <p:txBody>
            <a:bodyPr spcFirstLastPara="1" wrap="square" lIns="90000" tIns="44275" rIns="90000" bIns="44275"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1259" name="Google Shape;1259;p32"/>
            <p:cNvSpPr/>
            <p:nvPr/>
          </p:nvSpPr>
          <p:spPr>
            <a:xfrm>
              <a:off x="5712480" y="3868560"/>
              <a:ext cx="102240" cy="102600"/>
            </a:xfrm>
            <a:custGeom>
              <a:avLst/>
              <a:gdLst/>
              <a:ahLst/>
              <a:cxnLst/>
              <a:rect l="l" t="t" r="r" b="b"/>
              <a:pathLst>
                <a:path w="286" h="287" extrusionOk="0">
                  <a:moveTo>
                    <a:pt x="230" y="107"/>
                  </a:moveTo>
                  <a:cubicBezTo>
                    <a:pt x="215" y="105"/>
                    <a:pt x="200" y="104"/>
                    <a:pt x="187" y="106"/>
                  </a:cubicBezTo>
                  <a:cubicBezTo>
                    <a:pt x="199" y="81"/>
                    <a:pt x="208" y="56"/>
                    <a:pt x="199" y="31"/>
                  </a:cubicBezTo>
                  <a:cubicBezTo>
                    <a:pt x="193" y="16"/>
                    <a:pt x="181" y="5"/>
                    <a:pt x="165" y="1"/>
                  </a:cubicBezTo>
                  <a:cubicBezTo>
                    <a:pt x="148" y="-3"/>
                    <a:pt x="130" y="2"/>
                    <a:pt x="117" y="14"/>
                  </a:cubicBezTo>
                  <a:lnTo>
                    <a:pt x="117" y="14"/>
                  </a:lnTo>
                  <a:cubicBezTo>
                    <a:pt x="100" y="32"/>
                    <a:pt x="92" y="60"/>
                    <a:pt x="96" y="93"/>
                  </a:cubicBezTo>
                  <a:cubicBezTo>
                    <a:pt x="71" y="79"/>
                    <a:pt x="29" y="70"/>
                    <a:pt x="10" y="93"/>
                  </a:cubicBezTo>
                  <a:cubicBezTo>
                    <a:pt x="-3" y="107"/>
                    <a:pt x="-1" y="120"/>
                    <a:pt x="3" y="129"/>
                  </a:cubicBezTo>
                  <a:cubicBezTo>
                    <a:pt x="10" y="143"/>
                    <a:pt x="28" y="155"/>
                    <a:pt x="44" y="160"/>
                  </a:cubicBezTo>
                  <a:cubicBezTo>
                    <a:pt x="28" y="172"/>
                    <a:pt x="16" y="193"/>
                    <a:pt x="14" y="215"/>
                  </a:cubicBezTo>
                  <a:cubicBezTo>
                    <a:pt x="13" y="226"/>
                    <a:pt x="15" y="235"/>
                    <a:pt x="19" y="242"/>
                  </a:cubicBezTo>
                  <a:cubicBezTo>
                    <a:pt x="25" y="252"/>
                    <a:pt x="35" y="257"/>
                    <a:pt x="47" y="257"/>
                  </a:cubicBezTo>
                  <a:cubicBezTo>
                    <a:pt x="56" y="256"/>
                    <a:pt x="65" y="252"/>
                    <a:pt x="74" y="245"/>
                  </a:cubicBezTo>
                  <a:cubicBezTo>
                    <a:pt x="79" y="241"/>
                    <a:pt x="83" y="236"/>
                    <a:pt x="88" y="231"/>
                  </a:cubicBezTo>
                  <a:cubicBezTo>
                    <a:pt x="87" y="246"/>
                    <a:pt x="90" y="261"/>
                    <a:pt x="97" y="271"/>
                  </a:cubicBezTo>
                  <a:cubicBezTo>
                    <a:pt x="104" y="281"/>
                    <a:pt x="115" y="287"/>
                    <a:pt x="128" y="287"/>
                  </a:cubicBezTo>
                  <a:lnTo>
                    <a:pt x="129" y="287"/>
                  </a:lnTo>
                  <a:cubicBezTo>
                    <a:pt x="150" y="287"/>
                    <a:pt x="167" y="266"/>
                    <a:pt x="173" y="245"/>
                  </a:cubicBezTo>
                  <a:cubicBezTo>
                    <a:pt x="177" y="229"/>
                    <a:pt x="176" y="211"/>
                    <a:pt x="174" y="195"/>
                  </a:cubicBezTo>
                  <a:cubicBezTo>
                    <a:pt x="198" y="209"/>
                    <a:pt x="240" y="215"/>
                    <a:pt x="264" y="202"/>
                  </a:cubicBezTo>
                  <a:cubicBezTo>
                    <a:pt x="282" y="192"/>
                    <a:pt x="289" y="174"/>
                    <a:pt x="284" y="150"/>
                  </a:cubicBezTo>
                  <a:cubicBezTo>
                    <a:pt x="279" y="128"/>
                    <a:pt x="259" y="112"/>
                    <a:pt x="230" y="107"/>
                  </a:cubicBezTo>
                  <a:moveTo>
                    <a:pt x="258" y="191"/>
                  </a:moveTo>
                  <a:cubicBezTo>
                    <a:pt x="234" y="204"/>
                    <a:pt x="186" y="195"/>
                    <a:pt x="170" y="178"/>
                  </a:cubicBezTo>
                  <a:cubicBezTo>
                    <a:pt x="168" y="177"/>
                    <a:pt x="165" y="175"/>
                    <a:pt x="163" y="176"/>
                  </a:cubicBezTo>
                  <a:cubicBezTo>
                    <a:pt x="160" y="177"/>
                    <a:pt x="160" y="180"/>
                    <a:pt x="160" y="183"/>
                  </a:cubicBezTo>
                  <a:cubicBezTo>
                    <a:pt x="163" y="202"/>
                    <a:pt x="166" y="223"/>
                    <a:pt x="161" y="242"/>
                  </a:cubicBezTo>
                  <a:cubicBezTo>
                    <a:pt x="156" y="259"/>
                    <a:pt x="143" y="276"/>
                    <a:pt x="128" y="275"/>
                  </a:cubicBezTo>
                  <a:cubicBezTo>
                    <a:pt x="119" y="274"/>
                    <a:pt x="112" y="271"/>
                    <a:pt x="107" y="264"/>
                  </a:cubicBezTo>
                  <a:cubicBezTo>
                    <a:pt x="96" y="249"/>
                    <a:pt x="98" y="220"/>
                    <a:pt x="105" y="197"/>
                  </a:cubicBezTo>
                  <a:lnTo>
                    <a:pt x="105" y="197"/>
                  </a:lnTo>
                  <a:cubicBezTo>
                    <a:pt x="106" y="194"/>
                    <a:pt x="104" y="191"/>
                    <a:pt x="101" y="190"/>
                  </a:cubicBezTo>
                  <a:cubicBezTo>
                    <a:pt x="98" y="189"/>
                    <a:pt x="95" y="191"/>
                    <a:pt x="94" y="194"/>
                  </a:cubicBezTo>
                  <a:cubicBezTo>
                    <a:pt x="89" y="211"/>
                    <a:pt x="79" y="225"/>
                    <a:pt x="66" y="235"/>
                  </a:cubicBezTo>
                  <a:cubicBezTo>
                    <a:pt x="59" y="241"/>
                    <a:pt x="52" y="244"/>
                    <a:pt x="46" y="244"/>
                  </a:cubicBezTo>
                  <a:cubicBezTo>
                    <a:pt x="39" y="245"/>
                    <a:pt x="33" y="241"/>
                    <a:pt x="30" y="236"/>
                  </a:cubicBezTo>
                  <a:cubicBezTo>
                    <a:pt x="27" y="231"/>
                    <a:pt x="26" y="224"/>
                    <a:pt x="26" y="216"/>
                  </a:cubicBezTo>
                  <a:cubicBezTo>
                    <a:pt x="29" y="192"/>
                    <a:pt x="45" y="170"/>
                    <a:pt x="65" y="163"/>
                  </a:cubicBezTo>
                  <a:cubicBezTo>
                    <a:pt x="67" y="162"/>
                    <a:pt x="69" y="159"/>
                    <a:pt x="69" y="156"/>
                  </a:cubicBezTo>
                  <a:cubicBezTo>
                    <a:pt x="68" y="153"/>
                    <a:pt x="65" y="151"/>
                    <a:pt x="63" y="151"/>
                  </a:cubicBezTo>
                  <a:cubicBezTo>
                    <a:pt x="49" y="152"/>
                    <a:pt x="22" y="139"/>
                    <a:pt x="14" y="123"/>
                  </a:cubicBezTo>
                  <a:cubicBezTo>
                    <a:pt x="11" y="116"/>
                    <a:pt x="12" y="109"/>
                    <a:pt x="19" y="101"/>
                  </a:cubicBezTo>
                  <a:cubicBezTo>
                    <a:pt x="36" y="81"/>
                    <a:pt x="82" y="95"/>
                    <a:pt x="100" y="110"/>
                  </a:cubicBezTo>
                  <a:cubicBezTo>
                    <a:pt x="102" y="112"/>
                    <a:pt x="105" y="112"/>
                    <a:pt x="107" y="111"/>
                  </a:cubicBezTo>
                  <a:cubicBezTo>
                    <a:pt x="110" y="109"/>
                    <a:pt x="111" y="107"/>
                    <a:pt x="110" y="104"/>
                  </a:cubicBezTo>
                  <a:cubicBezTo>
                    <a:pt x="103" y="70"/>
                    <a:pt x="109" y="40"/>
                    <a:pt x="126" y="23"/>
                  </a:cubicBezTo>
                  <a:cubicBezTo>
                    <a:pt x="135" y="14"/>
                    <a:pt x="149" y="10"/>
                    <a:pt x="162" y="13"/>
                  </a:cubicBezTo>
                  <a:cubicBezTo>
                    <a:pt x="174" y="16"/>
                    <a:pt x="184" y="24"/>
                    <a:pt x="188" y="35"/>
                  </a:cubicBezTo>
                  <a:cubicBezTo>
                    <a:pt x="195" y="59"/>
                    <a:pt x="184" y="85"/>
                    <a:pt x="170" y="111"/>
                  </a:cubicBezTo>
                  <a:cubicBezTo>
                    <a:pt x="169" y="113"/>
                    <a:pt x="169" y="115"/>
                    <a:pt x="170" y="117"/>
                  </a:cubicBezTo>
                  <a:cubicBezTo>
                    <a:pt x="171" y="119"/>
                    <a:pt x="174" y="120"/>
                    <a:pt x="176" y="120"/>
                  </a:cubicBezTo>
                  <a:cubicBezTo>
                    <a:pt x="193" y="116"/>
                    <a:pt x="210" y="116"/>
                    <a:pt x="228" y="119"/>
                  </a:cubicBezTo>
                  <a:cubicBezTo>
                    <a:pt x="237" y="121"/>
                    <a:pt x="266" y="128"/>
                    <a:pt x="272" y="153"/>
                  </a:cubicBezTo>
                  <a:cubicBezTo>
                    <a:pt x="276" y="171"/>
                    <a:pt x="271" y="184"/>
                    <a:pt x="258" y="19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1260" name="Google Shape;1260;p32"/>
            <p:cNvSpPr/>
            <p:nvPr/>
          </p:nvSpPr>
          <p:spPr>
            <a:xfrm>
              <a:off x="6061680" y="3859920"/>
              <a:ext cx="103320" cy="101160"/>
            </a:xfrm>
            <a:custGeom>
              <a:avLst/>
              <a:gdLst/>
              <a:ahLst/>
              <a:cxnLst/>
              <a:rect l="l" t="t" r="r" b="b"/>
              <a:pathLst>
                <a:path w="289" h="283" extrusionOk="0">
                  <a:moveTo>
                    <a:pt x="128" y="1"/>
                  </a:moveTo>
                  <a:cubicBezTo>
                    <a:pt x="109" y="-3"/>
                    <a:pt x="99" y="6"/>
                    <a:pt x="94" y="13"/>
                  </a:cubicBezTo>
                  <a:cubicBezTo>
                    <a:pt x="85" y="26"/>
                    <a:pt x="84" y="48"/>
                    <a:pt x="87" y="65"/>
                  </a:cubicBezTo>
                  <a:cubicBezTo>
                    <a:pt x="69" y="56"/>
                    <a:pt x="45" y="57"/>
                    <a:pt x="25" y="66"/>
                  </a:cubicBezTo>
                  <a:cubicBezTo>
                    <a:pt x="15" y="71"/>
                    <a:pt x="8" y="77"/>
                    <a:pt x="4" y="84"/>
                  </a:cubicBezTo>
                  <a:cubicBezTo>
                    <a:pt x="-2" y="94"/>
                    <a:pt x="-1" y="106"/>
                    <a:pt x="5" y="115"/>
                  </a:cubicBezTo>
                  <a:cubicBezTo>
                    <a:pt x="10" y="122"/>
                    <a:pt x="18" y="128"/>
                    <a:pt x="29" y="132"/>
                  </a:cubicBezTo>
                  <a:cubicBezTo>
                    <a:pt x="35" y="135"/>
                    <a:pt x="41" y="137"/>
                    <a:pt x="48" y="138"/>
                  </a:cubicBezTo>
                  <a:cubicBezTo>
                    <a:pt x="34" y="145"/>
                    <a:pt x="23" y="154"/>
                    <a:pt x="18" y="166"/>
                  </a:cubicBezTo>
                  <a:cubicBezTo>
                    <a:pt x="13" y="177"/>
                    <a:pt x="13" y="189"/>
                    <a:pt x="19" y="200"/>
                  </a:cubicBezTo>
                  <a:cubicBezTo>
                    <a:pt x="30" y="220"/>
                    <a:pt x="57" y="224"/>
                    <a:pt x="78" y="218"/>
                  </a:cubicBezTo>
                  <a:cubicBezTo>
                    <a:pt x="94" y="213"/>
                    <a:pt x="109" y="204"/>
                    <a:pt x="122" y="194"/>
                  </a:cubicBezTo>
                  <a:cubicBezTo>
                    <a:pt x="122" y="223"/>
                    <a:pt x="138" y="262"/>
                    <a:pt x="162" y="276"/>
                  </a:cubicBezTo>
                  <a:cubicBezTo>
                    <a:pt x="169" y="281"/>
                    <a:pt x="176" y="283"/>
                    <a:pt x="183" y="283"/>
                  </a:cubicBezTo>
                  <a:cubicBezTo>
                    <a:pt x="194" y="283"/>
                    <a:pt x="206" y="277"/>
                    <a:pt x="217" y="268"/>
                  </a:cubicBezTo>
                  <a:cubicBezTo>
                    <a:pt x="233" y="252"/>
                    <a:pt x="237" y="227"/>
                    <a:pt x="227" y="199"/>
                  </a:cubicBezTo>
                  <a:cubicBezTo>
                    <a:pt x="222" y="185"/>
                    <a:pt x="215" y="172"/>
                    <a:pt x="206" y="160"/>
                  </a:cubicBezTo>
                  <a:cubicBezTo>
                    <a:pt x="234" y="159"/>
                    <a:pt x="260" y="154"/>
                    <a:pt x="277" y="134"/>
                  </a:cubicBezTo>
                  <a:cubicBezTo>
                    <a:pt x="287" y="121"/>
                    <a:pt x="291" y="105"/>
                    <a:pt x="286" y="89"/>
                  </a:cubicBezTo>
                  <a:cubicBezTo>
                    <a:pt x="280" y="72"/>
                    <a:pt x="267" y="59"/>
                    <a:pt x="250" y="55"/>
                  </a:cubicBezTo>
                  <a:cubicBezTo>
                    <a:pt x="226" y="48"/>
                    <a:pt x="198" y="56"/>
                    <a:pt x="172" y="75"/>
                  </a:cubicBezTo>
                  <a:cubicBezTo>
                    <a:pt x="171" y="47"/>
                    <a:pt x="157" y="6"/>
                    <a:pt x="128" y="1"/>
                  </a:cubicBezTo>
                  <a:moveTo>
                    <a:pt x="247" y="66"/>
                  </a:moveTo>
                  <a:cubicBezTo>
                    <a:pt x="259" y="70"/>
                    <a:pt x="270" y="80"/>
                    <a:pt x="274" y="93"/>
                  </a:cubicBezTo>
                  <a:cubicBezTo>
                    <a:pt x="277" y="105"/>
                    <a:pt x="275" y="117"/>
                    <a:pt x="267" y="126"/>
                  </a:cubicBezTo>
                  <a:cubicBezTo>
                    <a:pt x="251" y="145"/>
                    <a:pt x="222" y="148"/>
                    <a:pt x="193" y="148"/>
                  </a:cubicBezTo>
                  <a:cubicBezTo>
                    <a:pt x="191" y="148"/>
                    <a:pt x="189" y="150"/>
                    <a:pt x="188" y="152"/>
                  </a:cubicBezTo>
                  <a:cubicBezTo>
                    <a:pt x="187" y="154"/>
                    <a:pt x="187" y="157"/>
                    <a:pt x="188" y="158"/>
                  </a:cubicBezTo>
                  <a:cubicBezTo>
                    <a:pt x="200" y="172"/>
                    <a:pt x="209" y="187"/>
                    <a:pt x="215" y="203"/>
                  </a:cubicBezTo>
                  <a:cubicBezTo>
                    <a:pt x="218" y="212"/>
                    <a:pt x="227" y="241"/>
                    <a:pt x="208" y="258"/>
                  </a:cubicBezTo>
                  <a:cubicBezTo>
                    <a:pt x="195" y="271"/>
                    <a:pt x="181" y="274"/>
                    <a:pt x="169" y="266"/>
                  </a:cubicBezTo>
                  <a:cubicBezTo>
                    <a:pt x="145" y="252"/>
                    <a:pt x="129" y="205"/>
                    <a:pt x="136" y="182"/>
                  </a:cubicBezTo>
                  <a:cubicBezTo>
                    <a:pt x="136" y="180"/>
                    <a:pt x="135" y="177"/>
                    <a:pt x="133" y="176"/>
                  </a:cubicBezTo>
                  <a:cubicBezTo>
                    <a:pt x="132" y="175"/>
                    <a:pt x="131" y="175"/>
                    <a:pt x="130" y="175"/>
                  </a:cubicBezTo>
                  <a:cubicBezTo>
                    <a:pt x="128" y="175"/>
                    <a:pt x="127" y="175"/>
                    <a:pt x="126" y="176"/>
                  </a:cubicBezTo>
                  <a:cubicBezTo>
                    <a:pt x="111" y="187"/>
                    <a:pt x="94" y="201"/>
                    <a:pt x="75" y="206"/>
                  </a:cubicBezTo>
                  <a:cubicBezTo>
                    <a:pt x="58" y="211"/>
                    <a:pt x="37" y="208"/>
                    <a:pt x="30" y="194"/>
                  </a:cubicBezTo>
                  <a:cubicBezTo>
                    <a:pt x="26" y="186"/>
                    <a:pt x="25" y="179"/>
                    <a:pt x="29" y="171"/>
                  </a:cubicBezTo>
                  <a:cubicBezTo>
                    <a:pt x="36" y="154"/>
                    <a:pt x="63" y="141"/>
                    <a:pt x="85" y="136"/>
                  </a:cubicBezTo>
                  <a:lnTo>
                    <a:pt x="85" y="136"/>
                  </a:lnTo>
                  <a:lnTo>
                    <a:pt x="85" y="136"/>
                  </a:lnTo>
                  <a:cubicBezTo>
                    <a:pt x="89" y="135"/>
                    <a:pt x="91" y="132"/>
                    <a:pt x="90" y="128"/>
                  </a:cubicBezTo>
                  <a:cubicBezTo>
                    <a:pt x="89" y="125"/>
                    <a:pt x="86" y="123"/>
                    <a:pt x="83" y="124"/>
                  </a:cubicBezTo>
                  <a:cubicBezTo>
                    <a:pt x="66" y="128"/>
                    <a:pt x="48" y="127"/>
                    <a:pt x="33" y="121"/>
                  </a:cubicBezTo>
                  <a:cubicBezTo>
                    <a:pt x="25" y="118"/>
                    <a:pt x="19" y="113"/>
                    <a:pt x="15" y="108"/>
                  </a:cubicBezTo>
                  <a:cubicBezTo>
                    <a:pt x="12" y="103"/>
                    <a:pt x="11" y="95"/>
                    <a:pt x="14" y="90"/>
                  </a:cubicBezTo>
                  <a:cubicBezTo>
                    <a:pt x="17" y="85"/>
                    <a:pt x="22" y="81"/>
                    <a:pt x="30" y="77"/>
                  </a:cubicBezTo>
                  <a:cubicBezTo>
                    <a:pt x="52" y="67"/>
                    <a:pt x="79" y="70"/>
                    <a:pt x="95" y="84"/>
                  </a:cubicBezTo>
                  <a:cubicBezTo>
                    <a:pt x="97" y="86"/>
                    <a:pt x="101" y="86"/>
                    <a:pt x="103" y="84"/>
                  </a:cubicBezTo>
                  <a:cubicBezTo>
                    <a:pt x="105" y="82"/>
                    <a:pt x="106" y="78"/>
                    <a:pt x="104" y="76"/>
                  </a:cubicBezTo>
                  <a:cubicBezTo>
                    <a:pt x="97" y="64"/>
                    <a:pt x="94" y="34"/>
                    <a:pt x="104" y="20"/>
                  </a:cubicBezTo>
                  <a:cubicBezTo>
                    <a:pt x="108" y="13"/>
                    <a:pt x="116" y="11"/>
                    <a:pt x="126" y="13"/>
                  </a:cubicBezTo>
                  <a:cubicBezTo>
                    <a:pt x="151" y="18"/>
                    <a:pt x="162" y="65"/>
                    <a:pt x="158" y="88"/>
                  </a:cubicBezTo>
                  <a:cubicBezTo>
                    <a:pt x="158" y="91"/>
                    <a:pt x="159" y="93"/>
                    <a:pt x="161" y="94"/>
                  </a:cubicBezTo>
                  <a:cubicBezTo>
                    <a:pt x="164" y="96"/>
                    <a:pt x="167" y="95"/>
                    <a:pt x="168" y="94"/>
                  </a:cubicBezTo>
                  <a:cubicBezTo>
                    <a:pt x="195" y="70"/>
                    <a:pt x="224" y="60"/>
                    <a:pt x="247" y="6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1261" name="Google Shape;1261;p32"/>
            <p:cNvSpPr/>
            <p:nvPr/>
          </p:nvSpPr>
          <p:spPr>
            <a:xfrm>
              <a:off x="6206760" y="3275640"/>
              <a:ext cx="87120" cy="77040"/>
            </a:xfrm>
            <a:custGeom>
              <a:avLst/>
              <a:gdLst/>
              <a:ahLst/>
              <a:cxnLst/>
              <a:rect l="l" t="t" r="r" b="b"/>
              <a:pathLst>
                <a:path w="244" h="216" extrusionOk="0">
                  <a:moveTo>
                    <a:pt x="195" y="119"/>
                  </a:moveTo>
                  <a:cubicBezTo>
                    <a:pt x="216" y="98"/>
                    <a:pt x="232" y="60"/>
                    <a:pt x="226" y="32"/>
                  </a:cubicBezTo>
                  <a:cubicBezTo>
                    <a:pt x="221" y="13"/>
                    <a:pt x="205" y="1"/>
                    <a:pt x="181" y="0"/>
                  </a:cubicBezTo>
                  <a:cubicBezTo>
                    <a:pt x="159" y="-1"/>
                    <a:pt x="138" y="14"/>
                    <a:pt x="126" y="40"/>
                  </a:cubicBezTo>
                  <a:cubicBezTo>
                    <a:pt x="119" y="54"/>
                    <a:pt x="115" y="68"/>
                    <a:pt x="113" y="83"/>
                  </a:cubicBezTo>
                  <a:cubicBezTo>
                    <a:pt x="92" y="63"/>
                    <a:pt x="70" y="48"/>
                    <a:pt x="44" y="50"/>
                  </a:cubicBezTo>
                  <a:cubicBezTo>
                    <a:pt x="28" y="52"/>
                    <a:pt x="14" y="61"/>
                    <a:pt x="6" y="76"/>
                  </a:cubicBezTo>
                  <a:cubicBezTo>
                    <a:pt x="-2" y="91"/>
                    <a:pt x="-2" y="110"/>
                    <a:pt x="6" y="125"/>
                  </a:cubicBezTo>
                  <a:cubicBezTo>
                    <a:pt x="18" y="146"/>
                    <a:pt x="44" y="161"/>
                    <a:pt x="76" y="166"/>
                  </a:cubicBezTo>
                  <a:cubicBezTo>
                    <a:pt x="64" y="179"/>
                    <a:pt x="52" y="197"/>
                    <a:pt x="48" y="216"/>
                  </a:cubicBezTo>
                  <a:cubicBezTo>
                    <a:pt x="53" y="213"/>
                    <a:pt x="58" y="212"/>
                    <a:pt x="63" y="210"/>
                  </a:cubicBezTo>
                  <a:cubicBezTo>
                    <a:pt x="69" y="192"/>
                    <a:pt x="82" y="175"/>
                    <a:pt x="94" y="167"/>
                  </a:cubicBezTo>
                  <a:cubicBezTo>
                    <a:pt x="96" y="165"/>
                    <a:pt x="97" y="162"/>
                    <a:pt x="96" y="160"/>
                  </a:cubicBezTo>
                  <a:cubicBezTo>
                    <a:pt x="95" y="157"/>
                    <a:pt x="93" y="156"/>
                    <a:pt x="91" y="156"/>
                  </a:cubicBezTo>
                  <a:cubicBezTo>
                    <a:pt x="56" y="154"/>
                    <a:pt x="28" y="140"/>
                    <a:pt x="17" y="119"/>
                  </a:cubicBezTo>
                  <a:cubicBezTo>
                    <a:pt x="10" y="108"/>
                    <a:pt x="10" y="93"/>
                    <a:pt x="16" y="81"/>
                  </a:cubicBezTo>
                  <a:cubicBezTo>
                    <a:pt x="22" y="70"/>
                    <a:pt x="33" y="63"/>
                    <a:pt x="45" y="62"/>
                  </a:cubicBezTo>
                  <a:cubicBezTo>
                    <a:pt x="70" y="60"/>
                    <a:pt x="92" y="79"/>
                    <a:pt x="113" y="100"/>
                  </a:cubicBezTo>
                  <a:cubicBezTo>
                    <a:pt x="114" y="102"/>
                    <a:pt x="117" y="102"/>
                    <a:pt x="119" y="101"/>
                  </a:cubicBezTo>
                  <a:cubicBezTo>
                    <a:pt x="121" y="101"/>
                    <a:pt x="123" y="99"/>
                    <a:pt x="123" y="96"/>
                  </a:cubicBezTo>
                  <a:cubicBezTo>
                    <a:pt x="124" y="79"/>
                    <a:pt x="129" y="61"/>
                    <a:pt x="136" y="46"/>
                  </a:cubicBezTo>
                  <a:cubicBezTo>
                    <a:pt x="140" y="37"/>
                    <a:pt x="155" y="10"/>
                    <a:pt x="181" y="12"/>
                  </a:cubicBezTo>
                  <a:cubicBezTo>
                    <a:pt x="199" y="13"/>
                    <a:pt x="210" y="21"/>
                    <a:pt x="214" y="35"/>
                  </a:cubicBezTo>
                  <a:cubicBezTo>
                    <a:pt x="220" y="62"/>
                    <a:pt x="198" y="106"/>
                    <a:pt x="177" y="117"/>
                  </a:cubicBezTo>
                  <a:cubicBezTo>
                    <a:pt x="175" y="118"/>
                    <a:pt x="174" y="121"/>
                    <a:pt x="174" y="124"/>
                  </a:cubicBezTo>
                  <a:cubicBezTo>
                    <a:pt x="175" y="126"/>
                    <a:pt x="177" y="128"/>
                    <a:pt x="179" y="128"/>
                  </a:cubicBezTo>
                  <a:cubicBezTo>
                    <a:pt x="195" y="131"/>
                    <a:pt x="213" y="133"/>
                    <a:pt x="229" y="140"/>
                  </a:cubicBezTo>
                  <a:cubicBezTo>
                    <a:pt x="234" y="138"/>
                    <a:pt x="239" y="136"/>
                    <a:pt x="244" y="134"/>
                  </a:cubicBezTo>
                  <a:cubicBezTo>
                    <a:pt x="243" y="134"/>
                    <a:pt x="243" y="133"/>
                    <a:pt x="243" y="133"/>
                  </a:cubicBezTo>
                  <a:cubicBezTo>
                    <a:pt x="228" y="125"/>
                    <a:pt x="211" y="121"/>
                    <a:pt x="195" y="119"/>
                  </a:cubicBezTo>
                  <a:close/>
                </a:path>
              </a:pathLst>
            </a:custGeom>
            <a:solidFill>
              <a:schemeClr val="dk1"/>
            </a:solidFill>
            <a:ln>
              <a:noFill/>
            </a:ln>
          </p:spPr>
          <p:txBody>
            <a:bodyPr spcFirstLastPara="1" wrap="square" lIns="90000" tIns="32750" rIns="90000" bIns="3275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1262" name="Google Shape;1262;p32"/>
            <p:cNvSpPr/>
            <p:nvPr/>
          </p:nvSpPr>
          <p:spPr>
            <a:xfrm>
              <a:off x="5887800" y="3766320"/>
              <a:ext cx="100800" cy="97200"/>
            </a:xfrm>
            <a:custGeom>
              <a:avLst/>
              <a:gdLst/>
              <a:ahLst/>
              <a:cxnLst/>
              <a:rect l="l" t="t" r="r" b="b"/>
              <a:pathLst>
                <a:path w="282" h="272" extrusionOk="0">
                  <a:moveTo>
                    <a:pt x="241" y="125"/>
                  </a:moveTo>
                  <a:cubicBezTo>
                    <a:pt x="227" y="118"/>
                    <a:pt x="213" y="114"/>
                    <a:pt x="199" y="112"/>
                  </a:cubicBezTo>
                  <a:cubicBezTo>
                    <a:pt x="218" y="91"/>
                    <a:pt x="233" y="69"/>
                    <a:pt x="231" y="43"/>
                  </a:cubicBezTo>
                  <a:cubicBezTo>
                    <a:pt x="230" y="28"/>
                    <a:pt x="220" y="14"/>
                    <a:pt x="206" y="6"/>
                  </a:cubicBezTo>
                  <a:cubicBezTo>
                    <a:pt x="190" y="-2"/>
                    <a:pt x="171" y="-2"/>
                    <a:pt x="156" y="6"/>
                  </a:cubicBezTo>
                  <a:lnTo>
                    <a:pt x="156" y="6"/>
                  </a:lnTo>
                  <a:cubicBezTo>
                    <a:pt x="135" y="18"/>
                    <a:pt x="120" y="43"/>
                    <a:pt x="115" y="75"/>
                  </a:cubicBezTo>
                  <a:cubicBezTo>
                    <a:pt x="94" y="55"/>
                    <a:pt x="56" y="37"/>
                    <a:pt x="32" y="52"/>
                  </a:cubicBezTo>
                  <a:cubicBezTo>
                    <a:pt x="16" y="63"/>
                    <a:pt x="14" y="76"/>
                    <a:pt x="16" y="85"/>
                  </a:cubicBezTo>
                  <a:cubicBezTo>
                    <a:pt x="19" y="101"/>
                    <a:pt x="33" y="117"/>
                    <a:pt x="47" y="126"/>
                  </a:cubicBezTo>
                  <a:cubicBezTo>
                    <a:pt x="28" y="133"/>
                    <a:pt x="12" y="150"/>
                    <a:pt x="4" y="171"/>
                  </a:cubicBezTo>
                  <a:cubicBezTo>
                    <a:pt x="0" y="181"/>
                    <a:pt x="-1" y="191"/>
                    <a:pt x="1" y="198"/>
                  </a:cubicBezTo>
                  <a:cubicBezTo>
                    <a:pt x="4" y="209"/>
                    <a:pt x="13" y="217"/>
                    <a:pt x="24" y="220"/>
                  </a:cubicBezTo>
                  <a:cubicBezTo>
                    <a:pt x="33" y="222"/>
                    <a:pt x="42" y="220"/>
                    <a:pt x="53" y="216"/>
                  </a:cubicBezTo>
                  <a:cubicBezTo>
                    <a:pt x="59" y="213"/>
                    <a:pt x="65" y="210"/>
                    <a:pt x="70" y="206"/>
                  </a:cubicBezTo>
                  <a:cubicBezTo>
                    <a:pt x="66" y="220"/>
                    <a:pt x="64" y="235"/>
                    <a:pt x="69" y="247"/>
                  </a:cubicBezTo>
                  <a:cubicBezTo>
                    <a:pt x="73" y="259"/>
                    <a:pt x="81" y="267"/>
                    <a:pt x="94" y="271"/>
                  </a:cubicBezTo>
                  <a:cubicBezTo>
                    <a:pt x="97" y="272"/>
                    <a:pt x="100" y="272"/>
                    <a:pt x="104" y="272"/>
                  </a:cubicBezTo>
                  <a:cubicBezTo>
                    <a:pt x="122" y="272"/>
                    <a:pt x="139" y="258"/>
                    <a:pt x="148" y="242"/>
                  </a:cubicBezTo>
                  <a:cubicBezTo>
                    <a:pt x="157" y="228"/>
                    <a:pt x="160" y="211"/>
                    <a:pt x="163" y="194"/>
                  </a:cubicBezTo>
                  <a:cubicBezTo>
                    <a:pt x="183" y="215"/>
                    <a:pt x="222" y="231"/>
                    <a:pt x="249" y="225"/>
                  </a:cubicBezTo>
                  <a:cubicBezTo>
                    <a:pt x="269" y="220"/>
                    <a:pt x="280" y="205"/>
                    <a:pt x="282" y="181"/>
                  </a:cubicBezTo>
                  <a:cubicBezTo>
                    <a:pt x="283" y="158"/>
                    <a:pt x="268" y="137"/>
                    <a:pt x="241" y="125"/>
                  </a:cubicBezTo>
                  <a:moveTo>
                    <a:pt x="246" y="213"/>
                  </a:moveTo>
                  <a:cubicBezTo>
                    <a:pt x="219" y="219"/>
                    <a:pt x="176" y="197"/>
                    <a:pt x="164" y="176"/>
                  </a:cubicBezTo>
                  <a:cubicBezTo>
                    <a:pt x="163" y="174"/>
                    <a:pt x="160" y="173"/>
                    <a:pt x="158" y="173"/>
                  </a:cubicBezTo>
                  <a:cubicBezTo>
                    <a:pt x="155" y="174"/>
                    <a:pt x="153" y="176"/>
                    <a:pt x="153" y="179"/>
                  </a:cubicBezTo>
                  <a:cubicBezTo>
                    <a:pt x="150" y="198"/>
                    <a:pt x="147" y="219"/>
                    <a:pt x="137" y="236"/>
                  </a:cubicBezTo>
                  <a:cubicBezTo>
                    <a:pt x="129" y="251"/>
                    <a:pt x="112" y="264"/>
                    <a:pt x="97" y="259"/>
                  </a:cubicBezTo>
                  <a:cubicBezTo>
                    <a:pt x="88" y="256"/>
                    <a:pt x="83" y="251"/>
                    <a:pt x="80" y="243"/>
                  </a:cubicBezTo>
                  <a:cubicBezTo>
                    <a:pt x="74" y="226"/>
                    <a:pt x="83" y="198"/>
                    <a:pt x="96" y="178"/>
                  </a:cubicBezTo>
                  <a:cubicBezTo>
                    <a:pt x="98" y="175"/>
                    <a:pt x="97" y="172"/>
                    <a:pt x="94" y="170"/>
                  </a:cubicBezTo>
                  <a:cubicBezTo>
                    <a:pt x="93" y="169"/>
                    <a:pt x="92" y="169"/>
                    <a:pt x="91" y="169"/>
                  </a:cubicBezTo>
                  <a:cubicBezTo>
                    <a:pt x="89" y="169"/>
                    <a:pt x="87" y="170"/>
                    <a:pt x="85" y="172"/>
                  </a:cubicBezTo>
                  <a:cubicBezTo>
                    <a:pt x="76" y="187"/>
                    <a:pt x="63" y="198"/>
                    <a:pt x="48" y="204"/>
                  </a:cubicBezTo>
                  <a:cubicBezTo>
                    <a:pt x="40" y="208"/>
                    <a:pt x="32" y="209"/>
                    <a:pt x="26" y="208"/>
                  </a:cubicBezTo>
                  <a:cubicBezTo>
                    <a:pt x="20" y="206"/>
                    <a:pt x="14" y="201"/>
                    <a:pt x="13" y="195"/>
                  </a:cubicBezTo>
                  <a:cubicBezTo>
                    <a:pt x="11" y="190"/>
                    <a:pt x="12" y="183"/>
                    <a:pt x="15" y="175"/>
                  </a:cubicBezTo>
                  <a:cubicBezTo>
                    <a:pt x="23" y="153"/>
                    <a:pt x="45" y="135"/>
                    <a:pt x="66" y="134"/>
                  </a:cubicBezTo>
                  <a:cubicBezTo>
                    <a:pt x="69" y="134"/>
                    <a:pt x="71" y="132"/>
                    <a:pt x="72" y="129"/>
                  </a:cubicBezTo>
                  <a:cubicBezTo>
                    <a:pt x="72" y="126"/>
                    <a:pt x="70" y="123"/>
                    <a:pt x="67" y="122"/>
                  </a:cubicBezTo>
                  <a:cubicBezTo>
                    <a:pt x="54" y="119"/>
                    <a:pt x="31" y="100"/>
                    <a:pt x="28" y="83"/>
                  </a:cubicBezTo>
                  <a:cubicBezTo>
                    <a:pt x="26" y="75"/>
                    <a:pt x="30" y="68"/>
                    <a:pt x="38" y="62"/>
                  </a:cubicBezTo>
                  <a:cubicBezTo>
                    <a:pt x="60" y="48"/>
                    <a:pt x="101" y="74"/>
                    <a:pt x="114" y="93"/>
                  </a:cubicBezTo>
                  <a:cubicBezTo>
                    <a:pt x="116" y="95"/>
                    <a:pt x="118" y="96"/>
                    <a:pt x="121" y="95"/>
                  </a:cubicBezTo>
                  <a:cubicBezTo>
                    <a:pt x="124" y="95"/>
                    <a:pt x="125" y="92"/>
                    <a:pt x="125" y="90"/>
                  </a:cubicBezTo>
                  <a:cubicBezTo>
                    <a:pt x="128" y="55"/>
                    <a:pt x="141" y="28"/>
                    <a:pt x="162" y="17"/>
                  </a:cubicBezTo>
                  <a:cubicBezTo>
                    <a:pt x="174" y="10"/>
                    <a:pt x="188" y="10"/>
                    <a:pt x="200" y="17"/>
                  </a:cubicBezTo>
                  <a:cubicBezTo>
                    <a:pt x="211" y="23"/>
                    <a:pt x="218" y="33"/>
                    <a:pt x="219" y="44"/>
                  </a:cubicBezTo>
                  <a:cubicBezTo>
                    <a:pt x="221" y="69"/>
                    <a:pt x="202" y="91"/>
                    <a:pt x="181" y="112"/>
                  </a:cubicBezTo>
                  <a:cubicBezTo>
                    <a:pt x="180" y="114"/>
                    <a:pt x="179" y="116"/>
                    <a:pt x="180" y="118"/>
                  </a:cubicBezTo>
                  <a:cubicBezTo>
                    <a:pt x="181" y="120"/>
                    <a:pt x="183" y="122"/>
                    <a:pt x="185" y="122"/>
                  </a:cubicBezTo>
                  <a:cubicBezTo>
                    <a:pt x="203" y="124"/>
                    <a:pt x="220" y="128"/>
                    <a:pt x="236" y="136"/>
                  </a:cubicBezTo>
                  <a:cubicBezTo>
                    <a:pt x="244" y="139"/>
                    <a:pt x="271" y="154"/>
                    <a:pt x="269" y="180"/>
                  </a:cubicBezTo>
                  <a:cubicBezTo>
                    <a:pt x="268" y="198"/>
                    <a:pt x="260" y="210"/>
                    <a:pt x="246" y="21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grpSp>
      <p:grpSp>
        <p:nvGrpSpPr>
          <p:cNvPr id="1263" name="Google Shape;1263;p32"/>
          <p:cNvGrpSpPr/>
          <p:nvPr/>
        </p:nvGrpSpPr>
        <p:grpSpPr>
          <a:xfrm rot="773932" flipH="1">
            <a:off x="441703" y="-482711"/>
            <a:ext cx="1515000" cy="2295852"/>
            <a:chOff x="2223360" y="599760"/>
            <a:chExt cx="1039320" cy="1575000"/>
          </a:xfrm>
        </p:grpSpPr>
        <p:sp>
          <p:nvSpPr>
            <p:cNvPr id="1264" name="Google Shape;1264;p32"/>
            <p:cNvSpPr/>
            <p:nvPr/>
          </p:nvSpPr>
          <p:spPr>
            <a:xfrm>
              <a:off x="2792160" y="1631520"/>
              <a:ext cx="134640" cy="430560"/>
            </a:xfrm>
            <a:custGeom>
              <a:avLst/>
              <a:gdLst/>
              <a:ahLst/>
              <a:cxnLst/>
              <a:rect l="l" t="t" r="r" b="b"/>
              <a:pathLst>
                <a:path w="374" h="1196" fill="none" extrusionOk="0">
                  <a:moveTo>
                    <a:pt x="374" y="0"/>
                  </a:moveTo>
                  <a:cubicBezTo>
                    <a:pt x="249" y="399"/>
                    <a:pt x="124" y="797"/>
                    <a:pt x="0" y="1196"/>
                  </a:cubicBezTo>
                </a:path>
              </a:pathLst>
            </a:custGeom>
            <a:noFill/>
            <a:ln w="11150" cap="rnd" cmpd="sng">
              <a:solidFill>
                <a:schemeClr val="dk1"/>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65" name="Google Shape;1265;p32"/>
            <p:cNvSpPr/>
            <p:nvPr/>
          </p:nvSpPr>
          <p:spPr>
            <a:xfrm>
              <a:off x="2613960" y="1608840"/>
              <a:ext cx="46440" cy="494280"/>
            </a:xfrm>
            <a:custGeom>
              <a:avLst/>
              <a:gdLst/>
              <a:ahLst/>
              <a:cxnLst/>
              <a:rect l="l" t="t" r="r" b="b"/>
              <a:pathLst>
                <a:path w="129" h="1373" fill="none" extrusionOk="0">
                  <a:moveTo>
                    <a:pt x="0" y="0"/>
                  </a:moveTo>
                  <a:cubicBezTo>
                    <a:pt x="25" y="471"/>
                    <a:pt x="104" y="902"/>
                    <a:pt x="129" y="1373"/>
                  </a:cubicBezTo>
                </a:path>
              </a:pathLst>
            </a:custGeom>
            <a:noFill/>
            <a:ln w="11150" cap="rnd" cmpd="sng">
              <a:solidFill>
                <a:schemeClr val="dk1"/>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66" name="Google Shape;1266;p32"/>
            <p:cNvSpPr/>
            <p:nvPr/>
          </p:nvSpPr>
          <p:spPr>
            <a:xfrm>
              <a:off x="2721600" y="1621800"/>
              <a:ext cx="105840" cy="487440"/>
            </a:xfrm>
            <a:custGeom>
              <a:avLst/>
              <a:gdLst/>
              <a:ahLst/>
              <a:cxnLst/>
              <a:rect l="l" t="t" r="r" b="b"/>
              <a:pathLst>
                <a:path w="294" h="1354" fill="none" extrusionOk="0">
                  <a:moveTo>
                    <a:pt x="294" y="0"/>
                  </a:moveTo>
                  <a:cubicBezTo>
                    <a:pt x="196" y="452"/>
                    <a:pt x="97" y="903"/>
                    <a:pt x="0" y="1354"/>
                  </a:cubicBezTo>
                </a:path>
              </a:pathLst>
            </a:custGeom>
            <a:noFill/>
            <a:ln w="11150" cap="rnd" cmpd="sng">
              <a:solidFill>
                <a:schemeClr val="dk1"/>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67" name="Google Shape;1267;p32"/>
            <p:cNvSpPr/>
            <p:nvPr/>
          </p:nvSpPr>
          <p:spPr>
            <a:xfrm>
              <a:off x="2504880" y="1642320"/>
              <a:ext cx="105480" cy="461880"/>
            </a:xfrm>
            <a:custGeom>
              <a:avLst/>
              <a:gdLst/>
              <a:ahLst/>
              <a:cxnLst/>
              <a:rect l="l" t="t" r="r" b="b"/>
              <a:pathLst>
                <a:path w="293" h="1283" fill="none" extrusionOk="0">
                  <a:moveTo>
                    <a:pt x="0" y="0"/>
                  </a:moveTo>
                  <a:cubicBezTo>
                    <a:pt x="80" y="423"/>
                    <a:pt x="213" y="860"/>
                    <a:pt x="293" y="1283"/>
                  </a:cubicBezTo>
                </a:path>
              </a:pathLst>
            </a:custGeom>
            <a:noFill/>
            <a:ln w="11150" cap="rnd" cmpd="sng">
              <a:solidFill>
                <a:schemeClr val="dk1"/>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68" name="Google Shape;1268;p32"/>
            <p:cNvSpPr/>
            <p:nvPr/>
          </p:nvSpPr>
          <p:spPr>
            <a:xfrm>
              <a:off x="2223360" y="599760"/>
              <a:ext cx="1039320" cy="1081800"/>
            </a:xfrm>
            <a:custGeom>
              <a:avLst/>
              <a:gdLst/>
              <a:ahLst/>
              <a:cxnLst/>
              <a:rect l="l" t="t" r="r" b="b"/>
              <a:pathLst>
                <a:path w="2887" h="3005" extrusionOk="0">
                  <a:moveTo>
                    <a:pt x="171" y="2002"/>
                  </a:moveTo>
                  <a:cubicBezTo>
                    <a:pt x="314" y="2358"/>
                    <a:pt x="545" y="2695"/>
                    <a:pt x="770" y="3005"/>
                  </a:cubicBezTo>
                  <a:lnTo>
                    <a:pt x="1927" y="2987"/>
                  </a:lnTo>
                  <a:cubicBezTo>
                    <a:pt x="2156" y="2687"/>
                    <a:pt x="2441" y="2370"/>
                    <a:pt x="2609" y="2036"/>
                  </a:cubicBezTo>
                  <a:cubicBezTo>
                    <a:pt x="2796" y="1661"/>
                    <a:pt x="2946" y="1264"/>
                    <a:pt x="2864" y="849"/>
                  </a:cubicBezTo>
                  <a:cubicBezTo>
                    <a:pt x="2822" y="635"/>
                    <a:pt x="2714" y="434"/>
                    <a:pt x="2546" y="299"/>
                  </a:cubicBezTo>
                  <a:cubicBezTo>
                    <a:pt x="2435" y="210"/>
                    <a:pt x="2302" y="152"/>
                    <a:pt x="2166" y="106"/>
                  </a:cubicBezTo>
                  <a:cubicBezTo>
                    <a:pt x="1826" y="-8"/>
                    <a:pt x="1499" y="-26"/>
                    <a:pt x="1144" y="32"/>
                  </a:cubicBezTo>
                  <a:cubicBezTo>
                    <a:pt x="800" y="87"/>
                    <a:pt x="466" y="263"/>
                    <a:pt x="243" y="538"/>
                  </a:cubicBezTo>
                  <a:cubicBezTo>
                    <a:pt x="55" y="769"/>
                    <a:pt x="-20" y="1090"/>
                    <a:pt x="4" y="1375"/>
                  </a:cubicBezTo>
                  <a:cubicBezTo>
                    <a:pt x="22" y="1593"/>
                    <a:pt x="90" y="1801"/>
                    <a:pt x="171" y="2002"/>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69" name="Google Shape;1269;p32"/>
            <p:cNvSpPr/>
            <p:nvPr/>
          </p:nvSpPr>
          <p:spPr>
            <a:xfrm>
              <a:off x="2526120" y="1927080"/>
              <a:ext cx="348840" cy="245160"/>
            </a:xfrm>
            <a:custGeom>
              <a:avLst/>
              <a:gdLst/>
              <a:ahLst/>
              <a:cxnLst/>
              <a:rect l="l" t="t" r="r" b="b"/>
              <a:pathLst>
                <a:path w="969" h="681" extrusionOk="0">
                  <a:moveTo>
                    <a:pt x="0" y="15"/>
                  </a:moveTo>
                  <a:lnTo>
                    <a:pt x="96" y="681"/>
                  </a:lnTo>
                  <a:lnTo>
                    <a:pt x="848" y="670"/>
                  </a:lnTo>
                  <a:lnTo>
                    <a:pt x="969" y="0"/>
                  </a:lnTo>
                  <a:lnTo>
                    <a:pt x="0" y="15"/>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cxnSp>
          <p:nvCxnSpPr>
            <p:cNvPr id="1270" name="Google Shape;1270;p32"/>
            <p:cNvCxnSpPr/>
            <p:nvPr/>
          </p:nvCxnSpPr>
          <p:spPr>
            <a:xfrm rot="10800000" flipH="1">
              <a:off x="2527560" y="1967700"/>
              <a:ext cx="342000" cy="5100"/>
            </a:xfrm>
            <a:prstGeom prst="straightConnector1">
              <a:avLst/>
            </a:prstGeom>
            <a:noFill/>
            <a:ln w="11150" cap="rnd" cmpd="sng">
              <a:solidFill>
                <a:schemeClr val="dk1"/>
              </a:solidFill>
              <a:prstDash val="solid"/>
              <a:round/>
              <a:headEnd type="none" w="sm" len="sm"/>
              <a:tailEnd type="none" w="sm" len="sm"/>
            </a:ln>
          </p:spPr>
        </p:cxnSp>
        <p:sp>
          <p:nvSpPr>
            <p:cNvPr id="1271" name="Google Shape;1271;p32"/>
            <p:cNvSpPr/>
            <p:nvPr/>
          </p:nvSpPr>
          <p:spPr>
            <a:xfrm>
              <a:off x="2827440" y="2004840"/>
              <a:ext cx="8280" cy="55440"/>
            </a:xfrm>
            <a:custGeom>
              <a:avLst/>
              <a:gdLst/>
              <a:ahLst/>
              <a:cxnLst/>
              <a:rect l="l" t="t" r="r" b="b"/>
              <a:pathLst>
                <a:path w="23" h="154" fill="none" extrusionOk="0">
                  <a:moveTo>
                    <a:pt x="23" y="0"/>
                  </a:moveTo>
                  <a:cubicBezTo>
                    <a:pt x="15" y="51"/>
                    <a:pt x="8" y="102"/>
                    <a:pt x="0" y="154"/>
                  </a:cubicBezTo>
                </a:path>
              </a:pathLst>
            </a:custGeom>
            <a:noFill/>
            <a:ln w="11150" cap="rnd" cmpd="sng">
              <a:solidFill>
                <a:schemeClr val="dk1"/>
              </a:solidFill>
              <a:prstDash val="solid"/>
              <a:round/>
              <a:headEnd type="none" w="sm" len="sm"/>
              <a:tailEnd type="none" w="sm" len="sm"/>
            </a:ln>
          </p:spPr>
          <p:txBody>
            <a:bodyPr spcFirstLastPara="1" wrap="square" lIns="95400" tIns="5025" rIns="95400" bIns="50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cxnSp>
          <p:nvCxnSpPr>
            <p:cNvPr id="1272" name="Google Shape;1272;p32"/>
            <p:cNvCxnSpPr/>
            <p:nvPr/>
          </p:nvCxnSpPr>
          <p:spPr>
            <a:xfrm>
              <a:off x="2560680" y="2011680"/>
              <a:ext cx="3600" cy="48600"/>
            </a:xfrm>
            <a:prstGeom prst="straightConnector1">
              <a:avLst/>
            </a:prstGeom>
            <a:noFill/>
            <a:ln w="11150" cap="rnd" cmpd="sng">
              <a:solidFill>
                <a:schemeClr val="dk1"/>
              </a:solidFill>
              <a:prstDash val="solid"/>
              <a:round/>
              <a:headEnd type="none" w="sm" len="sm"/>
              <a:tailEnd type="none" w="sm" len="sm"/>
            </a:ln>
          </p:spPr>
        </p:cxnSp>
        <p:sp>
          <p:nvSpPr>
            <p:cNvPr id="1273" name="Google Shape;1273;p32"/>
            <p:cNvSpPr/>
            <p:nvPr/>
          </p:nvSpPr>
          <p:spPr>
            <a:xfrm>
              <a:off x="3195000" y="901440"/>
              <a:ext cx="17280" cy="79920"/>
            </a:xfrm>
            <a:custGeom>
              <a:avLst/>
              <a:gdLst/>
              <a:ahLst/>
              <a:cxnLst/>
              <a:rect l="l" t="t" r="r" b="b"/>
              <a:pathLst>
                <a:path w="48" h="222" fill="none" extrusionOk="0">
                  <a:moveTo>
                    <a:pt x="0" y="0"/>
                  </a:moveTo>
                  <a:cubicBezTo>
                    <a:pt x="33" y="68"/>
                    <a:pt x="50" y="145"/>
                    <a:pt x="48" y="222"/>
                  </a:cubicBezTo>
                </a:path>
              </a:pathLst>
            </a:custGeom>
            <a:noFill/>
            <a:ln w="11150" cap="rnd" cmpd="sng">
              <a:solidFill>
                <a:schemeClr val="dk1"/>
              </a:solidFill>
              <a:prstDash val="solid"/>
              <a:round/>
              <a:headEnd type="none" w="sm" len="sm"/>
              <a:tailEnd type="none" w="sm" len="sm"/>
            </a:ln>
          </p:spPr>
          <p:txBody>
            <a:bodyPr spcFirstLastPara="1" wrap="square" lIns="95400" tIns="29500" rIns="95400" bIns="295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74" name="Google Shape;1274;p32"/>
            <p:cNvSpPr/>
            <p:nvPr/>
          </p:nvSpPr>
          <p:spPr>
            <a:xfrm>
              <a:off x="2819880" y="2085840"/>
              <a:ext cx="3240" cy="25920"/>
            </a:xfrm>
            <a:custGeom>
              <a:avLst/>
              <a:gdLst/>
              <a:ahLst/>
              <a:cxnLst/>
              <a:rect l="l" t="t" r="r" b="b"/>
              <a:pathLst>
                <a:path w="9" h="72" fill="none" extrusionOk="0">
                  <a:moveTo>
                    <a:pt x="9" y="0"/>
                  </a:moveTo>
                  <a:cubicBezTo>
                    <a:pt x="6" y="24"/>
                    <a:pt x="3" y="48"/>
                    <a:pt x="0" y="72"/>
                  </a:cubicBezTo>
                </a:path>
              </a:pathLst>
            </a:custGeom>
            <a:noFill/>
            <a:ln w="11150" cap="rnd" cmpd="sng">
              <a:solidFill>
                <a:schemeClr val="dk1"/>
              </a:solidFill>
              <a:prstDash val="solid"/>
              <a:round/>
              <a:headEnd type="none" w="sm" len="sm"/>
              <a:tailEnd type="none" w="sm" len="sm"/>
            </a:ln>
          </p:spPr>
          <p:txBody>
            <a:bodyPr spcFirstLastPara="1" wrap="square" lIns="95400" tIns="0" rIns="954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75" name="Google Shape;1275;p32"/>
            <p:cNvSpPr/>
            <p:nvPr/>
          </p:nvSpPr>
          <p:spPr>
            <a:xfrm>
              <a:off x="2378160" y="599760"/>
              <a:ext cx="730080" cy="1080720"/>
            </a:xfrm>
            <a:custGeom>
              <a:avLst/>
              <a:gdLst/>
              <a:ahLst/>
              <a:cxnLst/>
              <a:rect l="l" t="t" r="r" b="b"/>
              <a:pathLst>
                <a:path w="2028" h="3002" extrusionOk="0">
                  <a:moveTo>
                    <a:pt x="112" y="1996"/>
                  </a:moveTo>
                  <a:cubicBezTo>
                    <a:pt x="210" y="2353"/>
                    <a:pt x="369" y="2691"/>
                    <a:pt x="524" y="3002"/>
                  </a:cubicBezTo>
                  <a:lnTo>
                    <a:pt x="1335" y="2990"/>
                  </a:lnTo>
                  <a:cubicBezTo>
                    <a:pt x="1499" y="2691"/>
                    <a:pt x="1702" y="2375"/>
                    <a:pt x="1823" y="2041"/>
                  </a:cubicBezTo>
                  <a:cubicBezTo>
                    <a:pt x="1958" y="1667"/>
                    <a:pt x="2067" y="1271"/>
                    <a:pt x="2014" y="855"/>
                  </a:cubicBezTo>
                  <a:cubicBezTo>
                    <a:pt x="1986" y="641"/>
                    <a:pt x="1912" y="439"/>
                    <a:pt x="1795" y="304"/>
                  </a:cubicBezTo>
                  <a:cubicBezTo>
                    <a:pt x="1718" y="214"/>
                    <a:pt x="1625" y="155"/>
                    <a:pt x="1530" y="109"/>
                  </a:cubicBezTo>
                  <a:cubicBezTo>
                    <a:pt x="1293" y="-6"/>
                    <a:pt x="1064" y="-26"/>
                    <a:pt x="814" y="30"/>
                  </a:cubicBezTo>
                  <a:cubicBezTo>
                    <a:pt x="572" y="84"/>
                    <a:pt x="336" y="259"/>
                    <a:pt x="177" y="532"/>
                  </a:cubicBezTo>
                  <a:cubicBezTo>
                    <a:pt x="43" y="762"/>
                    <a:pt x="-12" y="1083"/>
                    <a:pt x="2" y="1368"/>
                  </a:cubicBezTo>
                  <a:cubicBezTo>
                    <a:pt x="12" y="1586"/>
                    <a:pt x="58" y="1795"/>
                    <a:pt x="112" y="1996"/>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76" name="Google Shape;1276;p32"/>
            <p:cNvSpPr/>
            <p:nvPr/>
          </p:nvSpPr>
          <p:spPr>
            <a:xfrm>
              <a:off x="2567880" y="599760"/>
              <a:ext cx="350640" cy="1079640"/>
            </a:xfrm>
            <a:custGeom>
              <a:avLst/>
              <a:gdLst/>
              <a:ahLst/>
              <a:cxnLst/>
              <a:rect l="l" t="t" r="r" b="b"/>
              <a:pathLst>
                <a:path w="974" h="2999" extrusionOk="0">
                  <a:moveTo>
                    <a:pt x="42" y="1989"/>
                  </a:moveTo>
                  <a:cubicBezTo>
                    <a:pt x="83" y="2346"/>
                    <a:pt x="153" y="2686"/>
                    <a:pt x="222" y="2999"/>
                  </a:cubicBezTo>
                  <a:lnTo>
                    <a:pt x="610" y="2993"/>
                  </a:lnTo>
                  <a:cubicBezTo>
                    <a:pt x="693" y="2695"/>
                    <a:pt x="796" y="2381"/>
                    <a:pt x="859" y="2048"/>
                  </a:cubicBezTo>
                  <a:cubicBezTo>
                    <a:pt x="930" y="1675"/>
                    <a:pt x="989" y="1279"/>
                    <a:pt x="970" y="863"/>
                  </a:cubicBezTo>
                  <a:cubicBezTo>
                    <a:pt x="961" y="649"/>
                    <a:pt x="928" y="447"/>
                    <a:pt x="875" y="310"/>
                  </a:cubicBezTo>
                  <a:cubicBezTo>
                    <a:pt x="839" y="220"/>
                    <a:pt x="796" y="160"/>
                    <a:pt x="751" y="113"/>
                  </a:cubicBezTo>
                  <a:cubicBezTo>
                    <a:pt x="640" y="-4"/>
                    <a:pt x="530" y="-25"/>
                    <a:pt x="411" y="28"/>
                  </a:cubicBezTo>
                  <a:cubicBezTo>
                    <a:pt x="294" y="80"/>
                    <a:pt x="178" y="253"/>
                    <a:pt x="97" y="525"/>
                  </a:cubicBezTo>
                  <a:cubicBezTo>
                    <a:pt x="30" y="754"/>
                    <a:pt x="-2" y="1075"/>
                    <a:pt x="0" y="1360"/>
                  </a:cubicBezTo>
                  <a:cubicBezTo>
                    <a:pt x="1" y="1578"/>
                    <a:pt x="19" y="1787"/>
                    <a:pt x="42" y="1989"/>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77" name="Google Shape;1277;p32"/>
            <p:cNvSpPr/>
            <p:nvPr/>
          </p:nvSpPr>
          <p:spPr>
            <a:xfrm>
              <a:off x="3103920" y="1030320"/>
              <a:ext cx="108000" cy="326520"/>
            </a:xfrm>
            <a:custGeom>
              <a:avLst/>
              <a:gdLst/>
              <a:ahLst/>
              <a:cxnLst/>
              <a:rect l="l" t="t" r="r" b="b"/>
              <a:pathLst>
                <a:path w="300" h="907" fill="none" extrusionOk="0">
                  <a:moveTo>
                    <a:pt x="300" y="0"/>
                  </a:moveTo>
                  <a:cubicBezTo>
                    <a:pt x="300" y="127"/>
                    <a:pt x="259" y="251"/>
                    <a:pt x="216" y="372"/>
                  </a:cubicBezTo>
                  <a:cubicBezTo>
                    <a:pt x="151" y="553"/>
                    <a:pt x="79" y="731"/>
                    <a:pt x="0" y="907"/>
                  </a:cubicBezTo>
                </a:path>
              </a:pathLst>
            </a:custGeom>
            <a:noFill/>
            <a:ln w="11150" cap="rnd" cmpd="sng">
              <a:solidFill>
                <a:schemeClr val="dk1"/>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78" name="Google Shape;1278;p32"/>
            <p:cNvSpPr/>
            <p:nvPr/>
          </p:nvSpPr>
          <p:spPr>
            <a:xfrm>
              <a:off x="2273760" y="894600"/>
              <a:ext cx="20520" cy="68040"/>
            </a:xfrm>
            <a:custGeom>
              <a:avLst/>
              <a:gdLst/>
              <a:ahLst/>
              <a:cxnLst/>
              <a:rect l="l" t="t" r="r" b="b"/>
              <a:pathLst>
                <a:path w="57" h="189" fill="none" extrusionOk="0">
                  <a:moveTo>
                    <a:pt x="57" y="0"/>
                  </a:moveTo>
                  <a:cubicBezTo>
                    <a:pt x="30" y="61"/>
                    <a:pt x="11" y="124"/>
                    <a:pt x="0" y="189"/>
                  </a:cubicBezTo>
                </a:path>
              </a:pathLst>
            </a:custGeom>
            <a:noFill/>
            <a:ln w="11150" cap="rnd" cmpd="sng">
              <a:solidFill>
                <a:schemeClr val="dk1"/>
              </a:solidFill>
              <a:prstDash val="solid"/>
              <a:round/>
              <a:headEnd type="none" w="sm" len="sm"/>
              <a:tailEnd type="none" w="sm" len="sm"/>
            </a:ln>
          </p:spPr>
          <p:txBody>
            <a:bodyPr spcFirstLastPara="1" wrap="square" lIns="95400" tIns="17625" rIns="95400" bIns="176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79" name="Google Shape;1279;p32"/>
            <p:cNvSpPr/>
            <p:nvPr/>
          </p:nvSpPr>
          <p:spPr>
            <a:xfrm>
              <a:off x="2315160" y="749520"/>
              <a:ext cx="100800" cy="113400"/>
            </a:xfrm>
            <a:custGeom>
              <a:avLst/>
              <a:gdLst/>
              <a:ahLst/>
              <a:cxnLst/>
              <a:rect l="l" t="t" r="r" b="b"/>
              <a:pathLst>
                <a:path w="280" h="315" fill="none" extrusionOk="0">
                  <a:moveTo>
                    <a:pt x="0" y="315"/>
                  </a:moveTo>
                  <a:cubicBezTo>
                    <a:pt x="65" y="190"/>
                    <a:pt x="173" y="92"/>
                    <a:pt x="280" y="0"/>
                  </a:cubicBezTo>
                </a:path>
              </a:pathLst>
            </a:custGeom>
            <a:noFill/>
            <a:ln w="11150" cap="rnd" cmpd="sng">
              <a:solidFill>
                <a:schemeClr val="dk1"/>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80" name="Google Shape;1280;p32"/>
            <p:cNvSpPr/>
            <p:nvPr/>
          </p:nvSpPr>
          <p:spPr>
            <a:xfrm>
              <a:off x="2914200" y="868680"/>
              <a:ext cx="5400" cy="109440"/>
            </a:xfrm>
            <a:custGeom>
              <a:avLst/>
              <a:gdLst/>
              <a:ahLst/>
              <a:cxnLst/>
              <a:rect l="l" t="t" r="r" b="b"/>
              <a:pathLst>
                <a:path w="15" h="304" fill="none" extrusionOk="0">
                  <a:moveTo>
                    <a:pt x="0" y="0"/>
                  </a:moveTo>
                  <a:cubicBezTo>
                    <a:pt x="15" y="100"/>
                    <a:pt x="18" y="202"/>
                    <a:pt x="10" y="304"/>
                  </a:cubicBezTo>
                </a:path>
              </a:pathLst>
            </a:custGeom>
            <a:noFill/>
            <a:ln w="11150" cap="rnd" cmpd="sng">
              <a:solidFill>
                <a:schemeClr val="dk1"/>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81" name="Google Shape;1281;p32"/>
            <p:cNvSpPr/>
            <p:nvPr/>
          </p:nvSpPr>
          <p:spPr>
            <a:xfrm>
              <a:off x="2864520" y="1063080"/>
              <a:ext cx="55080" cy="309240"/>
            </a:xfrm>
            <a:custGeom>
              <a:avLst/>
              <a:gdLst/>
              <a:ahLst/>
              <a:cxnLst/>
              <a:rect l="l" t="t" r="r" b="b"/>
              <a:pathLst>
                <a:path w="153" h="859" fill="none" extrusionOk="0">
                  <a:moveTo>
                    <a:pt x="153" y="0"/>
                  </a:moveTo>
                  <a:cubicBezTo>
                    <a:pt x="134" y="289"/>
                    <a:pt x="83" y="578"/>
                    <a:pt x="0" y="859"/>
                  </a:cubicBezTo>
                </a:path>
              </a:pathLst>
            </a:custGeom>
            <a:noFill/>
            <a:ln w="11150" cap="rnd" cmpd="sng">
              <a:solidFill>
                <a:schemeClr val="dk1"/>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82" name="Google Shape;1282;p32"/>
            <p:cNvSpPr/>
            <p:nvPr/>
          </p:nvSpPr>
          <p:spPr>
            <a:xfrm>
              <a:off x="2571840" y="906120"/>
              <a:ext cx="6480" cy="141120"/>
            </a:xfrm>
            <a:custGeom>
              <a:avLst/>
              <a:gdLst/>
              <a:ahLst/>
              <a:cxnLst/>
              <a:rect l="l" t="t" r="r" b="b"/>
              <a:pathLst>
                <a:path w="18" h="392" fill="none" extrusionOk="0">
                  <a:moveTo>
                    <a:pt x="18" y="0"/>
                  </a:moveTo>
                  <a:cubicBezTo>
                    <a:pt x="6" y="130"/>
                    <a:pt x="0" y="261"/>
                    <a:pt x="0" y="392"/>
                  </a:cubicBezTo>
                </a:path>
              </a:pathLst>
            </a:custGeom>
            <a:noFill/>
            <a:ln w="11150" cap="rnd" cmpd="sng">
              <a:solidFill>
                <a:schemeClr val="dk1"/>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83" name="Google Shape;1283;p32"/>
            <p:cNvSpPr/>
            <p:nvPr/>
          </p:nvSpPr>
          <p:spPr>
            <a:xfrm>
              <a:off x="2442600" y="1395360"/>
              <a:ext cx="34200" cy="94680"/>
            </a:xfrm>
            <a:custGeom>
              <a:avLst/>
              <a:gdLst/>
              <a:ahLst/>
              <a:cxnLst/>
              <a:rect l="l" t="t" r="r" b="b"/>
              <a:pathLst>
                <a:path w="95" h="263" fill="none" extrusionOk="0">
                  <a:moveTo>
                    <a:pt x="0" y="0"/>
                  </a:moveTo>
                  <a:cubicBezTo>
                    <a:pt x="32" y="87"/>
                    <a:pt x="64" y="175"/>
                    <a:pt x="95" y="263"/>
                  </a:cubicBezTo>
                </a:path>
              </a:pathLst>
            </a:custGeom>
            <a:noFill/>
            <a:ln w="11150" cap="rnd" cmpd="sng">
              <a:solidFill>
                <a:schemeClr val="dk1"/>
              </a:solidFill>
              <a:prstDash val="solid"/>
              <a:round/>
              <a:headEnd type="none" w="sm" len="sm"/>
              <a:tailEnd type="none" w="sm" len="sm"/>
            </a:ln>
          </p:spPr>
          <p:txBody>
            <a:bodyPr spcFirstLastPara="1" wrap="square" lIns="95400" tIns="44275" rIns="95400" bIns="442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84" name="Google Shape;1284;p32"/>
            <p:cNvSpPr/>
            <p:nvPr/>
          </p:nvSpPr>
          <p:spPr>
            <a:xfrm>
              <a:off x="3003120" y="637920"/>
              <a:ext cx="251280" cy="267480"/>
            </a:xfrm>
            <a:custGeom>
              <a:avLst/>
              <a:gdLst/>
              <a:ahLst/>
              <a:cxnLst/>
              <a:rect l="l" t="t" r="r" b="b"/>
              <a:pathLst>
                <a:path w="698" h="743" fill="none" extrusionOk="0">
                  <a:moveTo>
                    <a:pt x="698" y="743"/>
                  </a:moveTo>
                  <a:cubicBezTo>
                    <a:pt x="656" y="529"/>
                    <a:pt x="548" y="328"/>
                    <a:pt x="380" y="193"/>
                  </a:cubicBezTo>
                  <a:cubicBezTo>
                    <a:pt x="269" y="104"/>
                    <a:pt x="136" y="46"/>
                    <a:pt x="0" y="0"/>
                  </a:cubicBezTo>
                </a:path>
              </a:pathLst>
            </a:custGeom>
            <a:noFill/>
            <a:ln w="11150" cap="rnd" cmpd="sng">
              <a:solidFill>
                <a:schemeClr val="dk1"/>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85" name="Google Shape;1285;p32"/>
            <p:cNvSpPr/>
            <p:nvPr/>
          </p:nvSpPr>
          <p:spPr>
            <a:xfrm>
              <a:off x="2226600" y="1143000"/>
              <a:ext cx="16560" cy="66240"/>
            </a:xfrm>
            <a:custGeom>
              <a:avLst/>
              <a:gdLst/>
              <a:ahLst/>
              <a:cxnLst/>
              <a:rect l="l" t="t" r="r" b="b"/>
              <a:pathLst>
                <a:path w="46" h="184" fill="none" extrusionOk="0">
                  <a:moveTo>
                    <a:pt x="0" y="0"/>
                  </a:moveTo>
                  <a:cubicBezTo>
                    <a:pt x="15" y="61"/>
                    <a:pt x="30" y="123"/>
                    <a:pt x="46" y="184"/>
                  </a:cubicBezTo>
                </a:path>
              </a:pathLst>
            </a:custGeom>
            <a:noFill/>
            <a:ln w="11150" cap="rnd" cmpd="sng">
              <a:solidFill>
                <a:schemeClr val="dk1"/>
              </a:solidFill>
              <a:prstDash val="solid"/>
              <a:round/>
              <a:headEnd type="none" w="sm" len="sm"/>
              <a:tailEnd type="none" w="sm" len="sm"/>
            </a:ln>
          </p:spPr>
          <p:txBody>
            <a:bodyPr spcFirstLastPara="1" wrap="square" lIns="95400" tIns="15825" rIns="95400" bIns="15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86" name="Google Shape;1286;p32"/>
            <p:cNvSpPr/>
            <p:nvPr/>
          </p:nvSpPr>
          <p:spPr>
            <a:xfrm>
              <a:off x="2281680" y="1315440"/>
              <a:ext cx="107280" cy="214920"/>
            </a:xfrm>
            <a:custGeom>
              <a:avLst/>
              <a:gdLst/>
              <a:ahLst/>
              <a:cxnLst/>
              <a:rect l="l" t="t" r="r" b="b"/>
              <a:pathLst>
                <a:path w="298" h="597" fill="none" extrusionOk="0">
                  <a:moveTo>
                    <a:pt x="0" y="0"/>
                  </a:moveTo>
                  <a:cubicBezTo>
                    <a:pt x="87" y="205"/>
                    <a:pt x="187" y="404"/>
                    <a:pt x="298" y="597"/>
                  </a:cubicBezTo>
                </a:path>
              </a:pathLst>
            </a:custGeom>
            <a:noFill/>
            <a:ln w="11150" cap="rnd" cmpd="sng">
              <a:solidFill>
                <a:schemeClr val="dk1"/>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cxnSp>
          <p:nvCxnSpPr>
            <p:cNvPr id="1287" name="Google Shape;1287;p32"/>
            <p:cNvCxnSpPr/>
            <p:nvPr/>
          </p:nvCxnSpPr>
          <p:spPr>
            <a:xfrm rot="10800000" flipH="1">
              <a:off x="2575800" y="2171160"/>
              <a:ext cx="253800" cy="3600"/>
            </a:xfrm>
            <a:prstGeom prst="straightConnector1">
              <a:avLst/>
            </a:prstGeom>
            <a:noFill/>
            <a:ln w="11150" cap="rnd" cmpd="sng">
              <a:solidFill>
                <a:schemeClr val="dk1"/>
              </a:solidFill>
              <a:prstDash val="solid"/>
              <a:round/>
              <a:headEnd type="none" w="sm" len="sm"/>
              <a:tailEnd type="none" w="sm" len="sm"/>
            </a:ln>
          </p:spPr>
        </p:cxnSp>
      </p:grpSp>
      <p:grpSp>
        <p:nvGrpSpPr>
          <p:cNvPr id="1288" name="Google Shape;1288;p32"/>
          <p:cNvGrpSpPr/>
          <p:nvPr/>
        </p:nvGrpSpPr>
        <p:grpSpPr>
          <a:xfrm rot="-708272">
            <a:off x="8215885" y="1172570"/>
            <a:ext cx="1281518" cy="1963460"/>
            <a:chOff x="631440" y="662400"/>
            <a:chExt cx="946443" cy="1450079"/>
          </a:xfrm>
        </p:grpSpPr>
        <p:sp>
          <p:nvSpPr>
            <p:cNvPr id="1289" name="Google Shape;1289;p32"/>
            <p:cNvSpPr/>
            <p:nvPr/>
          </p:nvSpPr>
          <p:spPr>
            <a:xfrm>
              <a:off x="1182600" y="1617840"/>
              <a:ext cx="109800" cy="391681"/>
            </a:xfrm>
            <a:custGeom>
              <a:avLst/>
              <a:gdLst/>
              <a:ahLst/>
              <a:cxnLst/>
              <a:rect l="l" t="t" r="r" b="b"/>
              <a:pathLst>
                <a:path w="307" h="1090" fill="none" extrusionOk="0">
                  <a:moveTo>
                    <a:pt x="307" y="0"/>
                  </a:moveTo>
                  <a:cubicBezTo>
                    <a:pt x="204" y="363"/>
                    <a:pt x="102" y="727"/>
                    <a:pt x="0" y="1090"/>
                  </a:cubicBezTo>
                </a:path>
              </a:pathLst>
            </a:custGeom>
            <a:noFill/>
            <a:ln w="14750" cap="rnd" cmpd="sng">
              <a:solidFill>
                <a:schemeClr val="dk1"/>
              </a:solidFill>
              <a:prstDash val="solid"/>
              <a:round/>
              <a:headEnd type="none" w="sm" len="sm"/>
              <a:tailEnd type="none" w="sm" len="sm"/>
            </a:ln>
          </p:spPr>
          <p:txBody>
            <a:bodyPr spcFirstLastPara="1" wrap="square" lIns="97200" tIns="52200" rIns="97200" bIns="522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90" name="Google Shape;1290;p32"/>
            <p:cNvSpPr/>
            <p:nvPr/>
          </p:nvSpPr>
          <p:spPr>
            <a:xfrm>
              <a:off x="1004400" y="1585080"/>
              <a:ext cx="56160" cy="453241"/>
            </a:xfrm>
            <a:custGeom>
              <a:avLst/>
              <a:gdLst/>
              <a:ahLst/>
              <a:cxnLst/>
              <a:rect l="l" t="t" r="r" b="b"/>
              <a:pathLst>
                <a:path w="158" h="1261" fill="none" extrusionOk="0">
                  <a:moveTo>
                    <a:pt x="0" y="0"/>
                  </a:moveTo>
                  <a:cubicBezTo>
                    <a:pt x="37" y="432"/>
                    <a:pt x="122" y="828"/>
                    <a:pt x="158" y="1261"/>
                  </a:cubicBezTo>
                </a:path>
              </a:pathLst>
            </a:custGeom>
            <a:noFill/>
            <a:ln w="14750" cap="rnd" cmpd="sng">
              <a:solidFill>
                <a:schemeClr val="dk1"/>
              </a:solidFill>
              <a:prstDash val="solid"/>
              <a:round/>
              <a:headEnd type="none" w="sm" len="sm"/>
              <a:tailEnd type="none" w="sm" len="sm"/>
            </a:ln>
          </p:spPr>
          <p:txBody>
            <a:bodyPr spcFirstLastPara="1" wrap="square" lIns="97200" tIns="52200" rIns="97200" bIns="522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91" name="Google Shape;1291;p32"/>
            <p:cNvSpPr/>
            <p:nvPr/>
          </p:nvSpPr>
          <p:spPr>
            <a:xfrm>
              <a:off x="1116720" y="1600200"/>
              <a:ext cx="82440" cy="444240"/>
            </a:xfrm>
            <a:custGeom>
              <a:avLst/>
              <a:gdLst/>
              <a:ahLst/>
              <a:cxnLst/>
              <a:rect l="l" t="t" r="r" b="b"/>
              <a:pathLst>
                <a:path w="231" h="1236" fill="none" extrusionOk="0">
                  <a:moveTo>
                    <a:pt x="231" y="0"/>
                  </a:moveTo>
                  <a:cubicBezTo>
                    <a:pt x="154" y="412"/>
                    <a:pt x="77" y="824"/>
                    <a:pt x="0" y="1236"/>
                  </a:cubicBezTo>
                </a:path>
              </a:pathLst>
            </a:custGeom>
            <a:noFill/>
            <a:ln w="14750" cap="rnd" cmpd="sng">
              <a:solidFill>
                <a:schemeClr val="dk1"/>
              </a:solidFill>
              <a:prstDash val="solid"/>
              <a:round/>
              <a:headEnd type="none" w="sm" len="sm"/>
              <a:tailEnd type="none" w="sm" len="sm"/>
            </a:ln>
          </p:spPr>
          <p:txBody>
            <a:bodyPr spcFirstLastPara="1" wrap="square" lIns="97200" tIns="52200" rIns="97200" bIns="522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92" name="Google Shape;1292;p32"/>
            <p:cNvSpPr/>
            <p:nvPr/>
          </p:nvSpPr>
          <p:spPr>
            <a:xfrm>
              <a:off x="900000" y="1616760"/>
              <a:ext cx="108720" cy="424080"/>
            </a:xfrm>
            <a:custGeom>
              <a:avLst/>
              <a:gdLst/>
              <a:ahLst/>
              <a:cxnLst/>
              <a:rect l="l" t="t" r="r" b="b"/>
              <a:pathLst>
                <a:path w="304" h="1180" fill="none" extrusionOk="0">
                  <a:moveTo>
                    <a:pt x="0" y="0"/>
                  </a:moveTo>
                  <a:cubicBezTo>
                    <a:pt x="85" y="388"/>
                    <a:pt x="219" y="791"/>
                    <a:pt x="304" y="1180"/>
                  </a:cubicBezTo>
                </a:path>
              </a:pathLst>
            </a:custGeom>
            <a:noFill/>
            <a:ln w="14750" cap="rnd" cmpd="sng">
              <a:solidFill>
                <a:schemeClr val="dk1"/>
              </a:solidFill>
              <a:prstDash val="solid"/>
              <a:round/>
              <a:headEnd type="none" w="sm" len="sm"/>
              <a:tailEnd type="none" w="sm" len="sm"/>
            </a:ln>
          </p:spPr>
          <p:txBody>
            <a:bodyPr spcFirstLastPara="1" wrap="square" lIns="97200" tIns="52200" rIns="97200" bIns="522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93" name="Google Shape;1293;p32"/>
            <p:cNvSpPr/>
            <p:nvPr/>
          </p:nvSpPr>
          <p:spPr>
            <a:xfrm>
              <a:off x="631440" y="662760"/>
              <a:ext cx="946443" cy="986760"/>
            </a:xfrm>
            <a:custGeom>
              <a:avLst/>
              <a:gdLst/>
              <a:ahLst/>
              <a:cxnLst/>
              <a:rect l="l" t="t" r="r" b="b"/>
              <a:pathLst>
                <a:path w="2631" h="2743" extrusionOk="0">
                  <a:moveTo>
                    <a:pt x="179" y="1815"/>
                  </a:moveTo>
                  <a:cubicBezTo>
                    <a:pt x="320" y="2143"/>
                    <a:pt x="501" y="2455"/>
                    <a:pt x="715" y="2743"/>
                  </a:cubicBezTo>
                  <a:lnTo>
                    <a:pt x="1849" y="2743"/>
                  </a:lnTo>
                  <a:cubicBezTo>
                    <a:pt x="2050" y="2471"/>
                    <a:pt x="2261" y="2185"/>
                    <a:pt x="2404" y="1881"/>
                  </a:cubicBezTo>
                  <a:cubicBezTo>
                    <a:pt x="2564" y="1540"/>
                    <a:pt x="2689" y="1178"/>
                    <a:pt x="2602" y="796"/>
                  </a:cubicBezTo>
                  <a:cubicBezTo>
                    <a:pt x="2558" y="600"/>
                    <a:pt x="2453" y="414"/>
                    <a:pt x="2296" y="288"/>
                  </a:cubicBezTo>
                  <a:cubicBezTo>
                    <a:pt x="2192" y="205"/>
                    <a:pt x="2069" y="150"/>
                    <a:pt x="1943" y="106"/>
                  </a:cubicBezTo>
                  <a:cubicBezTo>
                    <a:pt x="1630" y="-3"/>
                    <a:pt x="1331" y="-24"/>
                    <a:pt x="1009" y="24"/>
                  </a:cubicBezTo>
                  <a:cubicBezTo>
                    <a:pt x="697" y="70"/>
                    <a:pt x="397" y="226"/>
                    <a:pt x="202" y="474"/>
                  </a:cubicBezTo>
                  <a:cubicBezTo>
                    <a:pt x="37" y="683"/>
                    <a:pt x="-22" y="977"/>
                    <a:pt x="8" y="1238"/>
                  </a:cubicBezTo>
                  <a:cubicBezTo>
                    <a:pt x="31" y="1438"/>
                    <a:pt x="99" y="1630"/>
                    <a:pt x="179" y="1815"/>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94" name="Google Shape;1294;p32"/>
            <p:cNvSpPr/>
            <p:nvPr/>
          </p:nvSpPr>
          <p:spPr>
            <a:xfrm>
              <a:off x="958680" y="1892880"/>
              <a:ext cx="268199" cy="219599"/>
            </a:xfrm>
            <a:custGeom>
              <a:avLst/>
              <a:gdLst/>
              <a:ahLst/>
              <a:cxnLst/>
              <a:rect l="l" t="t" r="r" b="b"/>
              <a:pathLst>
                <a:path w="747" h="612" extrusionOk="0">
                  <a:moveTo>
                    <a:pt x="0" y="0"/>
                  </a:moveTo>
                  <a:lnTo>
                    <a:pt x="105" y="612"/>
                  </a:lnTo>
                  <a:lnTo>
                    <a:pt x="654" y="612"/>
                  </a:lnTo>
                  <a:lnTo>
                    <a:pt x="747" y="0"/>
                  </a:lnTo>
                  <a:lnTo>
                    <a:pt x="0" y="0"/>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95" name="Google Shape;1295;p32"/>
            <p:cNvSpPr/>
            <p:nvPr/>
          </p:nvSpPr>
          <p:spPr>
            <a:xfrm>
              <a:off x="855720" y="687960"/>
              <a:ext cx="110880" cy="961558"/>
            </a:xfrm>
            <a:custGeom>
              <a:avLst/>
              <a:gdLst/>
              <a:ahLst/>
              <a:cxnLst/>
              <a:rect l="l" t="t" r="r" b="b"/>
              <a:pathLst>
                <a:path w="310" h="2673" fill="none" extrusionOk="0">
                  <a:moveTo>
                    <a:pt x="310" y="2673"/>
                  </a:moveTo>
                  <a:cubicBezTo>
                    <a:pt x="-58" y="1899"/>
                    <a:pt x="-96" y="854"/>
                    <a:pt x="182" y="0"/>
                  </a:cubicBezTo>
                </a:path>
              </a:pathLst>
            </a:custGeom>
            <a:noFill/>
            <a:ln w="14750" cap="rnd" cmpd="sng">
              <a:solidFill>
                <a:schemeClr val="dk1"/>
              </a:solidFill>
              <a:prstDash val="solid"/>
              <a:round/>
              <a:headEnd type="none" w="sm" len="sm"/>
              <a:tailEnd type="none" w="sm" len="sm"/>
            </a:ln>
          </p:spPr>
          <p:txBody>
            <a:bodyPr spcFirstLastPara="1" wrap="square" lIns="97200" tIns="52200" rIns="97200" bIns="522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96" name="Google Shape;1296;p32"/>
            <p:cNvSpPr/>
            <p:nvPr/>
          </p:nvSpPr>
          <p:spPr>
            <a:xfrm>
              <a:off x="1218240" y="682200"/>
              <a:ext cx="98280" cy="967321"/>
            </a:xfrm>
            <a:custGeom>
              <a:avLst/>
              <a:gdLst/>
              <a:ahLst/>
              <a:cxnLst/>
              <a:rect l="l" t="t" r="r" b="b"/>
              <a:pathLst>
                <a:path w="275" h="2689" fill="none" extrusionOk="0">
                  <a:moveTo>
                    <a:pt x="140" y="0"/>
                  </a:moveTo>
                  <a:cubicBezTo>
                    <a:pt x="393" y="848"/>
                    <a:pt x="257" y="2019"/>
                    <a:pt x="0" y="2689"/>
                  </a:cubicBezTo>
                </a:path>
              </a:pathLst>
            </a:custGeom>
            <a:noFill/>
            <a:ln w="14750" cap="rnd" cmpd="sng">
              <a:solidFill>
                <a:schemeClr val="dk1"/>
              </a:solidFill>
              <a:prstDash val="solid"/>
              <a:round/>
              <a:headEnd type="none" w="sm" len="sm"/>
              <a:tailEnd type="none" w="sm" len="sm"/>
            </a:ln>
          </p:spPr>
          <p:txBody>
            <a:bodyPr spcFirstLastPara="1" wrap="square" lIns="97200" tIns="52200" rIns="97200" bIns="522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97" name="Google Shape;1297;p32"/>
            <p:cNvSpPr/>
            <p:nvPr/>
          </p:nvSpPr>
          <p:spPr>
            <a:xfrm>
              <a:off x="1084680" y="662400"/>
              <a:ext cx="19800" cy="987120"/>
            </a:xfrm>
            <a:custGeom>
              <a:avLst/>
              <a:gdLst/>
              <a:ahLst/>
              <a:cxnLst/>
              <a:rect l="l" t="t" r="r" b="b"/>
              <a:pathLst>
                <a:path w="57" h="2744" fill="none" extrusionOk="0">
                  <a:moveTo>
                    <a:pt x="0" y="2744"/>
                  </a:moveTo>
                  <a:cubicBezTo>
                    <a:pt x="29" y="1846"/>
                    <a:pt x="30" y="902"/>
                    <a:pt x="57" y="0"/>
                  </a:cubicBezTo>
                </a:path>
              </a:pathLst>
            </a:custGeom>
            <a:noFill/>
            <a:ln w="14750" cap="rnd" cmpd="sng">
              <a:solidFill>
                <a:schemeClr val="dk1"/>
              </a:solidFill>
              <a:prstDash val="solid"/>
              <a:round/>
              <a:headEnd type="none" w="sm" len="sm"/>
              <a:tailEnd type="none" w="sm" len="sm"/>
            </a:ln>
          </p:spPr>
          <p:txBody>
            <a:bodyPr spcFirstLastPara="1" wrap="square" lIns="97200" tIns="52200" rIns="97200" bIns="522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98" name="Google Shape;1298;p32"/>
            <p:cNvSpPr/>
            <p:nvPr/>
          </p:nvSpPr>
          <p:spPr>
            <a:xfrm>
              <a:off x="698040" y="1319760"/>
              <a:ext cx="29520" cy="66600"/>
            </a:xfrm>
            <a:custGeom>
              <a:avLst/>
              <a:gdLst/>
              <a:ahLst/>
              <a:cxnLst/>
              <a:rect l="l" t="t" r="r" b="b"/>
              <a:pathLst>
                <a:path w="84" h="187" fill="none" extrusionOk="0">
                  <a:moveTo>
                    <a:pt x="0" y="0"/>
                  </a:moveTo>
                  <a:cubicBezTo>
                    <a:pt x="28" y="62"/>
                    <a:pt x="57" y="124"/>
                    <a:pt x="84" y="187"/>
                  </a:cubicBezTo>
                </a:path>
              </a:pathLst>
            </a:custGeom>
            <a:noFill/>
            <a:ln w="14750" cap="rnd" cmpd="sng">
              <a:solidFill>
                <a:schemeClr val="dk1"/>
              </a:solidFill>
              <a:prstDash val="solid"/>
              <a:round/>
              <a:headEnd type="none" w="sm" len="sm"/>
              <a:tailEnd type="none" w="sm" len="sm"/>
            </a:ln>
          </p:spPr>
          <p:txBody>
            <a:bodyPr spcFirstLastPara="1" wrap="square" lIns="97200" tIns="15100" rIns="97200" bIns="151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99" name="Google Shape;1299;p32"/>
            <p:cNvSpPr/>
            <p:nvPr/>
          </p:nvSpPr>
          <p:spPr>
            <a:xfrm>
              <a:off x="631800" y="1051200"/>
              <a:ext cx="51480" cy="235080"/>
            </a:xfrm>
            <a:custGeom>
              <a:avLst/>
              <a:gdLst/>
              <a:ahLst/>
              <a:cxnLst/>
              <a:rect l="l" t="t" r="r" b="b"/>
              <a:pathLst>
                <a:path w="145" h="655" fill="none" extrusionOk="0">
                  <a:moveTo>
                    <a:pt x="0" y="0"/>
                  </a:moveTo>
                  <a:cubicBezTo>
                    <a:pt x="11" y="225"/>
                    <a:pt x="59" y="445"/>
                    <a:pt x="145" y="655"/>
                  </a:cubicBezTo>
                  <a:lnTo>
                    <a:pt x="145" y="655"/>
                  </a:lnTo>
                </a:path>
              </a:pathLst>
            </a:custGeom>
            <a:noFill/>
            <a:ln w="14750" cap="rnd" cmpd="sng">
              <a:solidFill>
                <a:schemeClr val="dk1"/>
              </a:solidFill>
              <a:prstDash val="solid"/>
              <a:round/>
              <a:headEnd type="none" w="sm" len="sm"/>
              <a:tailEnd type="none" w="sm" len="sm"/>
            </a:ln>
          </p:spPr>
          <p:txBody>
            <a:bodyPr spcFirstLastPara="1" wrap="square" lIns="97200" tIns="52200" rIns="97200" bIns="522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300" name="Google Shape;1300;p32"/>
            <p:cNvSpPr/>
            <p:nvPr/>
          </p:nvSpPr>
          <p:spPr>
            <a:xfrm>
              <a:off x="739800" y="702360"/>
              <a:ext cx="141120" cy="97920"/>
            </a:xfrm>
            <a:custGeom>
              <a:avLst/>
              <a:gdLst/>
              <a:ahLst/>
              <a:cxnLst/>
              <a:rect l="l" t="t" r="r" b="b"/>
              <a:pathLst>
                <a:path w="394" h="274" fill="none" extrusionOk="0">
                  <a:moveTo>
                    <a:pt x="394" y="0"/>
                  </a:moveTo>
                  <a:cubicBezTo>
                    <a:pt x="245" y="63"/>
                    <a:pt x="110" y="156"/>
                    <a:pt x="0" y="274"/>
                  </a:cubicBezTo>
                </a:path>
              </a:pathLst>
            </a:custGeom>
            <a:noFill/>
            <a:ln w="14750" cap="rnd" cmpd="sng">
              <a:solidFill>
                <a:schemeClr val="dk1"/>
              </a:solidFill>
              <a:prstDash val="solid"/>
              <a:round/>
              <a:headEnd type="none" w="sm" len="sm"/>
              <a:tailEnd type="none" w="sm" len="sm"/>
            </a:ln>
          </p:spPr>
          <p:txBody>
            <a:bodyPr spcFirstLastPara="1" wrap="square" lIns="97200" tIns="46425" rIns="97200" bIns="46425"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grpSp>
      <p:grpSp>
        <p:nvGrpSpPr>
          <p:cNvPr id="1301" name="Google Shape;1301;p32"/>
          <p:cNvGrpSpPr/>
          <p:nvPr/>
        </p:nvGrpSpPr>
        <p:grpSpPr>
          <a:xfrm>
            <a:off x="4063390" y="454211"/>
            <a:ext cx="773611" cy="383998"/>
            <a:chOff x="7258680" y="3196080"/>
            <a:chExt cx="892800" cy="443160"/>
          </a:xfrm>
        </p:grpSpPr>
        <p:sp>
          <p:nvSpPr>
            <p:cNvPr id="1302" name="Google Shape;1302;p32"/>
            <p:cNvSpPr/>
            <p:nvPr/>
          </p:nvSpPr>
          <p:spPr>
            <a:xfrm>
              <a:off x="7258680" y="3196080"/>
              <a:ext cx="892800" cy="443160"/>
            </a:xfrm>
            <a:custGeom>
              <a:avLst/>
              <a:gdLst/>
              <a:ahLst/>
              <a:cxnLst/>
              <a:rect l="l" t="t" r="r" b="b"/>
              <a:pathLst>
                <a:path w="2480" h="1231" extrusionOk="0">
                  <a:moveTo>
                    <a:pt x="2479" y="650"/>
                  </a:moveTo>
                  <a:cubicBezTo>
                    <a:pt x="2474" y="589"/>
                    <a:pt x="2434" y="544"/>
                    <a:pt x="2393" y="512"/>
                  </a:cubicBezTo>
                  <a:cubicBezTo>
                    <a:pt x="2270" y="416"/>
                    <a:pt x="2114" y="382"/>
                    <a:pt x="1965" y="419"/>
                  </a:cubicBezTo>
                  <a:cubicBezTo>
                    <a:pt x="1972" y="371"/>
                    <a:pt x="1973" y="323"/>
                    <a:pt x="1963" y="275"/>
                  </a:cubicBezTo>
                  <a:cubicBezTo>
                    <a:pt x="1947" y="196"/>
                    <a:pt x="1908" y="129"/>
                    <a:pt x="1857" y="81"/>
                  </a:cubicBezTo>
                  <a:cubicBezTo>
                    <a:pt x="1746" y="-25"/>
                    <a:pt x="1594" y="-21"/>
                    <a:pt x="1464" y="63"/>
                  </a:cubicBezTo>
                  <a:cubicBezTo>
                    <a:pt x="1407" y="99"/>
                    <a:pt x="1355" y="150"/>
                    <a:pt x="1311" y="209"/>
                  </a:cubicBezTo>
                  <a:cubicBezTo>
                    <a:pt x="1187" y="60"/>
                    <a:pt x="1013" y="-8"/>
                    <a:pt x="830" y="51"/>
                  </a:cubicBezTo>
                  <a:cubicBezTo>
                    <a:pt x="646" y="111"/>
                    <a:pt x="503" y="284"/>
                    <a:pt x="437" y="481"/>
                  </a:cubicBezTo>
                  <a:cubicBezTo>
                    <a:pt x="306" y="483"/>
                    <a:pt x="168" y="495"/>
                    <a:pt x="63" y="587"/>
                  </a:cubicBezTo>
                  <a:cubicBezTo>
                    <a:pt x="33" y="612"/>
                    <a:pt x="6" y="646"/>
                    <a:pt x="1" y="686"/>
                  </a:cubicBezTo>
                  <a:cubicBezTo>
                    <a:pt x="-8" y="753"/>
                    <a:pt x="46" y="803"/>
                    <a:pt x="98" y="833"/>
                  </a:cubicBezTo>
                  <a:cubicBezTo>
                    <a:pt x="229" y="906"/>
                    <a:pt x="384" y="928"/>
                    <a:pt x="533" y="896"/>
                  </a:cubicBezTo>
                  <a:cubicBezTo>
                    <a:pt x="520" y="1065"/>
                    <a:pt x="695" y="1161"/>
                    <a:pt x="830" y="1167"/>
                  </a:cubicBezTo>
                  <a:cubicBezTo>
                    <a:pt x="858" y="1168"/>
                    <a:pt x="886" y="1166"/>
                    <a:pt x="913" y="1162"/>
                  </a:cubicBezTo>
                  <a:cubicBezTo>
                    <a:pt x="1028" y="1151"/>
                    <a:pt x="1143" y="1090"/>
                    <a:pt x="1221" y="990"/>
                  </a:cubicBezTo>
                  <a:cubicBezTo>
                    <a:pt x="1266" y="1145"/>
                    <a:pt x="1402" y="1228"/>
                    <a:pt x="1533" y="1231"/>
                  </a:cubicBezTo>
                  <a:cubicBezTo>
                    <a:pt x="1661" y="1233"/>
                    <a:pt x="1792" y="1165"/>
                    <a:pt x="1889" y="1053"/>
                  </a:cubicBezTo>
                  <a:cubicBezTo>
                    <a:pt x="1933" y="1002"/>
                    <a:pt x="1970" y="943"/>
                    <a:pt x="1996" y="878"/>
                  </a:cubicBezTo>
                  <a:cubicBezTo>
                    <a:pt x="2124" y="905"/>
                    <a:pt x="2260" y="919"/>
                    <a:pt x="2377" y="838"/>
                  </a:cubicBezTo>
                  <a:cubicBezTo>
                    <a:pt x="2433" y="799"/>
                    <a:pt x="2485" y="727"/>
                    <a:pt x="2479" y="65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03" name="Google Shape;1303;p32"/>
            <p:cNvSpPr/>
            <p:nvPr/>
          </p:nvSpPr>
          <p:spPr>
            <a:xfrm>
              <a:off x="7965360" y="3295080"/>
              <a:ext cx="2880" cy="51840"/>
            </a:xfrm>
            <a:custGeom>
              <a:avLst/>
              <a:gdLst/>
              <a:ahLst/>
              <a:cxnLst/>
              <a:rect l="l" t="t" r="r" b="b"/>
              <a:pathLst>
                <a:path w="8" h="144" fill="none" extrusionOk="0">
                  <a:moveTo>
                    <a:pt x="2" y="144"/>
                  </a:moveTo>
                  <a:cubicBezTo>
                    <a:pt x="9" y="96"/>
                    <a:pt x="10" y="48"/>
                    <a:pt x="0" y="0"/>
                  </a:cubicBezTo>
                </a:path>
              </a:pathLst>
            </a:custGeom>
            <a:noFill/>
            <a:ln w="11500" cap="rnd" cmpd="sng">
              <a:solidFill>
                <a:schemeClr val="dk1"/>
              </a:solidFill>
              <a:prstDash val="solid"/>
              <a:round/>
              <a:headEnd type="none" w="sm" len="sm"/>
              <a:tailEnd type="none" w="sm" len="sm"/>
            </a:ln>
          </p:spPr>
          <p:txBody>
            <a:bodyPr spcFirstLastPara="1" wrap="square" lIns="95750" tIns="1075" rIns="95750" bIns="1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04" name="Google Shape;1304;p32"/>
            <p:cNvSpPr/>
            <p:nvPr/>
          </p:nvSpPr>
          <p:spPr>
            <a:xfrm>
              <a:off x="7977240" y="3430080"/>
              <a:ext cx="174240" cy="89640"/>
            </a:xfrm>
            <a:custGeom>
              <a:avLst/>
              <a:gdLst/>
              <a:ahLst/>
              <a:cxnLst/>
              <a:rect l="l" t="t" r="r" b="b"/>
              <a:pathLst>
                <a:path w="484" h="249" fill="none" extrusionOk="0">
                  <a:moveTo>
                    <a:pt x="0" y="227"/>
                  </a:moveTo>
                  <a:cubicBezTo>
                    <a:pt x="128" y="255"/>
                    <a:pt x="264" y="269"/>
                    <a:pt x="381" y="188"/>
                  </a:cubicBezTo>
                  <a:cubicBezTo>
                    <a:pt x="437" y="149"/>
                    <a:pt x="489" y="77"/>
                    <a:pt x="483" y="0"/>
                  </a:cubicBezTo>
                </a:path>
              </a:pathLst>
            </a:custGeom>
            <a:noFill/>
            <a:ln w="11500" cap="rnd" cmpd="sng">
              <a:solidFill>
                <a:schemeClr val="dk1"/>
              </a:solidFill>
              <a:prstDash val="solid"/>
              <a:round/>
              <a:headEnd type="none" w="sm" len="sm"/>
              <a:tailEnd type="none" w="sm" len="sm"/>
            </a:ln>
          </p:spPr>
          <p:txBody>
            <a:bodyPr spcFirstLastPara="1" wrap="square" lIns="95750" tIns="38875" rIns="95750" bIns="38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05" name="Google Shape;1305;p32"/>
            <p:cNvSpPr/>
            <p:nvPr/>
          </p:nvSpPr>
          <p:spPr>
            <a:xfrm>
              <a:off x="7557480" y="3552480"/>
              <a:ext cx="253080" cy="86760"/>
            </a:xfrm>
            <a:custGeom>
              <a:avLst/>
              <a:gdLst/>
              <a:ahLst/>
              <a:cxnLst/>
              <a:rect l="l" t="t" r="r" b="b"/>
              <a:pathLst>
                <a:path w="703" h="241" fill="none" extrusionOk="0">
                  <a:moveTo>
                    <a:pt x="0" y="177"/>
                  </a:moveTo>
                  <a:cubicBezTo>
                    <a:pt x="28" y="178"/>
                    <a:pt x="56" y="176"/>
                    <a:pt x="83" y="172"/>
                  </a:cubicBezTo>
                  <a:cubicBezTo>
                    <a:pt x="198" y="161"/>
                    <a:pt x="313" y="100"/>
                    <a:pt x="391" y="0"/>
                  </a:cubicBezTo>
                  <a:cubicBezTo>
                    <a:pt x="436" y="155"/>
                    <a:pt x="572" y="238"/>
                    <a:pt x="703" y="241"/>
                  </a:cubicBezTo>
                </a:path>
              </a:pathLst>
            </a:custGeom>
            <a:noFill/>
            <a:ln w="11500" cap="rnd" cmpd="sng">
              <a:solidFill>
                <a:schemeClr val="dk1"/>
              </a:solidFill>
              <a:prstDash val="solid"/>
              <a:round/>
              <a:headEnd type="none" w="sm" len="sm"/>
              <a:tailEnd type="none" w="sm" len="sm"/>
            </a:ln>
          </p:spPr>
          <p:txBody>
            <a:bodyPr spcFirstLastPara="1" wrap="square" lIns="95750" tIns="36000" rIns="95750" bIns="36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06" name="Google Shape;1306;p32"/>
            <p:cNvSpPr/>
            <p:nvPr/>
          </p:nvSpPr>
          <p:spPr>
            <a:xfrm>
              <a:off x="7258680" y="3407400"/>
              <a:ext cx="35280" cy="88200"/>
            </a:xfrm>
            <a:custGeom>
              <a:avLst/>
              <a:gdLst/>
              <a:ahLst/>
              <a:cxnLst/>
              <a:rect l="l" t="t" r="r" b="b"/>
              <a:pathLst>
                <a:path w="98" h="245" fill="none" extrusionOk="0">
                  <a:moveTo>
                    <a:pt x="62" y="0"/>
                  </a:moveTo>
                  <a:cubicBezTo>
                    <a:pt x="33" y="25"/>
                    <a:pt x="6" y="59"/>
                    <a:pt x="1" y="99"/>
                  </a:cubicBezTo>
                  <a:cubicBezTo>
                    <a:pt x="-8" y="166"/>
                    <a:pt x="46" y="216"/>
                    <a:pt x="98" y="245"/>
                  </a:cubicBezTo>
                </a:path>
              </a:pathLst>
            </a:custGeom>
            <a:noFill/>
            <a:ln w="11500" cap="rnd" cmpd="sng">
              <a:solidFill>
                <a:schemeClr val="dk1"/>
              </a:solidFill>
              <a:prstDash val="solid"/>
              <a:round/>
              <a:headEnd type="none" w="sm" len="sm"/>
              <a:tailEnd type="none" w="sm" len="sm"/>
            </a:ln>
          </p:spPr>
          <p:txBody>
            <a:bodyPr spcFirstLastPara="1" wrap="square" lIns="95750" tIns="37425" rIns="95750" bIns="37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3"/>
        <p:cNvGrpSpPr/>
        <p:nvPr/>
      </p:nvGrpSpPr>
      <p:grpSpPr>
        <a:xfrm>
          <a:off x="0" y="0"/>
          <a:ext cx="0" cy="0"/>
          <a:chOff x="0" y="0"/>
          <a:chExt cx="0" cy="0"/>
        </a:xfrm>
      </p:grpSpPr>
      <p:sp>
        <p:nvSpPr>
          <p:cNvPr id="8" name="TextBox 7">
            <a:extLst>
              <a:ext uri="{FF2B5EF4-FFF2-40B4-BE49-F238E27FC236}">
                <a16:creationId xmlns:a16="http://schemas.microsoft.com/office/drawing/2014/main" id="{3FB75EBE-5409-373C-DCFE-25147751809F}"/>
              </a:ext>
            </a:extLst>
          </p:cNvPr>
          <p:cNvSpPr txBox="1"/>
          <p:nvPr/>
        </p:nvSpPr>
        <p:spPr>
          <a:xfrm>
            <a:off x="1181100" y="434340"/>
            <a:ext cx="6827520" cy="3785652"/>
          </a:xfrm>
          <a:prstGeom prst="rect">
            <a:avLst/>
          </a:prstGeom>
          <a:noFill/>
        </p:spPr>
        <p:txBody>
          <a:bodyPr wrap="square" rtlCol="0">
            <a:spAutoFit/>
          </a:bodyPr>
          <a:lstStyle/>
          <a:p>
            <a:r>
              <a:rPr lang="en-IN" sz="3600">
                <a:latin typeface="Castellar" panose="020A0402060406010301" pitchFamily="18" charset="0"/>
              </a:rPr>
              <a:t>                                                  </a:t>
            </a:r>
            <a:r>
              <a:rPr lang="en-IN" sz="3600" b="1">
                <a:latin typeface="Castellar" panose="020A0402060406010301" pitchFamily="18" charset="0"/>
              </a:rPr>
              <a:t>Introduction</a:t>
            </a:r>
            <a:r>
              <a:rPr lang="en-IN"/>
              <a:t>:</a:t>
            </a:r>
          </a:p>
          <a:p>
            <a:endParaRPr lang="en-IN"/>
          </a:p>
          <a:p>
            <a:endParaRPr lang="en-IN"/>
          </a:p>
          <a:p>
            <a:endParaRPr lang="en-IN"/>
          </a:p>
          <a:p>
            <a:r>
              <a:rPr lang="en-US">
                <a:latin typeface="Bahnschrift Light" panose="020B0502040204020203" pitchFamily="34" charset="0"/>
              </a:rPr>
              <a:t>Tourism websites are designed to inspire and streamline travel planning. They provide destination ideas, travel guides, and user reviews to spark wanderlust. With integrated booking options for hotels, flights, and activities, these platforms offer convenience and ease. Personalized recommendations and custom itineraries cater to individual preferences. Cost savings are achieved through exclusive deals and price alerts. Community engagement is fostered through user reviews and social media integration. Safety is ensured with up-to-date travel advisories and customer support. Overall, tourism websites enhance the travel experience, making it more accessible, enjoyable, and tailored to each traveler's needs.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0"/>
        <p:cNvGrpSpPr/>
        <p:nvPr/>
      </p:nvGrpSpPr>
      <p:grpSpPr>
        <a:xfrm>
          <a:off x="0" y="0"/>
          <a:ext cx="0" cy="0"/>
          <a:chOff x="0" y="0"/>
          <a:chExt cx="0" cy="0"/>
        </a:xfrm>
      </p:grpSpPr>
      <p:sp>
        <p:nvSpPr>
          <p:cNvPr id="2" name="TextBox 1">
            <a:extLst>
              <a:ext uri="{FF2B5EF4-FFF2-40B4-BE49-F238E27FC236}">
                <a16:creationId xmlns:a16="http://schemas.microsoft.com/office/drawing/2014/main" id="{FCAEE091-C470-0832-54B6-CFDF0D42872F}"/>
              </a:ext>
            </a:extLst>
          </p:cNvPr>
          <p:cNvSpPr txBox="1"/>
          <p:nvPr/>
        </p:nvSpPr>
        <p:spPr>
          <a:xfrm>
            <a:off x="1524000" y="220980"/>
            <a:ext cx="6400800" cy="3908762"/>
          </a:xfrm>
          <a:prstGeom prst="rect">
            <a:avLst/>
          </a:prstGeom>
          <a:noFill/>
        </p:spPr>
        <p:txBody>
          <a:bodyPr wrap="square" rtlCol="0">
            <a:spAutoFit/>
          </a:bodyPr>
          <a:lstStyle/>
          <a:p>
            <a:r>
              <a:rPr lang="en-IN" sz="5400" b="1">
                <a:latin typeface="Castellar" panose="020A0402060406010301" pitchFamily="18" charset="0"/>
              </a:rPr>
              <a:t>MOTIVATION:</a:t>
            </a:r>
          </a:p>
          <a:p>
            <a:endParaRPr lang="en-IN" sz="5400" b="1">
              <a:latin typeface="Castellar" panose="020A0402060406010301" pitchFamily="18" charset="0"/>
            </a:endParaRPr>
          </a:p>
          <a:p>
            <a:r>
              <a:rPr lang="en-US">
                <a:latin typeface="Bahnschrift Light" panose="020B0502040204020203" pitchFamily="34" charset="0"/>
              </a:rPr>
              <a:t>Tourism websites inspire, simplify, and enhance travel experiences. They offer destination ideas, travel guides, and user reviews to spark wanderlust. Planning becomes convenient with one-stop access to bookings for hotels, flights, and activities. Personalized recommendations and custom itineraries cater to individual preferences. Cost-effectiveness is achieved through exclusive deals and price alerts. Community interaction is encouraged through user reviews and social media integration. Up-to-date travel advisories and customer support ensure safety and smooth travel. These features make travel planning accessible, enjoyable, and tailored, enriching the overall experience for travelers</a:t>
            </a:r>
            <a:endParaRPr lang="en-IN" sz="5400" b="1">
              <a:latin typeface="Bahnschrift Light" panose="020B0502040204020203"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9"/>
        <p:cNvGrpSpPr/>
        <p:nvPr/>
      </p:nvGrpSpPr>
      <p:grpSpPr>
        <a:xfrm>
          <a:off x="0" y="0"/>
          <a:ext cx="0" cy="0"/>
          <a:chOff x="0" y="0"/>
          <a:chExt cx="0" cy="0"/>
        </a:xfrm>
      </p:grpSpPr>
      <p:sp>
        <p:nvSpPr>
          <p:cNvPr id="2" name="TextBox 1">
            <a:extLst>
              <a:ext uri="{FF2B5EF4-FFF2-40B4-BE49-F238E27FC236}">
                <a16:creationId xmlns:a16="http://schemas.microsoft.com/office/drawing/2014/main" id="{9E5923A0-E43B-EEEF-72BA-7EC546CF00C0}"/>
              </a:ext>
            </a:extLst>
          </p:cNvPr>
          <p:cNvSpPr txBox="1"/>
          <p:nvPr/>
        </p:nvSpPr>
        <p:spPr>
          <a:xfrm>
            <a:off x="998220" y="473690"/>
            <a:ext cx="6621780" cy="1077218"/>
          </a:xfrm>
          <a:prstGeom prst="rect">
            <a:avLst/>
          </a:prstGeom>
          <a:noFill/>
        </p:spPr>
        <p:txBody>
          <a:bodyPr wrap="square" rtlCol="0">
            <a:spAutoFit/>
          </a:bodyPr>
          <a:lstStyle/>
          <a:p>
            <a:r>
              <a:rPr lang="en-IN" sz="3600" b="1">
                <a:latin typeface="Castellar" panose="020A0402060406010301" pitchFamily="18" charset="0"/>
              </a:rPr>
              <a:t>OBJECTIVES:</a:t>
            </a:r>
          </a:p>
          <a:p>
            <a:endParaRPr lang="en-IN"/>
          </a:p>
          <a:p>
            <a:endParaRPr lang="en-IN"/>
          </a:p>
        </p:txBody>
      </p:sp>
      <p:sp>
        <p:nvSpPr>
          <p:cNvPr id="3" name="Rectangle 1">
            <a:extLst>
              <a:ext uri="{FF2B5EF4-FFF2-40B4-BE49-F238E27FC236}">
                <a16:creationId xmlns:a16="http://schemas.microsoft.com/office/drawing/2014/main" id="{1541C07D-F332-3D84-6B02-6E176AE7691B}"/>
              </a:ext>
            </a:extLst>
          </p:cNvPr>
          <p:cNvSpPr>
            <a:spLocks noChangeArrowheads="1"/>
          </p:cNvSpPr>
          <p:nvPr/>
        </p:nvSpPr>
        <p:spPr bwMode="auto">
          <a:xfrm>
            <a:off x="647700" y="1219825"/>
            <a:ext cx="732282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Personalization</a:t>
            </a:r>
            <a:r>
              <a:rPr kumimoji="0" lang="en-US" altLang="en-US" sz="1800" b="0" i="0" u="none" strike="noStrike" cap="none" normalizeH="0" baseline="0">
                <a:ln>
                  <a:noFill/>
                </a:ln>
                <a:solidFill>
                  <a:schemeClr val="tx1"/>
                </a:solidFill>
                <a:effectLst/>
                <a:latin typeface="Arial" panose="020B0604020202020204" pitchFamily="34" charset="0"/>
              </a:rPr>
              <a:t>: To provide personalized recommendations and itineraries based on user preferences and past behaviors.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Cost Savings</a:t>
            </a:r>
            <a:r>
              <a:rPr kumimoji="0" lang="en-US" altLang="en-US" sz="1800" b="0" i="0" u="none" strike="noStrike" cap="none" normalizeH="0" baseline="0">
                <a:ln>
                  <a:noFill/>
                </a:ln>
                <a:solidFill>
                  <a:schemeClr val="tx1"/>
                </a:solidFill>
                <a:effectLst/>
                <a:latin typeface="Arial" panose="020B0604020202020204" pitchFamily="34" charset="0"/>
              </a:rPr>
              <a:t>: To feature exclusive deals, discounts, and promotions to help travelers save money.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Community Engagement</a:t>
            </a:r>
            <a:r>
              <a:rPr kumimoji="0" lang="en-US" altLang="en-US" sz="1800" b="0" i="0" u="none" strike="noStrike" cap="none" normalizeH="0" baseline="0">
                <a:ln>
                  <a:noFill/>
                </a:ln>
                <a:solidFill>
                  <a:schemeClr val="tx1"/>
                </a:solidFill>
                <a:effectLst/>
                <a:latin typeface="Arial" panose="020B0604020202020204" pitchFamily="34" charset="0"/>
              </a:rPr>
              <a:t>: To create a community where travelers can share reviews, and tips, and connect with others.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Information</a:t>
            </a:r>
            <a:r>
              <a:rPr kumimoji="0" lang="en-US" altLang="en-US" sz="1800" b="0" i="0" u="none" strike="noStrike" cap="none" normalizeH="0" baseline="0">
                <a:ln>
                  <a:noFill/>
                </a:ln>
                <a:solidFill>
                  <a:schemeClr val="tx1"/>
                </a:solidFill>
                <a:effectLst/>
                <a:latin typeface="Arial" panose="020B0604020202020204" pitchFamily="34" charset="0"/>
              </a:rPr>
              <a:t>: To provide comprehensive information on destinations, including local culture, attractions, and practical tips.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Safety and Support</a:t>
            </a:r>
            <a:r>
              <a:rPr kumimoji="0" lang="en-US" altLang="en-US" sz="1800" b="0" i="0" u="none" strike="noStrike" cap="none" normalizeH="0" baseline="0">
                <a:ln>
                  <a:noFill/>
                </a:ln>
                <a:solidFill>
                  <a:schemeClr val="tx1"/>
                </a:solidFill>
                <a:effectLst/>
                <a:latin typeface="Arial" panose="020B0604020202020204" pitchFamily="34" charset="0"/>
              </a:rPr>
              <a:t>: To ensure up-to-date travel advisories, safety tips, and responsive customer support for a smooth travel experience.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User Experience</a:t>
            </a:r>
            <a:r>
              <a:rPr kumimoji="0" lang="en-US" altLang="en-US" sz="1800" b="0" i="0" u="none" strike="noStrike" cap="none" normalizeH="0" baseline="0">
                <a:ln>
                  <a:noFill/>
                </a:ln>
                <a:solidFill>
                  <a:schemeClr val="tx1"/>
                </a:solidFill>
                <a:effectLst/>
                <a:latin typeface="Arial" panose="020B0604020202020204" pitchFamily="34" charset="0"/>
              </a:rPr>
              <a:t>: To offer an intuitive, user-friendly interface that enhances the overall experience of planning and booking travel.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10"/>
        <p:cNvGrpSpPr/>
        <p:nvPr/>
      </p:nvGrpSpPr>
      <p:grpSpPr>
        <a:xfrm>
          <a:off x="0" y="0"/>
          <a:ext cx="0" cy="0"/>
          <a:chOff x="0" y="0"/>
          <a:chExt cx="0" cy="0"/>
        </a:xfrm>
      </p:grpSpPr>
      <p:sp>
        <p:nvSpPr>
          <p:cNvPr id="3" name="TextBox 2">
            <a:extLst>
              <a:ext uri="{FF2B5EF4-FFF2-40B4-BE49-F238E27FC236}">
                <a16:creationId xmlns:a16="http://schemas.microsoft.com/office/drawing/2014/main" id="{3CB54678-BC70-0687-88F8-6016A26A615E}"/>
              </a:ext>
            </a:extLst>
          </p:cNvPr>
          <p:cNvSpPr txBox="1"/>
          <p:nvPr/>
        </p:nvSpPr>
        <p:spPr>
          <a:xfrm>
            <a:off x="1546860" y="480060"/>
            <a:ext cx="5577840" cy="3539430"/>
          </a:xfrm>
          <a:prstGeom prst="rect">
            <a:avLst/>
          </a:prstGeom>
          <a:noFill/>
        </p:spPr>
        <p:txBody>
          <a:bodyPr wrap="square" rtlCol="0">
            <a:spAutoFit/>
          </a:bodyPr>
          <a:lstStyle/>
          <a:p>
            <a:r>
              <a:rPr lang="en-IN" b="1"/>
              <a:t>ROLE OF FRONTEND AND BACKEND FOR OUR PROJECT</a:t>
            </a:r>
          </a:p>
          <a:p>
            <a:endParaRPr lang="en-IN" b="1"/>
          </a:p>
          <a:p>
            <a:r>
              <a:rPr lang="en-IN" b="1"/>
              <a:t>Frontend Subtitles</a:t>
            </a:r>
          </a:p>
          <a:p>
            <a:pPr>
              <a:buFont typeface="Arial" panose="020B0604020202020204" pitchFamily="34" charset="0"/>
              <a:buChar char="•"/>
            </a:pPr>
            <a:r>
              <a:rPr lang="en-IN"/>
              <a:t>User Interface (UI)</a:t>
            </a:r>
          </a:p>
          <a:p>
            <a:pPr>
              <a:buFont typeface="Arial" panose="020B0604020202020204" pitchFamily="34" charset="0"/>
              <a:buChar char="•"/>
            </a:pPr>
            <a:r>
              <a:rPr lang="en-IN"/>
              <a:t>User Experience (UX)</a:t>
            </a:r>
          </a:p>
          <a:p>
            <a:pPr>
              <a:buFont typeface="Arial" panose="020B0604020202020204" pitchFamily="34" charset="0"/>
              <a:buChar char="•"/>
            </a:pPr>
            <a:r>
              <a:rPr lang="en-IN"/>
              <a:t>Responsive Design</a:t>
            </a:r>
          </a:p>
          <a:p>
            <a:pPr>
              <a:buFont typeface="Arial" panose="020B0604020202020204" pitchFamily="34" charset="0"/>
              <a:buChar char="•"/>
            </a:pPr>
            <a:r>
              <a:rPr lang="en-IN"/>
              <a:t>Interactive Elements</a:t>
            </a:r>
          </a:p>
          <a:p>
            <a:pPr>
              <a:buFont typeface="Arial" panose="020B0604020202020204" pitchFamily="34" charset="0"/>
              <a:buChar char="•"/>
            </a:pPr>
            <a:r>
              <a:rPr lang="en-IN"/>
              <a:t>Content Display</a:t>
            </a:r>
          </a:p>
          <a:p>
            <a:endParaRPr lang="en-IN"/>
          </a:p>
          <a:p>
            <a:r>
              <a:rPr lang="en-US" b="1"/>
              <a:t>Backend Subtitles</a:t>
            </a:r>
          </a:p>
          <a:p>
            <a:pPr>
              <a:buFont typeface="Arial" panose="020B0604020202020204" pitchFamily="34" charset="0"/>
              <a:buChar char="•"/>
            </a:pPr>
            <a:r>
              <a:rPr lang="en-US"/>
              <a:t>Database Management</a:t>
            </a:r>
          </a:p>
          <a:p>
            <a:pPr>
              <a:buFont typeface="Arial" panose="020B0604020202020204" pitchFamily="34" charset="0"/>
              <a:buChar char="•"/>
            </a:pPr>
            <a:r>
              <a:rPr lang="en-US"/>
              <a:t>Server-Side Logic</a:t>
            </a:r>
          </a:p>
          <a:p>
            <a:pPr>
              <a:buFont typeface="Arial" panose="020B0604020202020204" pitchFamily="34" charset="0"/>
              <a:buChar char="•"/>
            </a:pPr>
            <a:r>
              <a:rPr lang="en-US"/>
              <a:t>API Integration</a:t>
            </a:r>
          </a:p>
          <a:p>
            <a:pPr>
              <a:buFont typeface="Arial" panose="020B0604020202020204" pitchFamily="34" charset="0"/>
              <a:buChar char="•"/>
            </a:pPr>
            <a:r>
              <a:rPr lang="en-US"/>
              <a:t>Security</a:t>
            </a:r>
          </a:p>
          <a:p>
            <a:pPr>
              <a:buFont typeface="Arial" panose="020B0604020202020204" pitchFamily="34" charset="0"/>
              <a:buChar char="•"/>
            </a:pPr>
            <a:r>
              <a:rPr lang="en-US"/>
              <a:t>Scalability</a:t>
            </a:r>
          </a:p>
          <a:p>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2FAC06B-0E9F-C38D-CAAA-AB048AB9094B}"/>
              </a:ext>
            </a:extLst>
          </p:cNvPr>
          <p:cNvSpPr txBox="1"/>
          <p:nvPr/>
        </p:nvSpPr>
        <p:spPr>
          <a:xfrm>
            <a:off x="1556385" y="917451"/>
            <a:ext cx="6031230" cy="3816429"/>
          </a:xfrm>
          <a:prstGeom prst="rect">
            <a:avLst/>
          </a:prstGeom>
          <a:noFill/>
        </p:spPr>
        <p:txBody>
          <a:bodyPr wrap="square">
            <a:spAutoFit/>
          </a:bodyPr>
          <a:lstStyle/>
          <a:p>
            <a:r>
              <a:rPr lang="en-IN" sz="1800" b="1"/>
              <a:t>      TOOLS AND TECHNOLOGY USED:</a:t>
            </a:r>
          </a:p>
          <a:p>
            <a:endParaRPr lang="en-IN" b="1"/>
          </a:p>
          <a:p>
            <a:r>
              <a:rPr lang="en-IN" b="1"/>
              <a:t>Frontend Tools and Technologies</a:t>
            </a:r>
          </a:p>
          <a:p>
            <a:pPr>
              <a:buFont typeface="Arial" panose="020B0604020202020204" pitchFamily="34" charset="0"/>
              <a:buChar char="•"/>
            </a:pPr>
            <a:r>
              <a:rPr lang="en-IN"/>
              <a:t>HTML/CSS</a:t>
            </a:r>
          </a:p>
          <a:p>
            <a:pPr>
              <a:buFont typeface="Arial" panose="020B0604020202020204" pitchFamily="34" charset="0"/>
              <a:buChar char="•"/>
            </a:pPr>
            <a:r>
              <a:rPr lang="en-IN"/>
              <a:t>JavaScript</a:t>
            </a:r>
          </a:p>
          <a:p>
            <a:pPr>
              <a:buFont typeface="Arial" panose="020B0604020202020204" pitchFamily="34" charset="0"/>
              <a:buChar char="•"/>
            </a:pPr>
            <a:r>
              <a:rPr lang="en-IN"/>
              <a:t>React/Vue/Angular</a:t>
            </a:r>
          </a:p>
          <a:p>
            <a:pPr>
              <a:buFont typeface="Arial" panose="020B0604020202020204" pitchFamily="34" charset="0"/>
              <a:buChar char="•"/>
            </a:pPr>
            <a:r>
              <a:rPr lang="en-IN"/>
              <a:t>Bootstrap/Tailwind CSS</a:t>
            </a:r>
          </a:p>
          <a:p>
            <a:pPr>
              <a:buFont typeface="Arial" panose="020B0604020202020204" pitchFamily="34" charset="0"/>
              <a:buChar char="•"/>
            </a:pPr>
            <a:r>
              <a:rPr lang="en-IN"/>
              <a:t>Webpack/Gulp</a:t>
            </a:r>
          </a:p>
          <a:p>
            <a:endParaRPr lang="en-IN"/>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a:ln>
                  <a:noFill/>
                </a:ln>
                <a:solidFill>
                  <a:schemeClr val="tx1"/>
                </a:solidFill>
                <a:effectLst/>
                <a:latin typeface="Arial" panose="020B0604020202020204" pitchFamily="34" charset="0"/>
              </a:rPr>
              <a:t>Backend Tools and Technologies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a:ln>
                  <a:noFill/>
                </a:ln>
                <a:solidFill>
                  <a:schemeClr val="tx1"/>
                </a:solidFill>
                <a:effectLst/>
                <a:latin typeface="Arial" panose="020B0604020202020204" pitchFamily="34" charset="0"/>
              </a:rPr>
              <a:t>Python/Django/Flask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a:ln>
                  <a:noFill/>
                </a:ln>
                <a:solidFill>
                  <a:schemeClr val="tx1"/>
                </a:solidFill>
                <a:effectLst/>
                <a:latin typeface="Arial" panose="020B0604020202020204" pitchFamily="34" charset="0"/>
              </a:rPr>
              <a:t>Ruby on Rails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a:ln>
                  <a:noFill/>
                </a:ln>
                <a:solidFill>
                  <a:schemeClr val="tx1"/>
                </a:solidFill>
                <a:effectLst/>
                <a:latin typeface="Arial" panose="020B0604020202020204" pitchFamily="34" charset="0"/>
              </a:rPr>
              <a:t>Databases (MySQL, PostgreSQL, MongoDB)</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a:ln>
                  <a:noFill/>
                </a:ln>
                <a:solidFill>
                  <a:schemeClr val="tx1"/>
                </a:solidFill>
                <a:effectLst/>
                <a:latin typeface="Arial" panose="020B0604020202020204" pitchFamily="34" charset="0"/>
              </a:rPr>
              <a:t>RESTful APIs/GraphQL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a:ln>
                  <a:noFill/>
                </a:ln>
                <a:solidFill>
                  <a:schemeClr val="tx1"/>
                </a:solidFill>
                <a:effectLst/>
                <a:latin typeface="Arial" panose="020B0604020202020204" pitchFamily="34" charset="0"/>
              </a:rPr>
              <a:t>Authentication (OAuth, JWT)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a:ln>
                  <a:noFill/>
                </a:ln>
                <a:solidFill>
                  <a:schemeClr val="tx1"/>
                </a:solidFill>
                <a:effectLst/>
                <a:latin typeface="Arial" panose="020B0604020202020204" pitchFamily="34" charset="0"/>
              </a:rPr>
              <a:t>Cloud Services (AWS, Google</a:t>
            </a:r>
            <a:endParaRPr lang="en-IN"/>
          </a:p>
          <a:p>
            <a:endParaRPr lang="en-IN"/>
          </a:p>
        </p:txBody>
      </p:sp>
    </p:spTree>
    <p:extLst>
      <p:ext uri="{BB962C8B-B14F-4D97-AF65-F5344CB8AC3E}">
        <p14:creationId xmlns:p14="http://schemas.microsoft.com/office/powerpoint/2010/main" val="312727891"/>
      </p:ext>
    </p:extLst>
  </p:cSld>
  <p:clrMapOvr>
    <a:masterClrMapping/>
  </p:clrMapOvr>
</p:sld>
</file>

<file path=ppt/theme/theme1.xml><?xml version="1.0" encoding="utf-8"?>
<a:theme xmlns:a="http://schemas.openxmlformats.org/drawingml/2006/main" name="World Tourism Minitheme Template">
  <a:themeElements>
    <a:clrScheme name="Simple Light">
      <a:dk1>
        <a:srgbClr val="272726"/>
      </a:dk1>
      <a:lt1>
        <a:srgbClr val="EEFAFF"/>
      </a:lt1>
      <a:dk2>
        <a:srgbClr val="EBB82D"/>
      </a:dk2>
      <a:lt2>
        <a:srgbClr val="B44341"/>
      </a:lt2>
      <a:accent1>
        <a:srgbClr val="A1C8FF"/>
      </a:accent1>
      <a:accent2>
        <a:srgbClr val="568DE8"/>
      </a:accent2>
      <a:accent3>
        <a:srgbClr val="4F63CF"/>
      </a:accent3>
      <a:accent4>
        <a:srgbClr val="90D16D"/>
      </a:accent4>
      <a:accent5>
        <a:srgbClr val="5E9B78"/>
      </a:accent5>
      <a:accent6>
        <a:srgbClr val="4D6B4A"/>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TotalTime>
  <Words>920</Words>
  <Application>Microsoft Office PowerPoint</Application>
  <PresentationFormat>On-screen Show (16:9)</PresentationFormat>
  <Paragraphs>84</Paragraphs>
  <Slides>16</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Castellar</vt:lpstr>
      <vt:lpstr>ADLaM Display</vt:lpstr>
      <vt:lpstr>Arial</vt:lpstr>
      <vt:lpstr>Montserrat</vt:lpstr>
      <vt:lpstr>Montserrat SemiBold</vt:lpstr>
      <vt:lpstr>Darker Grotesque SemiBold</vt:lpstr>
      <vt:lpstr>Bahnschrift Light</vt:lpstr>
      <vt:lpstr>Open Sans</vt:lpstr>
      <vt:lpstr>World Tourism Minitheme Template</vt:lpstr>
      <vt:lpstr>FIELD PROJECT</vt:lpstr>
      <vt:lpstr>PowerPoint Presentation</vt:lpstr>
      <vt:lpstr>TABLE OF CONTENTS: </vt:lpstr>
      <vt:lpstr>TITLE</vt:lpstr>
      <vt:lpstr>PowerPoint Presentation</vt:lpstr>
      <vt:lpstr>PowerPoint Presentation</vt:lpstr>
      <vt:lpstr>PowerPoint Presentation</vt:lpstr>
      <vt:lpstr>PowerPoint Presentation</vt:lpstr>
      <vt:lpstr>PowerPoint Presentation</vt:lpstr>
      <vt:lpstr>PowerPoint Presentation</vt:lpstr>
      <vt:lpstr>How It works</vt:lpstr>
      <vt:lpstr>How Tourism Websites Work 🌍  A tourism website helps users explore, plan, and book trips. Here’s how it works: 1️⃣ User Interaction Users visit the website to find destinations, tour packages, and travel information. They can search, browse images, and read descriptions. 2️⃣ Content Display HTML: Structures the content (text, images, buttons). CSS: Styles the website (colors, fonts, layout). JavaScript: Adds interactivity (sliders, maps, search filters).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FIELD PROJECT</dc:title>
  <dc:creator>Adharshini vankayala</dc:creator>
  <cp:lastModifiedBy>Harshini Motapotula</cp:lastModifiedBy>
  <cp:revision>7</cp:revision>
  <dcterms:modified xsi:type="dcterms:W3CDTF">2025-03-21T14:18:39Z</dcterms:modified>
</cp:coreProperties>
</file>