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C030DB0-C77B-43F9-BAB5-C99773E821C2}">
          <p14:sldIdLst>
            <p14:sldId id="256"/>
          </p14:sldIdLst>
        </p14:section>
        <p14:section name="Untitled Section" id="{D93B80BA-E894-4FEA-ACD1-44CBC2C4B630}">
          <p14:sldIdLst>
            <p14:sldId id="257"/>
            <p14:sldId id="258"/>
            <p14:sldId id="259"/>
            <p14:sldId id="260"/>
            <p14:sldId id="266"/>
            <p14:sldId id="261"/>
            <p14:sldId id="262"/>
            <p14:sldId id="263"/>
            <p14:sldId id="264"/>
            <p14:sldId id="2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3" autoAdjust="0"/>
    <p:restoredTop sz="94660"/>
  </p:normalViewPr>
  <p:slideViewPr>
    <p:cSldViewPr snapToGrid="0">
      <p:cViewPr>
        <p:scale>
          <a:sx n="66" d="100"/>
          <a:sy n="66" d="100"/>
        </p:scale>
        <p:origin x="1039" y="72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66CBC0-1B43-4A78-83B9-A6C14E704AF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B63EC31-FDB7-4EA1-A656-37C0B1DBD237}">
      <dgm:prSet/>
      <dgm:spPr/>
      <dgm:t>
        <a:bodyPr/>
        <a:lstStyle/>
        <a:p>
          <a:r>
            <a:rPr lang="en-US"/>
            <a:t>Cardiovascular disease claims the lives of one person every 37 seconds in the United States.</a:t>
          </a:r>
        </a:p>
      </dgm:t>
    </dgm:pt>
    <dgm:pt modelId="{5EBA7625-CB32-4F02-931B-23862822CC99}" type="parTrans" cxnId="{DF261F98-5883-4BD9-995A-02B2FB7CA416}">
      <dgm:prSet/>
      <dgm:spPr/>
      <dgm:t>
        <a:bodyPr/>
        <a:lstStyle/>
        <a:p>
          <a:endParaRPr lang="en-US"/>
        </a:p>
      </dgm:t>
    </dgm:pt>
    <dgm:pt modelId="{71068780-798B-42E8-8B72-6D1967CA4515}" type="sibTrans" cxnId="{DF261F98-5883-4BD9-995A-02B2FB7CA416}">
      <dgm:prSet/>
      <dgm:spPr/>
      <dgm:t>
        <a:bodyPr/>
        <a:lstStyle/>
        <a:p>
          <a:endParaRPr lang="en-US"/>
        </a:p>
      </dgm:t>
    </dgm:pt>
    <dgm:pt modelId="{378EF299-A609-45EA-98D8-AA18F7006148}">
      <dgm:prSet/>
      <dgm:spPr/>
      <dgm:t>
        <a:bodyPr/>
        <a:lstStyle/>
        <a:p>
          <a:r>
            <a:rPr lang="en-US"/>
            <a:t>Heart disease claims the lives of over 647,000 Americans each year, or one out of every four people. </a:t>
          </a:r>
        </a:p>
      </dgm:t>
    </dgm:pt>
    <dgm:pt modelId="{F67ED7BB-3D24-4A6D-8B5D-49479A8B124A}" type="parTrans" cxnId="{845748FF-BA96-4381-A025-E8F508124CA4}">
      <dgm:prSet/>
      <dgm:spPr/>
      <dgm:t>
        <a:bodyPr/>
        <a:lstStyle/>
        <a:p>
          <a:endParaRPr lang="en-US"/>
        </a:p>
      </dgm:t>
    </dgm:pt>
    <dgm:pt modelId="{FE0241F4-0A72-4710-85F7-9E44A2942835}" type="sibTrans" cxnId="{845748FF-BA96-4381-A025-E8F508124CA4}">
      <dgm:prSet/>
      <dgm:spPr/>
      <dgm:t>
        <a:bodyPr/>
        <a:lstStyle/>
        <a:p>
          <a:endParaRPr lang="en-US"/>
        </a:p>
      </dgm:t>
    </dgm:pt>
    <dgm:pt modelId="{3EAE34F4-E308-4FF1-8168-96B6F0FF5EF0}">
      <dgm:prSet/>
      <dgm:spPr/>
      <dgm:t>
        <a:bodyPr/>
        <a:lstStyle/>
        <a:p>
          <a:r>
            <a:rPr lang="en-US"/>
            <a:t>In the years 2014 and 2015, heart disease cost the US $219 billion. This covers the expense of medical services, medications, and lost productivity as a result of mortality</a:t>
          </a:r>
        </a:p>
      </dgm:t>
    </dgm:pt>
    <dgm:pt modelId="{367C2CC3-6C6F-4C05-BB0C-7AA866A63B14}" type="parTrans" cxnId="{B3A50B8E-15D5-4F5E-8BDB-2C389CC31ECB}">
      <dgm:prSet/>
      <dgm:spPr/>
      <dgm:t>
        <a:bodyPr/>
        <a:lstStyle/>
        <a:p>
          <a:endParaRPr lang="en-US"/>
        </a:p>
      </dgm:t>
    </dgm:pt>
    <dgm:pt modelId="{F167FC98-977C-47C7-97BA-F9962ABD0FDF}" type="sibTrans" cxnId="{B3A50B8E-15D5-4F5E-8BDB-2C389CC31ECB}">
      <dgm:prSet/>
      <dgm:spPr/>
      <dgm:t>
        <a:bodyPr/>
        <a:lstStyle/>
        <a:p>
          <a:endParaRPr lang="en-US"/>
        </a:p>
      </dgm:t>
    </dgm:pt>
    <dgm:pt modelId="{4E59716B-AF7D-4EB5-A476-52A7ED73A59A}" type="pres">
      <dgm:prSet presAssocID="{9166CBC0-1B43-4A78-83B9-A6C14E704AF6}" presName="linear" presStyleCnt="0">
        <dgm:presLayoutVars>
          <dgm:animLvl val="lvl"/>
          <dgm:resizeHandles val="exact"/>
        </dgm:presLayoutVars>
      </dgm:prSet>
      <dgm:spPr/>
    </dgm:pt>
    <dgm:pt modelId="{B1B6F61E-E22F-4895-9CAA-2A81B3E4200F}" type="pres">
      <dgm:prSet presAssocID="{3B63EC31-FDB7-4EA1-A656-37C0B1DBD237}" presName="parentText" presStyleLbl="node1" presStyleIdx="0" presStyleCnt="3">
        <dgm:presLayoutVars>
          <dgm:chMax val="0"/>
          <dgm:bulletEnabled val="1"/>
        </dgm:presLayoutVars>
      </dgm:prSet>
      <dgm:spPr/>
    </dgm:pt>
    <dgm:pt modelId="{03D5BCBB-AD27-47EA-80D6-C87B61A65DA4}" type="pres">
      <dgm:prSet presAssocID="{71068780-798B-42E8-8B72-6D1967CA4515}" presName="spacer" presStyleCnt="0"/>
      <dgm:spPr/>
    </dgm:pt>
    <dgm:pt modelId="{D2BA2D40-1653-4ECE-874E-F0DE59AFB8DF}" type="pres">
      <dgm:prSet presAssocID="{378EF299-A609-45EA-98D8-AA18F7006148}" presName="parentText" presStyleLbl="node1" presStyleIdx="1" presStyleCnt="3">
        <dgm:presLayoutVars>
          <dgm:chMax val="0"/>
          <dgm:bulletEnabled val="1"/>
        </dgm:presLayoutVars>
      </dgm:prSet>
      <dgm:spPr/>
    </dgm:pt>
    <dgm:pt modelId="{2F5392EC-6BC6-4F2C-967E-01D52B70A5F4}" type="pres">
      <dgm:prSet presAssocID="{FE0241F4-0A72-4710-85F7-9E44A2942835}" presName="spacer" presStyleCnt="0"/>
      <dgm:spPr/>
    </dgm:pt>
    <dgm:pt modelId="{ED1D4A19-14F0-43CA-B923-C6CEA3EF7B82}" type="pres">
      <dgm:prSet presAssocID="{3EAE34F4-E308-4FF1-8168-96B6F0FF5EF0}" presName="parentText" presStyleLbl="node1" presStyleIdx="2" presStyleCnt="3">
        <dgm:presLayoutVars>
          <dgm:chMax val="0"/>
          <dgm:bulletEnabled val="1"/>
        </dgm:presLayoutVars>
      </dgm:prSet>
      <dgm:spPr/>
    </dgm:pt>
  </dgm:ptLst>
  <dgm:cxnLst>
    <dgm:cxn modelId="{4ACD9D0A-D5B1-4F24-93E1-D2F0D9E8D05A}" type="presOf" srcId="{378EF299-A609-45EA-98D8-AA18F7006148}" destId="{D2BA2D40-1653-4ECE-874E-F0DE59AFB8DF}" srcOrd="0" destOrd="0" presId="urn:microsoft.com/office/officeart/2005/8/layout/vList2"/>
    <dgm:cxn modelId="{49177373-6296-4F4F-BBE7-3DB635F6E678}" type="presOf" srcId="{3EAE34F4-E308-4FF1-8168-96B6F0FF5EF0}" destId="{ED1D4A19-14F0-43CA-B923-C6CEA3EF7B82}" srcOrd="0" destOrd="0" presId="urn:microsoft.com/office/officeart/2005/8/layout/vList2"/>
    <dgm:cxn modelId="{B3A50B8E-15D5-4F5E-8BDB-2C389CC31ECB}" srcId="{9166CBC0-1B43-4A78-83B9-A6C14E704AF6}" destId="{3EAE34F4-E308-4FF1-8168-96B6F0FF5EF0}" srcOrd="2" destOrd="0" parTransId="{367C2CC3-6C6F-4C05-BB0C-7AA866A63B14}" sibTransId="{F167FC98-977C-47C7-97BA-F9962ABD0FDF}"/>
    <dgm:cxn modelId="{DF261F98-5883-4BD9-995A-02B2FB7CA416}" srcId="{9166CBC0-1B43-4A78-83B9-A6C14E704AF6}" destId="{3B63EC31-FDB7-4EA1-A656-37C0B1DBD237}" srcOrd="0" destOrd="0" parTransId="{5EBA7625-CB32-4F02-931B-23862822CC99}" sibTransId="{71068780-798B-42E8-8B72-6D1967CA4515}"/>
    <dgm:cxn modelId="{3377E2BE-6130-4B72-9486-BB3C0FBCB372}" type="presOf" srcId="{3B63EC31-FDB7-4EA1-A656-37C0B1DBD237}" destId="{B1B6F61E-E22F-4895-9CAA-2A81B3E4200F}" srcOrd="0" destOrd="0" presId="urn:microsoft.com/office/officeart/2005/8/layout/vList2"/>
    <dgm:cxn modelId="{729828E9-596F-4C5D-B774-C3D1FE0DDC02}" type="presOf" srcId="{9166CBC0-1B43-4A78-83B9-A6C14E704AF6}" destId="{4E59716B-AF7D-4EB5-A476-52A7ED73A59A}" srcOrd="0" destOrd="0" presId="urn:microsoft.com/office/officeart/2005/8/layout/vList2"/>
    <dgm:cxn modelId="{845748FF-BA96-4381-A025-E8F508124CA4}" srcId="{9166CBC0-1B43-4A78-83B9-A6C14E704AF6}" destId="{378EF299-A609-45EA-98D8-AA18F7006148}" srcOrd="1" destOrd="0" parTransId="{F67ED7BB-3D24-4A6D-8B5D-49479A8B124A}" sibTransId="{FE0241F4-0A72-4710-85F7-9E44A2942835}"/>
    <dgm:cxn modelId="{6BDCFBAA-34C4-4844-A5BA-9029D947A79C}" type="presParOf" srcId="{4E59716B-AF7D-4EB5-A476-52A7ED73A59A}" destId="{B1B6F61E-E22F-4895-9CAA-2A81B3E4200F}" srcOrd="0" destOrd="0" presId="urn:microsoft.com/office/officeart/2005/8/layout/vList2"/>
    <dgm:cxn modelId="{127DD34B-4054-436C-B72C-B65BDE63CB13}" type="presParOf" srcId="{4E59716B-AF7D-4EB5-A476-52A7ED73A59A}" destId="{03D5BCBB-AD27-47EA-80D6-C87B61A65DA4}" srcOrd="1" destOrd="0" presId="urn:microsoft.com/office/officeart/2005/8/layout/vList2"/>
    <dgm:cxn modelId="{95CE169D-F9A3-49FC-8B7E-BFFEA977C4A9}" type="presParOf" srcId="{4E59716B-AF7D-4EB5-A476-52A7ED73A59A}" destId="{D2BA2D40-1653-4ECE-874E-F0DE59AFB8DF}" srcOrd="2" destOrd="0" presId="urn:microsoft.com/office/officeart/2005/8/layout/vList2"/>
    <dgm:cxn modelId="{BF229E3D-3740-4C38-90F7-8D790F67BDAD}" type="presParOf" srcId="{4E59716B-AF7D-4EB5-A476-52A7ED73A59A}" destId="{2F5392EC-6BC6-4F2C-967E-01D52B70A5F4}" srcOrd="3" destOrd="0" presId="urn:microsoft.com/office/officeart/2005/8/layout/vList2"/>
    <dgm:cxn modelId="{F9F71E6E-4A82-4EB6-A8B3-B95196B2BAA3}" type="presParOf" srcId="{4E59716B-AF7D-4EB5-A476-52A7ED73A59A}" destId="{ED1D4A19-14F0-43CA-B923-C6CEA3EF7B8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775B89-0EC5-4A6C-B2D9-8FA8133439C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DC6C9CF-1142-4546-97C6-2F625AD8F016}">
      <dgm:prSet/>
      <dgm:spPr/>
      <dgm:t>
        <a:bodyPr/>
        <a:lstStyle/>
        <a:p>
          <a:r>
            <a:rPr lang="en-US" b="0" i="0"/>
            <a:t>Complete analysis of Heart Disease UCI dataset both visually and statistically to obtain critical observations which can be used for inference.</a:t>
          </a:r>
          <a:endParaRPr lang="en-US"/>
        </a:p>
      </dgm:t>
    </dgm:pt>
    <dgm:pt modelId="{A8CF8C99-2F39-4DB0-920C-6A0CBC0A9B8A}" type="parTrans" cxnId="{D387DF4C-A189-4F9C-A01A-78DE9FD52FED}">
      <dgm:prSet/>
      <dgm:spPr/>
      <dgm:t>
        <a:bodyPr/>
        <a:lstStyle/>
        <a:p>
          <a:endParaRPr lang="en-US"/>
        </a:p>
      </dgm:t>
    </dgm:pt>
    <dgm:pt modelId="{9772C6FA-3517-4003-8338-A3270B5531DE}" type="sibTrans" cxnId="{D387DF4C-A189-4F9C-A01A-78DE9FD52FED}">
      <dgm:prSet/>
      <dgm:spPr/>
      <dgm:t>
        <a:bodyPr/>
        <a:lstStyle/>
        <a:p>
          <a:endParaRPr lang="en-US"/>
        </a:p>
      </dgm:t>
    </dgm:pt>
    <dgm:pt modelId="{9D61CAA6-4FEF-4A62-BB33-6C9FDF0B52ED}">
      <dgm:prSet/>
      <dgm:spPr/>
      <dgm:t>
        <a:bodyPr/>
        <a:lstStyle/>
        <a:p>
          <a:r>
            <a:rPr lang="en-US" b="0" i="0"/>
            <a:t>To predict whether a person has a heart disease or not based on the various biological and physical parameters of the body</a:t>
          </a:r>
          <a:endParaRPr lang="en-US"/>
        </a:p>
      </dgm:t>
    </dgm:pt>
    <dgm:pt modelId="{44B28C01-791F-403A-86E5-EE1E91FD237A}" type="parTrans" cxnId="{05A1774C-E054-4A3B-8117-CE447B5867AF}">
      <dgm:prSet/>
      <dgm:spPr/>
      <dgm:t>
        <a:bodyPr/>
        <a:lstStyle/>
        <a:p>
          <a:endParaRPr lang="en-US"/>
        </a:p>
      </dgm:t>
    </dgm:pt>
    <dgm:pt modelId="{A45D17B2-C560-4D8F-9EE5-904E18B57B87}" type="sibTrans" cxnId="{05A1774C-E054-4A3B-8117-CE447B5867AF}">
      <dgm:prSet/>
      <dgm:spPr/>
      <dgm:t>
        <a:bodyPr/>
        <a:lstStyle/>
        <a:p>
          <a:endParaRPr lang="en-US"/>
        </a:p>
      </dgm:t>
    </dgm:pt>
    <dgm:pt modelId="{BDD9CCAA-496D-4776-9E53-C7250EDC779E}">
      <dgm:prSet/>
      <dgm:spPr/>
      <dgm:t>
        <a:bodyPr/>
        <a:lstStyle/>
        <a:p>
          <a:r>
            <a:rPr lang="en-US" b="0" i="0"/>
            <a:t>To make a model having high accuracy and precision and can predict the results with greater confidence.</a:t>
          </a:r>
          <a:endParaRPr lang="en-US"/>
        </a:p>
      </dgm:t>
    </dgm:pt>
    <dgm:pt modelId="{47DCC725-DF0C-4A4F-9435-044E2F11A849}" type="parTrans" cxnId="{14127301-9F1A-4B30-AEF9-B91555450B8F}">
      <dgm:prSet/>
      <dgm:spPr/>
      <dgm:t>
        <a:bodyPr/>
        <a:lstStyle/>
        <a:p>
          <a:endParaRPr lang="en-US"/>
        </a:p>
      </dgm:t>
    </dgm:pt>
    <dgm:pt modelId="{4C84D20D-AA3A-46F6-8487-0E95690BF4FD}" type="sibTrans" cxnId="{14127301-9F1A-4B30-AEF9-B91555450B8F}">
      <dgm:prSet/>
      <dgm:spPr/>
      <dgm:t>
        <a:bodyPr/>
        <a:lstStyle/>
        <a:p>
          <a:endParaRPr lang="en-US"/>
        </a:p>
      </dgm:t>
    </dgm:pt>
    <dgm:pt modelId="{45C91B38-DC08-4CD3-97EB-5ABC57EB8FEF}">
      <dgm:prSet/>
      <dgm:spPr/>
      <dgm:t>
        <a:bodyPr/>
        <a:lstStyle/>
        <a:p>
          <a:r>
            <a:rPr lang="en-US" b="0" i="0"/>
            <a:t>Make these predictions accessible to users and patients anywhere, anytime so that they can get complete picture of their Health</a:t>
          </a:r>
          <a:endParaRPr lang="en-US"/>
        </a:p>
      </dgm:t>
    </dgm:pt>
    <dgm:pt modelId="{19D79442-0D4C-4385-A35F-DF574D9652EE}" type="parTrans" cxnId="{E85D121E-EC9E-4754-9067-F4A84A2A5181}">
      <dgm:prSet/>
      <dgm:spPr/>
      <dgm:t>
        <a:bodyPr/>
        <a:lstStyle/>
        <a:p>
          <a:endParaRPr lang="en-US"/>
        </a:p>
      </dgm:t>
    </dgm:pt>
    <dgm:pt modelId="{8A6DFC1D-FFEC-4673-AA48-1E65988F1CED}" type="sibTrans" cxnId="{E85D121E-EC9E-4754-9067-F4A84A2A5181}">
      <dgm:prSet/>
      <dgm:spPr/>
      <dgm:t>
        <a:bodyPr/>
        <a:lstStyle/>
        <a:p>
          <a:endParaRPr lang="en-US"/>
        </a:p>
      </dgm:t>
    </dgm:pt>
    <dgm:pt modelId="{3D9F9C83-45F3-456B-99A2-AAC19AF222DA}" type="pres">
      <dgm:prSet presAssocID="{A5775B89-0EC5-4A6C-B2D9-8FA8133439CD}" presName="vert0" presStyleCnt="0">
        <dgm:presLayoutVars>
          <dgm:dir/>
          <dgm:animOne val="branch"/>
          <dgm:animLvl val="lvl"/>
        </dgm:presLayoutVars>
      </dgm:prSet>
      <dgm:spPr/>
    </dgm:pt>
    <dgm:pt modelId="{6551C83A-3517-413F-8C69-AFFA6AC14CC1}" type="pres">
      <dgm:prSet presAssocID="{BDC6C9CF-1142-4546-97C6-2F625AD8F016}" presName="thickLine" presStyleLbl="alignNode1" presStyleIdx="0" presStyleCnt="4"/>
      <dgm:spPr/>
    </dgm:pt>
    <dgm:pt modelId="{1EE0D152-7EBA-453D-B72D-8F718C4F251E}" type="pres">
      <dgm:prSet presAssocID="{BDC6C9CF-1142-4546-97C6-2F625AD8F016}" presName="horz1" presStyleCnt="0"/>
      <dgm:spPr/>
    </dgm:pt>
    <dgm:pt modelId="{AD3C56FD-32BA-4F7B-A2AA-433CD269F8BA}" type="pres">
      <dgm:prSet presAssocID="{BDC6C9CF-1142-4546-97C6-2F625AD8F016}" presName="tx1" presStyleLbl="revTx" presStyleIdx="0" presStyleCnt="4"/>
      <dgm:spPr/>
    </dgm:pt>
    <dgm:pt modelId="{FB49C7DA-8387-4B48-95E3-1B89E337C3F6}" type="pres">
      <dgm:prSet presAssocID="{BDC6C9CF-1142-4546-97C6-2F625AD8F016}" presName="vert1" presStyleCnt="0"/>
      <dgm:spPr/>
    </dgm:pt>
    <dgm:pt modelId="{FEB0F152-2DA8-4F38-802D-57C411B28AB7}" type="pres">
      <dgm:prSet presAssocID="{9D61CAA6-4FEF-4A62-BB33-6C9FDF0B52ED}" presName="thickLine" presStyleLbl="alignNode1" presStyleIdx="1" presStyleCnt="4"/>
      <dgm:spPr/>
    </dgm:pt>
    <dgm:pt modelId="{0103B0EE-A796-4F14-96E4-0DF232E17D12}" type="pres">
      <dgm:prSet presAssocID="{9D61CAA6-4FEF-4A62-BB33-6C9FDF0B52ED}" presName="horz1" presStyleCnt="0"/>
      <dgm:spPr/>
    </dgm:pt>
    <dgm:pt modelId="{DFC8A877-E32C-4235-98FD-BB824F82CA67}" type="pres">
      <dgm:prSet presAssocID="{9D61CAA6-4FEF-4A62-BB33-6C9FDF0B52ED}" presName="tx1" presStyleLbl="revTx" presStyleIdx="1" presStyleCnt="4"/>
      <dgm:spPr/>
    </dgm:pt>
    <dgm:pt modelId="{88BC8565-7FC0-4428-852D-80F55E6E6702}" type="pres">
      <dgm:prSet presAssocID="{9D61CAA6-4FEF-4A62-BB33-6C9FDF0B52ED}" presName="vert1" presStyleCnt="0"/>
      <dgm:spPr/>
    </dgm:pt>
    <dgm:pt modelId="{98B41E1E-B007-4307-92B1-6F0CFA49854C}" type="pres">
      <dgm:prSet presAssocID="{BDD9CCAA-496D-4776-9E53-C7250EDC779E}" presName="thickLine" presStyleLbl="alignNode1" presStyleIdx="2" presStyleCnt="4"/>
      <dgm:spPr/>
    </dgm:pt>
    <dgm:pt modelId="{18E2215F-9459-4316-B7BF-619B51169D63}" type="pres">
      <dgm:prSet presAssocID="{BDD9CCAA-496D-4776-9E53-C7250EDC779E}" presName="horz1" presStyleCnt="0"/>
      <dgm:spPr/>
    </dgm:pt>
    <dgm:pt modelId="{E9853C6B-5770-4EDB-B7E8-C4A81C0A0922}" type="pres">
      <dgm:prSet presAssocID="{BDD9CCAA-496D-4776-9E53-C7250EDC779E}" presName="tx1" presStyleLbl="revTx" presStyleIdx="2" presStyleCnt="4"/>
      <dgm:spPr/>
    </dgm:pt>
    <dgm:pt modelId="{49F0C31E-619E-4B70-9387-BB388E0F89A4}" type="pres">
      <dgm:prSet presAssocID="{BDD9CCAA-496D-4776-9E53-C7250EDC779E}" presName="vert1" presStyleCnt="0"/>
      <dgm:spPr/>
    </dgm:pt>
    <dgm:pt modelId="{8CB2BEF5-993D-411B-B3FB-6A79E80B0578}" type="pres">
      <dgm:prSet presAssocID="{45C91B38-DC08-4CD3-97EB-5ABC57EB8FEF}" presName="thickLine" presStyleLbl="alignNode1" presStyleIdx="3" presStyleCnt="4"/>
      <dgm:spPr/>
    </dgm:pt>
    <dgm:pt modelId="{EF0C16AF-038D-404A-B81F-9066F5666476}" type="pres">
      <dgm:prSet presAssocID="{45C91B38-DC08-4CD3-97EB-5ABC57EB8FEF}" presName="horz1" presStyleCnt="0"/>
      <dgm:spPr/>
    </dgm:pt>
    <dgm:pt modelId="{DB36AD1B-FB0C-46E5-A13A-778C4000AD9F}" type="pres">
      <dgm:prSet presAssocID="{45C91B38-DC08-4CD3-97EB-5ABC57EB8FEF}" presName="tx1" presStyleLbl="revTx" presStyleIdx="3" presStyleCnt="4"/>
      <dgm:spPr/>
    </dgm:pt>
    <dgm:pt modelId="{C6A3AC20-3CDD-448C-BA3D-46E34A14A7DA}" type="pres">
      <dgm:prSet presAssocID="{45C91B38-DC08-4CD3-97EB-5ABC57EB8FEF}" presName="vert1" presStyleCnt="0"/>
      <dgm:spPr/>
    </dgm:pt>
  </dgm:ptLst>
  <dgm:cxnLst>
    <dgm:cxn modelId="{14127301-9F1A-4B30-AEF9-B91555450B8F}" srcId="{A5775B89-0EC5-4A6C-B2D9-8FA8133439CD}" destId="{BDD9CCAA-496D-4776-9E53-C7250EDC779E}" srcOrd="2" destOrd="0" parTransId="{47DCC725-DF0C-4A4F-9435-044E2F11A849}" sibTransId="{4C84D20D-AA3A-46F6-8487-0E95690BF4FD}"/>
    <dgm:cxn modelId="{E85D121E-EC9E-4754-9067-F4A84A2A5181}" srcId="{A5775B89-0EC5-4A6C-B2D9-8FA8133439CD}" destId="{45C91B38-DC08-4CD3-97EB-5ABC57EB8FEF}" srcOrd="3" destOrd="0" parTransId="{19D79442-0D4C-4385-A35F-DF574D9652EE}" sibTransId="{8A6DFC1D-FFEC-4673-AA48-1E65988F1CED}"/>
    <dgm:cxn modelId="{05A1774C-E054-4A3B-8117-CE447B5867AF}" srcId="{A5775B89-0EC5-4A6C-B2D9-8FA8133439CD}" destId="{9D61CAA6-4FEF-4A62-BB33-6C9FDF0B52ED}" srcOrd="1" destOrd="0" parTransId="{44B28C01-791F-403A-86E5-EE1E91FD237A}" sibTransId="{A45D17B2-C560-4D8F-9EE5-904E18B57B87}"/>
    <dgm:cxn modelId="{D387DF4C-A189-4F9C-A01A-78DE9FD52FED}" srcId="{A5775B89-0EC5-4A6C-B2D9-8FA8133439CD}" destId="{BDC6C9CF-1142-4546-97C6-2F625AD8F016}" srcOrd="0" destOrd="0" parTransId="{A8CF8C99-2F39-4DB0-920C-6A0CBC0A9B8A}" sibTransId="{9772C6FA-3517-4003-8338-A3270B5531DE}"/>
    <dgm:cxn modelId="{5344D970-CDE7-48AC-8B0C-D5EB2731C75A}" type="presOf" srcId="{45C91B38-DC08-4CD3-97EB-5ABC57EB8FEF}" destId="{DB36AD1B-FB0C-46E5-A13A-778C4000AD9F}" srcOrd="0" destOrd="0" presId="urn:microsoft.com/office/officeart/2008/layout/LinedList"/>
    <dgm:cxn modelId="{507D527B-358F-4DA3-AF75-FDE7AB2606FB}" type="presOf" srcId="{BDC6C9CF-1142-4546-97C6-2F625AD8F016}" destId="{AD3C56FD-32BA-4F7B-A2AA-433CD269F8BA}" srcOrd="0" destOrd="0" presId="urn:microsoft.com/office/officeart/2008/layout/LinedList"/>
    <dgm:cxn modelId="{C204098F-2C04-461A-A7C8-F2C5FEB040DC}" type="presOf" srcId="{9D61CAA6-4FEF-4A62-BB33-6C9FDF0B52ED}" destId="{DFC8A877-E32C-4235-98FD-BB824F82CA67}" srcOrd="0" destOrd="0" presId="urn:microsoft.com/office/officeart/2008/layout/LinedList"/>
    <dgm:cxn modelId="{25514798-723F-45E1-A2DA-0BFCD6E9CF16}" type="presOf" srcId="{BDD9CCAA-496D-4776-9E53-C7250EDC779E}" destId="{E9853C6B-5770-4EDB-B7E8-C4A81C0A0922}" srcOrd="0" destOrd="0" presId="urn:microsoft.com/office/officeart/2008/layout/LinedList"/>
    <dgm:cxn modelId="{F35AD5C9-0374-4D44-BF19-455952A6FF34}" type="presOf" srcId="{A5775B89-0EC5-4A6C-B2D9-8FA8133439CD}" destId="{3D9F9C83-45F3-456B-99A2-AAC19AF222DA}" srcOrd="0" destOrd="0" presId="urn:microsoft.com/office/officeart/2008/layout/LinedList"/>
    <dgm:cxn modelId="{532AF096-8AF9-4592-ABDB-619717D4ADF2}" type="presParOf" srcId="{3D9F9C83-45F3-456B-99A2-AAC19AF222DA}" destId="{6551C83A-3517-413F-8C69-AFFA6AC14CC1}" srcOrd="0" destOrd="0" presId="urn:microsoft.com/office/officeart/2008/layout/LinedList"/>
    <dgm:cxn modelId="{E970E874-3AF3-464E-B47E-10EF42194535}" type="presParOf" srcId="{3D9F9C83-45F3-456B-99A2-AAC19AF222DA}" destId="{1EE0D152-7EBA-453D-B72D-8F718C4F251E}" srcOrd="1" destOrd="0" presId="urn:microsoft.com/office/officeart/2008/layout/LinedList"/>
    <dgm:cxn modelId="{D19E6E4D-C233-48F8-A1C5-E81F0FCBEDA2}" type="presParOf" srcId="{1EE0D152-7EBA-453D-B72D-8F718C4F251E}" destId="{AD3C56FD-32BA-4F7B-A2AA-433CD269F8BA}" srcOrd="0" destOrd="0" presId="urn:microsoft.com/office/officeart/2008/layout/LinedList"/>
    <dgm:cxn modelId="{70371183-02A0-435D-BED9-511A484FB03D}" type="presParOf" srcId="{1EE0D152-7EBA-453D-B72D-8F718C4F251E}" destId="{FB49C7DA-8387-4B48-95E3-1B89E337C3F6}" srcOrd="1" destOrd="0" presId="urn:microsoft.com/office/officeart/2008/layout/LinedList"/>
    <dgm:cxn modelId="{66DBE877-32A5-4830-8959-6C33D4420712}" type="presParOf" srcId="{3D9F9C83-45F3-456B-99A2-AAC19AF222DA}" destId="{FEB0F152-2DA8-4F38-802D-57C411B28AB7}" srcOrd="2" destOrd="0" presId="urn:microsoft.com/office/officeart/2008/layout/LinedList"/>
    <dgm:cxn modelId="{5BDC1510-D4D9-44C5-B077-4DE30DCC087E}" type="presParOf" srcId="{3D9F9C83-45F3-456B-99A2-AAC19AF222DA}" destId="{0103B0EE-A796-4F14-96E4-0DF232E17D12}" srcOrd="3" destOrd="0" presId="urn:microsoft.com/office/officeart/2008/layout/LinedList"/>
    <dgm:cxn modelId="{F06FF46C-E247-4DFD-A9CC-0697CFAF4CDA}" type="presParOf" srcId="{0103B0EE-A796-4F14-96E4-0DF232E17D12}" destId="{DFC8A877-E32C-4235-98FD-BB824F82CA67}" srcOrd="0" destOrd="0" presId="urn:microsoft.com/office/officeart/2008/layout/LinedList"/>
    <dgm:cxn modelId="{50CFF9D1-C5ED-48EC-8250-C62587413603}" type="presParOf" srcId="{0103B0EE-A796-4F14-96E4-0DF232E17D12}" destId="{88BC8565-7FC0-4428-852D-80F55E6E6702}" srcOrd="1" destOrd="0" presId="urn:microsoft.com/office/officeart/2008/layout/LinedList"/>
    <dgm:cxn modelId="{F324A57C-1DE5-46E1-B7A6-CA8ED6DD56CD}" type="presParOf" srcId="{3D9F9C83-45F3-456B-99A2-AAC19AF222DA}" destId="{98B41E1E-B007-4307-92B1-6F0CFA49854C}" srcOrd="4" destOrd="0" presId="urn:microsoft.com/office/officeart/2008/layout/LinedList"/>
    <dgm:cxn modelId="{3A3A1CB9-972A-4673-B71A-0F2B81E2C399}" type="presParOf" srcId="{3D9F9C83-45F3-456B-99A2-AAC19AF222DA}" destId="{18E2215F-9459-4316-B7BF-619B51169D63}" srcOrd="5" destOrd="0" presId="urn:microsoft.com/office/officeart/2008/layout/LinedList"/>
    <dgm:cxn modelId="{6DEDDB6B-E7A1-4378-AB07-014739D71F34}" type="presParOf" srcId="{18E2215F-9459-4316-B7BF-619B51169D63}" destId="{E9853C6B-5770-4EDB-B7E8-C4A81C0A0922}" srcOrd="0" destOrd="0" presId="urn:microsoft.com/office/officeart/2008/layout/LinedList"/>
    <dgm:cxn modelId="{2EC3EC2B-334E-4D85-85D3-B49202A0D319}" type="presParOf" srcId="{18E2215F-9459-4316-B7BF-619B51169D63}" destId="{49F0C31E-619E-4B70-9387-BB388E0F89A4}" srcOrd="1" destOrd="0" presId="urn:microsoft.com/office/officeart/2008/layout/LinedList"/>
    <dgm:cxn modelId="{619B93FC-1612-4F2A-8628-DEC0348D8423}" type="presParOf" srcId="{3D9F9C83-45F3-456B-99A2-AAC19AF222DA}" destId="{8CB2BEF5-993D-411B-B3FB-6A79E80B0578}" srcOrd="6" destOrd="0" presId="urn:microsoft.com/office/officeart/2008/layout/LinedList"/>
    <dgm:cxn modelId="{3B05F13E-2178-45E5-8203-CB7896F88120}" type="presParOf" srcId="{3D9F9C83-45F3-456B-99A2-AAC19AF222DA}" destId="{EF0C16AF-038D-404A-B81F-9066F5666476}" srcOrd="7" destOrd="0" presId="urn:microsoft.com/office/officeart/2008/layout/LinedList"/>
    <dgm:cxn modelId="{E810C460-5E05-4DD8-AE71-629A0AC4AF1F}" type="presParOf" srcId="{EF0C16AF-038D-404A-B81F-9066F5666476}" destId="{DB36AD1B-FB0C-46E5-A13A-778C4000AD9F}" srcOrd="0" destOrd="0" presId="urn:microsoft.com/office/officeart/2008/layout/LinedList"/>
    <dgm:cxn modelId="{E0D8925D-FED6-4E3E-A4EC-7AEFCC4A70A9}" type="presParOf" srcId="{EF0C16AF-038D-404A-B81F-9066F5666476}" destId="{C6A3AC20-3CDD-448C-BA3D-46E34A14A7D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F1AC97-677A-4D9B-A395-EA8469B184D3}"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38EE6BF8-4BEE-47AD-A6FE-22CA5D7B791E}">
      <dgm:prSet/>
      <dgm:spPr/>
      <dgm:t>
        <a:bodyPr/>
        <a:lstStyle/>
        <a:p>
          <a:r>
            <a:rPr lang="en-US" b="0" i="0" baseline="0"/>
            <a:t>age </a:t>
          </a:r>
          <a:endParaRPr lang="en-US"/>
        </a:p>
      </dgm:t>
    </dgm:pt>
    <dgm:pt modelId="{B9DAA638-221F-4348-9846-9D9E7FB9023E}" type="parTrans" cxnId="{E2A0D1DB-4989-44BF-AA87-A534C17BF219}">
      <dgm:prSet/>
      <dgm:spPr/>
      <dgm:t>
        <a:bodyPr/>
        <a:lstStyle/>
        <a:p>
          <a:endParaRPr lang="en-US"/>
        </a:p>
      </dgm:t>
    </dgm:pt>
    <dgm:pt modelId="{3B917830-CE36-4DFE-AA63-58ABCB88B123}" type="sibTrans" cxnId="{E2A0D1DB-4989-44BF-AA87-A534C17BF219}">
      <dgm:prSet/>
      <dgm:spPr/>
      <dgm:t>
        <a:bodyPr/>
        <a:lstStyle/>
        <a:p>
          <a:endParaRPr lang="en-US"/>
        </a:p>
      </dgm:t>
    </dgm:pt>
    <dgm:pt modelId="{044D784B-99B7-47FA-865F-C90C490361B6}">
      <dgm:prSet/>
      <dgm:spPr/>
      <dgm:t>
        <a:bodyPr/>
        <a:lstStyle/>
        <a:p>
          <a:r>
            <a:rPr lang="en-US" b="0" i="0" baseline="0"/>
            <a:t>sex </a:t>
          </a:r>
          <a:endParaRPr lang="en-US"/>
        </a:p>
      </dgm:t>
    </dgm:pt>
    <dgm:pt modelId="{EA23FFEA-3369-4F3F-A69C-FCA59251C34D}" type="parTrans" cxnId="{12C73E74-ECD6-4C6F-AD8E-8CDD0660E856}">
      <dgm:prSet/>
      <dgm:spPr/>
      <dgm:t>
        <a:bodyPr/>
        <a:lstStyle/>
        <a:p>
          <a:endParaRPr lang="en-US"/>
        </a:p>
      </dgm:t>
    </dgm:pt>
    <dgm:pt modelId="{E7CE29C4-973B-4648-A308-4F74DCAD1FA0}" type="sibTrans" cxnId="{12C73E74-ECD6-4C6F-AD8E-8CDD0660E856}">
      <dgm:prSet/>
      <dgm:spPr/>
      <dgm:t>
        <a:bodyPr/>
        <a:lstStyle/>
        <a:p>
          <a:endParaRPr lang="en-US"/>
        </a:p>
      </dgm:t>
    </dgm:pt>
    <dgm:pt modelId="{47033990-1A9A-42B9-B9EE-14D15F8D34E8}">
      <dgm:prSet/>
      <dgm:spPr/>
      <dgm:t>
        <a:bodyPr/>
        <a:lstStyle/>
        <a:p>
          <a:r>
            <a:rPr lang="en-US" b="0" i="0" baseline="0"/>
            <a:t>cp </a:t>
          </a:r>
          <a:endParaRPr lang="en-US"/>
        </a:p>
      </dgm:t>
    </dgm:pt>
    <dgm:pt modelId="{472F26F7-F03E-4834-BDD4-94EC4FCFC57A}" type="parTrans" cxnId="{BA9F7301-66DA-472A-A87B-4A49743913D8}">
      <dgm:prSet/>
      <dgm:spPr/>
      <dgm:t>
        <a:bodyPr/>
        <a:lstStyle/>
        <a:p>
          <a:endParaRPr lang="en-US"/>
        </a:p>
      </dgm:t>
    </dgm:pt>
    <dgm:pt modelId="{79A93B30-F878-445B-87EF-9E6C8DD7819F}" type="sibTrans" cxnId="{BA9F7301-66DA-472A-A87B-4A49743913D8}">
      <dgm:prSet/>
      <dgm:spPr/>
      <dgm:t>
        <a:bodyPr/>
        <a:lstStyle/>
        <a:p>
          <a:endParaRPr lang="en-US"/>
        </a:p>
      </dgm:t>
    </dgm:pt>
    <dgm:pt modelId="{01C63A8C-77DC-4DC2-976D-CA779C6BBC0C}">
      <dgm:prSet/>
      <dgm:spPr/>
      <dgm:t>
        <a:bodyPr/>
        <a:lstStyle/>
        <a:p>
          <a:r>
            <a:rPr lang="en-US" b="0" i="0" baseline="0"/>
            <a:t>trestbps </a:t>
          </a:r>
          <a:endParaRPr lang="en-US"/>
        </a:p>
      </dgm:t>
    </dgm:pt>
    <dgm:pt modelId="{131C10F1-BD2B-43C6-A45D-35F629E22369}" type="parTrans" cxnId="{9E772EF4-DFF3-4C3C-8802-16DBD2FA3238}">
      <dgm:prSet/>
      <dgm:spPr/>
      <dgm:t>
        <a:bodyPr/>
        <a:lstStyle/>
        <a:p>
          <a:endParaRPr lang="en-US"/>
        </a:p>
      </dgm:t>
    </dgm:pt>
    <dgm:pt modelId="{1C013E39-087D-49F1-BEAA-4A43902F4761}" type="sibTrans" cxnId="{9E772EF4-DFF3-4C3C-8802-16DBD2FA3238}">
      <dgm:prSet/>
      <dgm:spPr/>
      <dgm:t>
        <a:bodyPr/>
        <a:lstStyle/>
        <a:p>
          <a:endParaRPr lang="en-US"/>
        </a:p>
      </dgm:t>
    </dgm:pt>
    <dgm:pt modelId="{C1F3850B-DC8B-4D5A-B5BF-0701AF01AFA2}">
      <dgm:prSet/>
      <dgm:spPr/>
      <dgm:t>
        <a:bodyPr/>
        <a:lstStyle/>
        <a:p>
          <a:r>
            <a:rPr lang="en-US" b="0" i="0" baseline="0"/>
            <a:t>chol </a:t>
          </a:r>
          <a:endParaRPr lang="en-US"/>
        </a:p>
      </dgm:t>
    </dgm:pt>
    <dgm:pt modelId="{377ECC16-A056-48E7-BB0A-70D7B61C11C4}" type="parTrans" cxnId="{F0867ED6-687A-4C91-B749-D07D3E6A0CE8}">
      <dgm:prSet/>
      <dgm:spPr/>
      <dgm:t>
        <a:bodyPr/>
        <a:lstStyle/>
        <a:p>
          <a:endParaRPr lang="en-US"/>
        </a:p>
      </dgm:t>
    </dgm:pt>
    <dgm:pt modelId="{ACC1BC62-AA9B-4346-9D0E-8523E2B31BB1}" type="sibTrans" cxnId="{F0867ED6-687A-4C91-B749-D07D3E6A0CE8}">
      <dgm:prSet/>
      <dgm:spPr/>
      <dgm:t>
        <a:bodyPr/>
        <a:lstStyle/>
        <a:p>
          <a:endParaRPr lang="en-US"/>
        </a:p>
      </dgm:t>
    </dgm:pt>
    <dgm:pt modelId="{6B66F55A-85AB-4150-BD19-B475DE19FA6A}">
      <dgm:prSet/>
      <dgm:spPr/>
      <dgm:t>
        <a:bodyPr/>
        <a:lstStyle/>
        <a:p>
          <a:r>
            <a:rPr lang="en-US" b="0" i="0" baseline="0"/>
            <a:t>fbs </a:t>
          </a:r>
          <a:endParaRPr lang="en-US"/>
        </a:p>
      </dgm:t>
    </dgm:pt>
    <dgm:pt modelId="{6D75506D-7464-4F9B-A09F-9ECD194D7189}" type="parTrans" cxnId="{39C71265-482C-4E3E-AE9C-4FBE1F780F4E}">
      <dgm:prSet/>
      <dgm:spPr/>
      <dgm:t>
        <a:bodyPr/>
        <a:lstStyle/>
        <a:p>
          <a:endParaRPr lang="en-US"/>
        </a:p>
      </dgm:t>
    </dgm:pt>
    <dgm:pt modelId="{75C6B917-0BF0-4C7E-829E-10740F883438}" type="sibTrans" cxnId="{39C71265-482C-4E3E-AE9C-4FBE1F780F4E}">
      <dgm:prSet/>
      <dgm:spPr/>
      <dgm:t>
        <a:bodyPr/>
        <a:lstStyle/>
        <a:p>
          <a:endParaRPr lang="en-US"/>
        </a:p>
      </dgm:t>
    </dgm:pt>
    <dgm:pt modelId="{1A2FC798-7236-4FB8-835E-8978B80511C3}">
      <dgm:prSet/>
      <dgm:spPr/>
      <dgm:t>
        <a:bodyPr/>
        <a:lstStyle/>
        <a:p>
          <a:r>
            <a:rPr lang="en-US" b="0" i="0" baseline="0"/>
            <a:t>restecg</a:t>
          </a:r>
          <a:endParaRPr lang="en-US"/>
        </a:p>
      </dgm:t>
    </dgm:pt>
    <dgm:pt modelId="{5A78A019-0D20-49B1-80B3-273299626304}" type="parTrans" cxnId="{76CD8CA1-A700-4151-8CF2-A64486FA4C82}">
      <dgm:prSet/>
      <dgm:spPr/>
      <dgm:t>
        <a:bodyPr/>
        <a:lstStyle/>
        <a:p>
          <a:endParaRPr lang="en-US"/>
        </a:p>
      </dgm:t>
    </dgm:pt>
    <dgm:pt modelId="{50CD5B8C-51C4-4C12-A3F4-34E7E82695EE}" type="sibTrans" cxnId="{76CD8CA1-A700-4151-8CF2-A64486FA4C82}">
      <dgm:prSet/>
      <dgm:spPr/>
      <dgm:t>
        <a:bodyPr/>
        <a:lstStyle/>
        <a:p>
          <a:endParaRPr lang="en-US"/>
        </a:p>
      </dgm:t>
    </dgm:pt>
    <dgm:pt modelId="{E0F85FA8-2A7B-46D7-A3B4-7F15EDC800D8}">
      <dgm:prSet/>
      <dgm:spPr/>
      <dgm:t>
        <a:bodyPr/>
        <a:lstStyle/>
        <a:p>
          <a:r>
            <a:rPr lang="en-US" b="0" i="0" baseline="0"/>
            <a:t>thalach </a:t>
          </a:r>
          <a:endParaRPr lang="en-US"/>
        </a:p>
      </dgm:t>
    </dgm:pt>
    <dgm:pt modelId="{E484BC03-604B-41C4-B23F-9C559FA0326E}" type="parTrans" cxnId="{DEE3A7AD-9D1B-4C4C-960C-054CBAD8D221}">
      <dgm:prSet/>
      <dgm:spPr/>
      <dgm:t>
        <a:bodyPr/>
        <a:lstStyle/>
        <a:p>
          <a:endParaRPr lang="en-US"/>
        </a:p>
      </dgm:t>
    </dgm:pt>
    <dgm:pt modelId="{D839C4A3-275A-4F86-BEB1-78F2C5D50F3A}" type="sibTrans" cxnId="{DEE3A7AD-9D1B-4C4C-960C-054CBAD8D221}">
      <dgm:prSet/>
      <dgm:spPr/>
      <dgm:t>
        <a:bodyPr/>
        <a:lstStyle/>
        <a:p>
          <a:endParaRPr lang="en-US"/>
        </a:p>
      </dgm:t>
    </dgm:pt>
    <dgm:pt modelId="{9FC1916E-A833-4AAA-AA6B-FDC6D4850339}">
      <dgm:prSet/>
      <dgm:spPr/>
      <dgm:t>
        <a:bodyPr/>
        <a:lstStyle/>
        <a:p>
          <a:r>
            <a:rPr lang="en-US" b="0" i="0" baseline="0"/>
            <a:t>exang </a:t>
          </a:r>
          <a:endParaRPr lang="en-US"/>
        </a:p>
      </dgm:t>
    </dgm:pt>
    <dgm:pt modelId="{E1620D96-F920-43D2-A174-E35417FB66E7}" type="parTrans" cxnId="{962BA275-FEA5-4288-9C04-7DEBA9B56BE4}">
      <dgm:prSet/>
      <dgm:spPr/>
      <dgm:t>
        <a:bodyPr/>
        <a:lstStyle/>
        <a:p>
          <a:endParaRPr lang="en-US"/>
        </a:p>
      </dgm:t>
    </dgm:pt>
    <dgm:pt modelId="{5C8CCC8C-7203-452D-8890-A7360FA0180F}" type="sibTrans" cxnId="{962BA275-FEA5-4288-9C04-7DEBA9B56BE4}">
      <dgm:prSet/>
      <dgm:spPr/>
      <dgm:t>
        <a:bodyPr/>
        <a:lstStyle/>
        <a:p>
          <a:endParaRPr lang="en-US"/>
        </a:p>
      </dgm:t>
    </dgm:pt>
    <dgm:pt modelId="{42D2A7BF-A836-4707-8EE7-6B3079F9D745}">
      <dgm:prSet/>
      <dgm:spPr/>
      <dgm:t>
        <a:bodyPr/>
        <a:lstStyle/>
        <a:p>
          <a:r>
            <a:rPr lang="en-US" b="0" i="0" baseline="0"/>
            <a:t>oldpeak </a:t>
          </a:r>
          <a:endParaRPr lang="en-US"/>
        </a:p>
      </dgm:t>
    </dgm:pt>
    <dgm:pt modelId="{B84F4420-DEAE-41E2-BAF7-E1A60C7C203D}" type="parTrans" cxnId="{CB7574FB-918E-4ABF-8464-94C3FC79293B}">
      <dgm:prSet/>
      <dgm:spPr/>
      <dgm:t>
        <a:bodyPr/>
        <a:lstStyle/>
        <a:p>
          <a:endParaRPr lang="en-US"/>
        </a:p>
      </dgm:t>
    </dgm:pt>
    <dgm:pt modelId="{D2EB4D78-F3A2-461B-8D0D-F4C516FA928A}" type="sibTrans" cxnId="{CB7574FB-918E-4ABF-8464-94C3FC79293B}">
      <dgm:prSet/>
      <dgm:spPr/>
      <dgm:t>
        <a:bodyPr/>
        <a:lstStyle/>
        <a:p>
          <a:endParaRPr lang="en-US"/>
        </a:p>
      </dgm:t>
    </dgm:pt>
    <dgm:pt modelId="{B0E055B7-812A-4916-8239-D406511C1E61}">
      <dgm:prSet/>
      <dgm:spPr/>
      <dgm:t>
        <a:bodyPr/>
        <a:lstStyle/>
        <a:p>
          <a:r>
            <a:rPr lang="en-US" b="0" i="0" baseline="0"/>
            <a:t>slope </a:t>
          </a:r>
          <a:endParaRPr lang="en-US"/>
        </a:p>
      </dgm:t>
    </dgm:pt>
    <dgm:pt modelId="{0215FE7D-E531-49B3-BBE8-16FC49D15D93}" type="parTrans" cxnId="{C6A252D6-19A8-4CE7-8868-E0804FC48FD0}">
      <dgm:prSet/>
      <dgm:spPr/>
      <dgm:t>
        <a:bodyPr/>
        <a:lstStyle/>
        <a:p>
          <a:endParaRPr lang="en-US"/>
        </a:p>
      </dgm:t>
    </dgm:pt>
    <dgm:pt modelId="{462B097F-EFFF-41DD-9ABC-34A654635BA3}" type="sibTrans" cxnId="{C6A252D6-19A8-4CE7-8868-E0804FC48FD0}">
      <dgm:prSet/>
      <dgm:spPr/>
      <dgm:t>
        <a:bodyPr/>
        <a:lstStyle/>
        <a:p>
          <a:endParaRPr lang="en-US"/>
        </a:p>
      </dgm:t>
    </dgm:pt>
    <dgm:pt modelId="{F1BAA096-37A4-4F35-8074-1E4AF845A378}">
      <dgm:prSet/>
      <dgm:spPr/>
      <dgm:t>
        <a:bodyPr/>
        <a:lstStyle/>
        <a:p>
          <a:r>
            <a:rPr lang="en-US" b="0" i="0" baseline="0"/>
            <a:t>ca </a:t>
          </a:r>
          <a:endParaRPr lang="en-US"/>
        </a:p>
      </dgm:t>
    </dgm:pt>
    <dgm:pt modelId="{BEFE5963-283C-42DF-8526-7ABCE8468F3F}" type="parTrans" cxnId="{5FEFA72F-65A1-4CA8-AD49-04A2C2E87428}">
      <dgm:prSet/>
      <dgm:spPr/>
      <dgm:t>
        <a:bodyPr/>
        <a:lstStyle/>
        <a:p>
          <a:endParaRPr lang="en-US"/>
        </a:p>
      </dgm:t>
    </dgm:pt>
    <dgm:pt modelId="{9F0B4CE5-9BAA-497B-A857-724E7E6E51FC}" type="sibTrans" cxnId="{5FEFA72F-65A1-4CA8-AD49-04A2C2E87428}">
      <dgm:prSet/>
      <dgm:spPr/>
      <dgm:t>
        <a:bodyPr/>
        <a:lstStyle/>
        <a:p>
          <a:endParaRPr lang="en-US"/>
        </a:p>
      </dgm:t>
    </dgm:pt>
    <dgm:pt modelId="{2883ABC8-F5F6-4E22-B320-E510114C6899}">
      <dgm:prSet/>
      <dgm:spPr/>
      <dgm:t>
        <a:bodyPr/>
        <a:lstStyle/>
        <a:p>
          <a:r>
            <a:rPr lang="en-US" b="0" i="0" baseline="0"/>
            <a:t>thal </a:t>
          </a:r>
          <a:endParaRPr lang="en-US"/>
        </a:p>
      </dgm:t>
    </dgm:pt>
    <dgm:pt modelId="{7C75E7F8-379C-4499-AAE5-7169598F9576}" type="parTrans" cxnId="{7036090E-4A84-4DFA-925D-57C9141B0EA7}">
      <dgm:prSet/>
      <dgm:spPr/>
      <dgm:t>
        <a:bodyPr/>
        <a:lstStyle/>
        <a:p>
          <a:endParaRPr lang="en-US"/>
        </a:p>
      </dgm:t>
    </dgm:pt>
    <dgm:pt modelId="{ABD76F79-441D-4F90-8CDB-C75DE48127C3}" type="sibTrans" cxnId="{7036090E-4A84-4DFA-925D-57C9141B0EA7}">
      <dgm:prSet/>
      <dgm:spPr/>
      <dgm:t>
        <a:bodyPr/>
        <a:lstStyle/>
        <a:p>
          <a:endParaRPr lang="en-US"/>
        </a:p>
      </dgm:t>
    </dgm:pt>
    <dgm:pt modelId="{7C0AD975-3BE1-4A19-A261-1FA286BDD17A}">
      <dgm:prSet/>
      <dgm:spPr/>
      <dgm:t>
        <a:bodyPr/>
        <a:lstStyle/>
        <a:p>
          <a:r>
            <a:rPr lang="en-US" b="0" i="0" baseline="0"/>
            <a:t>target </a:t>
          </a:r>
          <a:endParaRPr lang="en-US"/>
        </a:p>
      </dgm:t>
    </dgm:pt>
    <dgm:pt modelId="{43232005-B40F-4BFD-ACA9-6A75ECFDE36C}" type="parTrans" cxnId="{D3D0A5CA-2AE3-4124-A95C-7E875A9193A9}">
      <dgm:prSet/>
      <dgm:spPr/>
      <dgm:t>
        <a:bodyPr/>
        <a:lstStyle/>
        <a:p>
          <a:endParaRPr lang="en-US"/>
        </a:p>
      </dgm:t>
    </dgm:pt>
    <dgm:pt modelId="{46045AE0-308F-4314-A0CD-F98E712A5B11}" type="sibTrans" cxnId="{D3D0A5CA-2AE3-4124-A95C-7E875A9193A9}">
      <dgm:prSet/>
      <dgm:spPr/>
      <dgm:t>
        <a:bodyPr/>
        <a:lstStyle/>
        <a:p>
          <a:endParaRPr lang="en-US"/>
        </a:p>
      </dgm:t>
    </dgm:pt>
    <dgm:pt modelId="{EDF84405-5093-4E20-91F4-B62C249ED422}" type="pres">
      <dgm:prSet presAssocID="{2EF1AC97-677A-4D9B-A395-EA8469B184D3}" presName="diagram" presStyleCnt="0">
        <dgm:presLayoutVars>
          <dgm:dir/>
          <dgm:resizeHandles val="exact"/>
        </dgm:presLayoutVars>
      </dgm:prSet>
      <dgm:spPr/>
    </dgm:pt>
    <dgm:pt modelId="{3F5FA0BE-3DA1-4758-BE03-17A5FDB9D227}" type="pres">
      <dgm:prSet presAssocID="{38EE6BF8-4BEE-47AD-A6FE-22CA5D7B791E}" presName="node" presStyleLbl="node1" presStyleIdx="0" presStyleCnt="14">
        <dgm:presLayoutVars>
          <dgm:bulletEnabled val="1"/>
        </dgm:presLayoutVars>
      </dgm:prSet>
      <dgm:spPr/>
    </dgm:pt>
    <dgm:pt modelId="{C61FBDD4-9879-40E4-88B0-08FC64A1F561}" type="pres">
      <dgm:prSet presAssocID="{3B917830-CE36-4DFE-AA63-58ABCB88B123}" presName="sibTrans" presStyleCnt="0"/>
      <dgm:spPr/>
    </dgm:pt>
    <dgm:pt modelId="{E69940FA-E3DB-4508-964C-9E9673C78045}" type="pres">
      <dgm:prSet presAssocID="{044D784B-99B7-47FA-865F-C90C490361B6}" presName="node" presStyleLbl="node1" presStyleIdx="1" presStyleCnt="14">
        <dgm:presLayoutVars>
          <dgm:bulletEnabled val="1"/>
        </dgm:presLayoutVars>
      </dgm:prSet>
      <dgm:spPr/>
    </dgm:pt>
    <dgm:pt modelId="{1A161BA8-BAF5-46E8-A96C-07176F7719BA}" type="pres">
      <dgm:prSet presAssocID="{E7CE29C4-973B-4648-A308-4F74DCAD1FA0}" presName="sibTrans" presStyleCnt="0"/>
      <dgm:spPr/>
    </dgm:pt>
    <dgm:pt modelId="{6A903DE9-682B-4DB6-961E-FD14DD533A2A}" type="pres">
      <dgm:prSet presAssocID="{47033990-1A9A-42B9-B9EE-14D15F8D34E8}" presName="node" presStyleLbl="node1" presStyleIdx="2" presStyleCnt="14">
        <dgm:presLayoutVars>
          <dgm:bulletEnabled val="1"/>
        </dgm:presLayoutVars>
      </dgm:prSet>
      <dgm:spPr/>
    </dgm:pt>
    <dgm:pt modelId="{CD5B7CE1-BC1F-4830-89D8-1FAD85099EDD}" type="pres">
      <dgm:prSet presAssocID="{79A93B30-F878-445B-87EF-9E6C8DD7819F}" presName="sibTrans" presStyleCnt="0"/>
      <dgm:spPr/>
    </dgm:pt>
    <dgm:pt modelId="{CB0269C8-B13D-41F4-A7AC-5833A9C83792}" type="pres">
      <dgm:prSet presAssocID="{01C63A8C-77DC-4DC2-976D-CA779C6BBC0C}" presName="node" presStyleLbl="node1" presStyleIdx="3" presStyleCnt="14">
        <dgm:presLayoutVars>
          <dgm:bulletEnabled val="1"/>
        </dgm:presLayoutVars>
      </dgm:prSet>
      <dgm:spPr/>
    </dgm:pt>
    <dgm:pt modelId="{FBD1CC16-A93B-4C94-A0B4-83ED2130C72B}" type="pres">
      <dgm:prSet presAssocID="{1C013E39-087D-49F1-BEAA-4A43902F4761}" presName="sibTrans" presStyleCnt="0"/>
      <dgm:spPr/>
    </dgm:pt>
    <dgm:pt modelId="{45E01219-0655-45D6-B3D2-2BFED1A58687}" type="pres">
      <dgm:prSet presAssocID="{C1F3850B-DC8B-4D5A-B5BF-0701AF01AFA2}" presName="node" presStyleLbl="node1" presStyleIdx="4" presStyleCnt="14">
        <dgm:presLayoutVars>
          <dgm:bulletEnabled val="1"/>
        </dgm:presLayoutVars>
      </dgm:prSet>
      <dgm:spPr/>
    </dgm:pt>
    <dgm:pt modelId="{F6085E0A-9AE3-45EB-AB53-E6ED2A29F612}" type="pres">
      <dgm:prSet presAssocID="{ACC1BC62-AA9B-4346-9D0E-8523E2B31BB1}" presName="sibTrans" presStyleCnt="0"/>
      <dgm:spPr/>
    </dgm:pt>
    <dgm:pt modelId="{03BCE219-FCFF-42A0-974D-9F45901391F4}" type="pres">
      <dgm:prSet presAssocID="{6B66F55A-85AB-4150-BD19-B475DE19FA6A}" presName="node" presStyleLbl="node1" presStyleIdx="5" presStyleCnt="14">
        <dgm:presLayoutVars>
          <dgm:bulletEnabled val="1"/>
        </dgm:presLayoutVars>
      </dgm:prSet>
      <dgm:spPr/>
    </dgm:pt>
    <dgm:pt modelId="{DFE6E2B4-B5AD-45ED-BACC-0BACBF17E38F}" type="pres">
      <dgm:prSet presAssocID="{75C6B917-0BF0-4C7E-829E-10740F883438}" presName="sibTrans" presStyleCnt="0"/>
      <dgm:spPr/>
    </dgm:pt>
    <dgm:pt modelId="{659444A8-6996-47B2-B7D2-E8B081A66978}" type="pres">
      <dgm:prSet presAssocID="{1A2FC798-7236-4FB8-835E-8978B80511C3}" presName="node" presStyleLbl="node1" presStyleIdx="6" presStyleCnt="14">
        <dgm:presLayoutVars>
          <dgm:bulletEnabled val="1"/>
        </dgm:presLayoutVars>
      </dgm:prSet>
      <dgm:spPr/>
    </dgm:pt>
    <dgm:pt modelId="{6F82D8C5-4ED3-4965-9EB8-2A9D2BD5F7B0}" type="pres">
      <dgm:prSet presAssocID="{50CD5B8C-51C4-4C12-A3F4-34E7E82695EE}" presName="sibTrans" presStyleCnt="0"/>
      <dgm:spPr/>
    </dgm:pt>
    <dgm:pt modelId="{CB5D6A2B-CAD2-4114-B350-F49B18E4F6E1}" type="pres">
      <dgm:prSet presAssocID="{E0F85FA8-2A7B-46D7-A3B4-7F15EDC800D8}" presName="node" presStyleLbl="node1" presStyleIdx="7" presStyleCnt="14">
        <dgm:presLayoutVars>
          <dgm:bulletEnabled val="1"/>
        </dgm:presLayoutVars>
      </dgm:prSet>
      <dgm:spPr/>
    </dgm:pt>
    <dgm:pt modelId="{9EFF1C8F-2377-4507-B933-23A1F6B7F441}" type="pres">
      <dgm:prSet presAssocID="{D839C4A3-275A-4F86-BEB1-78F2C5D50F3A}" presName="sibTrans" presStyleCnt="0"/>
      <dgm:spPr/>
    </dgm:pt>
    <dgm:pt modelId="{E1A18A77-302D-441C-BD94-47CEBBA3717D}" type="pres">
      <dgm:prSet presAssocID="{9FC1916E-A833-4AAA-AA6B-FDC6D4850339}" presName="node" presStyleLbl="node1" presStyleIdx="8" presStyleCnt="14">
        <dgm:presLayoutVars>
          <dgm:bulletEnabled val="1"/>
        </dgm:presLayoutVars>
      </dgm:prSet>
      <dgm:spPr/>
    </dgm:pt>
    <dgm:pt modelId="{FC1BEC99-49CA-4530-A8F5-A61CADE6D59F}" type="pres">
      <dgm:prSet presAssocID="{5C8CCC8C-7203-452D-8890-A7360FA0180F}" presName="sibTrans" presStyleCnt="0"/>
      <dgm:spPr/>
    </dgm:pt>
    <dgm:pt modelId="{15980F79-3FC3-454D-9D85-B2B0B114A404}" type="pres">
      <dgm:prSet presAssocID="{42D2A7BF-A836-4707-8EE7-6B3079F9D745}" presName="node" presStyleLbl="node1" presStyleIdx="9" presStyleCnt="14">
        <dgm:presLayoutVars>
          <dgm:bulletEnabled val="1"/>
        </dgm:presLayoutVars>
      </dgm:prSet>
      <dgm:spPr/>
    </dgm:pt>
    <dgm:pt modelId="{1386E905-D6A1-4184-8784-EB313644D2C2}" type="pres">
      <dgm:prSet presAssocID="{D2EB4D78-F3A2-461B-8D0D-F4C516FA928A}" presName="sibTrans" presStyleCnt="0"/>
      <dgm:spPr/>
    </dgm:pt>
    <dgm:pt modelId="{90361170-93D5-458F-9DC8-7D5323566D29}" type="pres">
      <dgm:prSet presAssocID="{B0E055B7-812A-4916-8239-D406511C1E61}" presName="node" presStyleLbl="node1" presStyleIdx="10" presStyleCnt="14">
        <dgm:presLayoutVars>
          <dgm:bulletEnabled val="1"/>
        </dgm:presLayoutVars>
      </dgm:prSet>
      <dgm:spPr/>
    </dgm:pt>
    <dgm:pt modelId="{644D656F-9904-49F6-AD3C-2FCB6F7A4A0C}" type="pres">
      <dgm:prSet presAssocID="{462B097F-EFFF-41DD-9ABC-34A654635BA3}" presName="sibTrans" presStyleCnt="0"/>
      <dgm:spPr/>
    </dgm:pt>
    <dgm:pt modelId="{600AC289-B3F4-4BDA-8EA8-1F0CBB22BEAF}" type="pres">
      <dgm:prSet presAssocID="{F1BAA096-37A4-4F35-8074-1E4AF845A378}" presName="node" presStyleLbl="node1" presStyleIdx="11" presStyleCnt="14">
        <dgm:presLayoutVars>
          <dgm:bulletEnabled val="1"/>
        </dgm:presLayoutVars>
      </dgm:prSet>
      <dgm:spPr/>
    </dgm:pt>
    <dgm:pt modelId="{88466E67-DEE3-433C-A633-99A67BE79737}" type="pres">
      <dgm:prSet presAssocID="{9F0B4CE5-9BAA-497B-A857-724E7E6E51FC}" presName="sibTrans" presStyleCnt="0"/>
      <dgm:spPr/>
    </dgm:pt>
    <dgm:pt modelId="{FD4968F6-5A1A-4E20-8E40-F74F1CA70016}" type="pres">
      <dgm:prSet presAssocID="{2883ABC8-F5F6-4E22-B320-E510114C6899}" presName="node" presStyleLbl="node1" presStyleIdx="12" presStyleCnt="14">
        <dgm:presLayoutVars>
          <dgm:bulletEnabled val="1"/>
        </dgm:presLayoutVars>
      </dgm:prSet>
      <dgm:spPr/>
    </dgm:pt>
    <dgm:pt modelId="{925977BA-A6F4-4A53-BAED-AE131EF31F53}" type="pres">
      <dgm:prSet presAssocID="{ABD76F79-441D-4F90-8CDB-C75DE48127C3}" presName="sibTrans" presStyleCnt="0"/>
      <dgm:spPr/>
    </dgm:pt>
    <dgm:pt modelId="{3F38B6D7-DED5-4781-B1FC-5CFA061A22DA}" type="pres">
      <dgm:prSet presAssocID="{7C0AD975-3BE1-4A19-A261-1FA286BDD17A}" presName="node" presStyleLbl="node1" presStyleIdx="13" presStyleCnt="14">
        <dgm:presLayoutVars>
          <dgm:bulletEnabled val="1"/>
        </dgm:presLayoutVars>
      </dgm:prSet>
      <dgm:spPr/>
    </dgm:pt>
  </dgm:ptLst>
  <dgm:cxnLst>
    <dgm:cxn modelId="{BA9F7301-66DA-472A-A87B-4A49743913D8}" srcId="{2EF1AC97-677A-4D9B-A395-EA8469B184D3}" destId="{47033990-1A9A-42B9-B9EE-14D15F8D34E8}" srcOrd="2" destOrd="0" parTransId="{472F26F7-F03E-4834-BDD4-94EC4FCFC57A}" sibTransId="{79A93B30-F878-445B-87EF-9E6C8DD7819F}"/>
    <dgm:cxn modelId="{7036090E-4A84-4DFA-925D-57C9141B0EA7}" srcId="{2EF1AC97-677A-4D9B-A395-EA8469B184D3}" destId="{2883ABC8-F5F6-4E22-B320-E510114C6899}" srcOrd="12" destOrd="0" parTransId="{7C75E7F8-379C-4499-AAE5-7169598F9576}" sibTransId="{ABD76F79-441D-4F90-8CDB-C75DE48127C3}"/>
    <dgm:cxn modelId="{4B99652B-A9D3-43BF-8E9C-C1E34BD7BD1B}" type="presOf" srcId="{B0E055B7-812A-4916-8239-D406511C1E61}" destId="{90361170-93D5-458F-9DC8-7D5323566D29}" srcOrd="0" destOrd="0" presId="urn:microsoft.com/office/officeart/2005/8/layout/default"/>
    <dgm:cxn modelId="{8ABBCB2E-C887-43E6-9873-04CAD209F552}" type="presOf" srcId="{2883ABC8-F5F6-4E22-B320-E510114C6899}" destId="{FD4968F6-5A1A-4E20-8E40-F74F1CA70016}" srcOrd="0" destOrd="0" presId="urn:microsoft.com/office/officeart/2005/8/layout/default"/>
    <dgm:cxn modelId="{5FEFA72F-65A1-4CA8-AD49-04A2C2E87428}" srcId="{2EF1AC97-677A-4D9B-A395-EA8469B184D3}" destId="{F1BAA096-37A4-4F35-8074-1E4AF845A378}" srcOrd="11" destOrd="0" parTransId="{BEFE5963-283C-42DF-8526-7ABCE8468F3F}" sibTransId="{9F0B4CE5-9BAA-497B-A857-724E7E6E51FC}"/>
    <dgm:cxn modelId="{6B32F732-B6FD-4090-A6B8-52138DE9F692}" type="presOf" srcId="{6B66F55A-85AB-4150-BD19-B475DE19FA6A}" destId="{03BCE219-FCFF-42A0-974D-9F45901391F4}" srcOrd="0" destOrd="0" presId="urn:microsoft.com/office/officeart/2005/8/layout/default"/>
    <dgm:cxn modelId="{30B94660-943F-47DF-B13D-5C9130FF7089}" type="presOf" srcId="{F1BAA096-37A4-4F35-8074-1E4AF845A378}" destId="{600AC289-B3F4-4BDA-8EA8-1F0CBB22BEAF}" srcOrd="0" destOrd="0" presId="urn:microsoft.com/office/officeart/2005/8/layout/default"/>
    <dgm:cxn modelId="{41E59360-3EEE-47EC-99D2-C16D31181BE9}" type="presOf" srcId="{2EF1AC97-677A-4D9B-A395-EA8469B184D3}" destId="{EDF84405-5093-4E20-91F4-B62C249ED422}" srcOrd="0" destOrd="0" presId="urn:microsoft.com/office/officeart/2005/8/layout/default"/>
    <dgm:cxn modelId="{B9765B44-B0A2-4CBB-ABC3-DC174BC7D87C}" type="presOf" srcId="{7C0AD975-3BE1-4A19-A261-1FA286BDD17A}" destId="{3F38B6D7-DED5-4781-B1FC-5CFA061A22DA}" srcOrd="0" destOrd="0" presId="urn:microsoft.com/office/officeart/2005/8/layout/default"/>
    <dgm:cxn modelId="{39C71265-482C-4E3E-AE9C-4FBE1F780F4E}" srcId="{2EF1AC97-677A-4D9B-A395-EA8469B184D3}" destId="{6B66F55A-85AB-4150-BD19-B475DE19FA6A}" srcOrd="5" destOrd="0" parTransId="{6D75506D-7464-4F9B-A09F-9ECD194D7189}" sibTransId="{75C6B917-0BF0-4C7E-829E-10740F883438}"/>
    <dgm:cxn modelId="{F562BA68-CA64-41BC-918B-AEEFBD16D38A}" type="presOf" srcId="{E0F85FA8-2A7B-46D7-A3B4-7F15EDC800D8}" destId="{CB5D6A2B-CAD2-4114-B350-F49B18E4F6E1}" srcOrd="0" destOrd="0" presId="urn:microsoft.com/office/officeart/2005/8/layout/default"/>
    <dgm:cxn modelId="{64F06F4A-8124-41AB-82D8-E241D2C81216}" type="presOf" srcId="{01C63A8C-77DC-4DC2-976D-CA779C6BBC0C}" destId="{CB0269C8-B13D-41F4-A7AC-5833A9C83792}" srcOrd="0" destOrd="0" presId="urn:microsoft.com/office/officeart/2005/8/layout/default"/>
    <dgm:cxn modelId="{7220086D-7392-45C6-895D-CA18E17B26A3}" type="presOf" srcId="{044D784B-99B7-47FA-865F-C90C490361B6}" destId="{E69940FA-E3DB-4508-964C-9E9673C78045}" srcOrd="0" destOrd="0" presId="urn:microsoft.com/office/officeart/2005/8/layout/default"/>
    <dgm:cxn modelId="{4BCEF06E-96E5-4946-8820-F58CCCF2E1FF}" type="presOf" srcId="{C1F3850B-DC8B-4D5A-B5BF-0701AF01AFA2}" destId="{45E01219-0655-45D6-B3D2-2BFED1A58687}" srcOrd="0" destOrd="0" presId="urn:microsoft.com/office/officeart/2005/8/layout/default"/>
    <dgm:cxn modelId="{12C73E74-ECD6-4C6F-AD8E-8CDD0660E856}" srcId="{2EF1AC97-677A-4D9B-A395-EA8469B184D3}" destId="{044D784B-99B7-47FA-865F-C90C490361B6}" srcOrd="1" destOrd="0" parTransId="{EA23FFEA-3369-4F3F-A69C-FCA59251C34D}" sibTransId="{E7CE29C4-973B-4648-A308-4F74DCAD1FA0}"/>
    <dgm:cxn modelId="{962BA275-FEA5-4288-9C04-7DEBA9B56BE4}" srcId="{2EF1AC97-677A-4D9B-A395-EA8469B184D3}" destId="{9FC1916E-A833-4AAA-AA6B-FDC6D4850339}" srcOrd="8" destOrd="0" parTransId="{E1620D96-F920-43D2-A174-E35417FB66E7}" sibTransId="{5C8CCC8C-7203-452D-8890-A7360FA0180F}"/>
    <dgm:cxn modelId="{D20E325A-7CAE-400D-B78E-3C601E5EEB8C}" type="presOf" srcId="{9FC1916E-A833-4AAA-AA6B-FDC6D4850339}" destId="{E1A18A77-302D-441C-BD94-47CEBBA3717D}" srcOrd="0" destOrd="0" presId="urn:microsoft.com/office/officeart/2005/8/layout/default"/>
    <dgm:cxn modelId="{76CD8CA1-A700-4151-8CF2-A64486FA4C82}" srcId="{2EF1AC97-677A-4D9B-A395-EA8469B184D3}" destId="{1A2FC798-7236-4FB8-835E-8978B80511C3}" srcOrd="6" destOrd="0" parTransId="{5A78A019-0D20-49B1-80B3-273299626304}" sibTransId="{50CD5B8C-51C4-4C12-A3F4-34E7E82695EE}"/>
    <dgm:cxn modelId="{DEE3A7AD-9D1B-4C4C-960C-054CBAD8D221}" srcId="{2EF1AC97-677A-4D9B-A395-EA8469B184D3}" destId="{E0F85FA8-2A7B-46D7-A3B4-7F15EDC800D8}" srcOrd="7" destOrd="0" parTransId="{E484BC03-604B-41C4-B23F-9C559FA0326E}" sibTransId="{D839C4A3-275A-4F86-BEB1-78F2C5D50F3A}"/>
    <dgm:cxn modelId="{D3D0A5CA-2AE3-4124-A95C-7E875A9193A9}" srcId="{2EF1AC97-677A-4D9B-A395-EA8469B184D3}" destId="{7C0AD975-3BE1-4A19-A261-1FA286BDD17A}" srcOrd="13" destOrd="0" parTransId="{43232005-B40F-4BFD-ACA9-6A75ECFDE36C}" sibTransId="{46045AE0-308F-4314-A0CD-F98E712A5B11}"/>
    <dgm:cxn modelId="{5B7B23CD-B9C5-468D-A8E9-319ABF48413B}" type="presOf" srcId="{42D2A7BF-A836-4707-8EE7-6B3079F9D745}" destId="{15980F79-3FC3-454D-9D85-B2B0B114A404}" srcOrd="0" destOrd="0" presId="urn:microsoft.com/office/officeart/2005/8/layout/default"/>
    <dgm:cxn modelId="{C6A252D6-19A8-4CE7-8868-E0804FC48FD0}" srcId="{2EF1AC97-677A-4D9B-A395-EA8469B184D3}" destId="{B0E055B7-812A-4916-8239-D406511C1E61}" srcOrd="10" destOrd="0" parTransId="{0215FE7D-E531-49B3-BBE8-16FC49D15D93}" sibTransId="{462B097F-EFFF-41DD-9ABC-34A654635BA3}"/>
    <dgm:cxn modelId="{F0867ED6-687A-4C91-B749-D07D3E6A0CE8}" srcId="{2EF1AC97-677A-4D9B-A395-EA8469B184D3}" destId="{C1F3850B-DC8B-4D5A-B5BF-0701AF01AFA2}" srcOrd="4" destOrd="0" parTransId="{377ECC16-A056-48E7-BB0A-70D7B61C11C4}" sibTransId="{ACC1BC62-AA9B-4346-9D0E-8523E2B31BB1}"/>
    <dgm:cxn modelId="{460286D7-9EF3-4236-8C43-68FE183BF8EB}" type="presOf" srcId="{1A2FC798-7236-4FB8-835E-8978B80511C3}" destId="{659444A8-6996-47B2-B7D2-E8B081A66978}" srcOrd="0" destOrd="0" presId="urn:microsoft.com/office/officeart/2005/8/layout/default"/>
    <dgm:cxn modelId="{E2A0D1DB-4989-44BF-AA87-A534C17BF219}" srcId="{2EF1AC97-677A-4D9B-A395-EA8469B184D3}" destId="{38EE6BF8-4BEE-47AD-A6FE-22CA5D7B791E}" srcOrd="0" destOrd="0" parTransId="{B9DAA638-221F-4348-9846-9D9E7FB9023E}" sibTransId="{3B917830-CE36-4DFE-AA63-58ABCB88B123}"/>
    <dgm:cxn modelId="{BCD676E7-72AC-4204-ACB0-4614D6BABB25}" type="presOf" srcId="{38EE6BF8-4BEE-47AD-A6FE-22CA5D7B791E}" destId="{3F5FA0BE-3DA1-4758-BE03-17A5FDB9D227}" srcOrd="0" destOrd="0" presId="urn:microsoft.com/office/officeart/2005/8/layout/default"/>
    <dgm:cxn modelId="{05108BEE-4415-4278-9FB2-7C12615292B7}" type="presOf" srcId="{47033990-1A9A-42B9-B9EE-14D15F8D34E8}" destId="{6A903DE9-682B-4DB6-961E-FD14DD533A2A}" srcOrd="0" destOrd="0" presId="urn:microsoft.com/office/officeart/2005/8/layout/default"/>
    <dgm:cxn modelId="{9E772EF4-DFF3-4C3C-8802-16DBD2FA3238}" srcId="{2EF1AC97-677A-4D9B-A395-EA8469B184D3}" destId="{01C63A8C-77DC-4DC2-976D-CA779C6BBC0C}" srcOrd="3" destOrd="0" parTransId="{131C10F1-BD2B-43C6-A45D-35F629E22369}" sibTransId="{1C013E39-087D-49F1-BEAA-4A43902F4761}"/>
    <dgm:cxn modelId="{CB7574FB-918E-4ABF-8464-94C3FC79293B}" srcId="{2EF1AC97-677A-4D9B-A395-EA8469B184D3}" destId="{42D2A7BF-A836-4707-8EE7-6B3079F9D745}" srcOrd="9" destOrd="0" parTransId="{B84F4420-DEAE-41E2-BAF7-E1A60C7C203D}" sibTransId="{D2EB4D78-F3A2-461B-8D0D-F4C516FA928A}"/>
    <dgm:cxn modelId="{77ABE0CF-6350-4208-9445-9A6AB6D4E97F}" type="presParOf" srcId="{EDF84405-5093-4E20-91F4-B62C249ED422}" destId="{3F5FA0BE-3DA1-4758-BE03-17A5FDB9D227}" srcOrd="0" destOrd="0" presId="urn:microsoft.com/office/officeart/2005/8/layout/default"/>
    <dgm:cxn modelId="{54D4F5B5-D3F1-4ADC-94DC-A5C3322A2CC0}" type="presParOf" srcId="{EDF84405-5093-4E20-91F4-B62C249ED422}" destId="{C61FBDD4-9879-40E4-88B0-08FC64A1F561}" srcOrd="1" destOrd="0" presId="urn:microsoft.com/office/officeart/2005/8/layout/default"/>
    <dgm:cxn modelId="{EB475C04-AF8E-4A7B-BA6A-45D93B4CDD9C}" type="presParOf" srcId="{EDF84405-5093-4E20-91F4-B62C249ED422}" destId="{E69940FA-E3DB-4508-964C-9E9673C78045}" srcOrd="2" destOrd="0" presId="urn:microsoft.com/office/officeart/2005/8/layout/default"/>
    <dgm:cxn modelId="{B9AFA2EA-83D2-44EB-AFE9-B4A63E4B1BD4}" type="presParOf" srcId="{EDF84405-5093-4E20-91F4-B62C249ED422}" destId="{1A161BA8-BAF5-46E8-A96C-07176F7719BA}" srcOrd="3" destOrd="0" presId="urn:microsoft.com/office/officeart/2005/8/layout/default"/>
    <dgm:cxn modelId="{3563DBD0-6947-4F01-858E-51C208C732AE}" type="presParOf" srcId="{EDF84405-5093-4E20-91F4-B62C249ED422}" destId="{6A903DE9-682B-4DB6-961E-FD14DD533A2A}" srcOrd="4" destOrd="0" presId="urn:microsoft.com/office/officeart/2005/8/layout/default"/>
    <dgm:cxn modelId="{BF479040-0EE3-48B3-81CC-E00251F8835C}" type="presParOf" srcId="{EDF84405-5093-4E20-91F4-B62C249ED422}" destId="{CD5B7CE1-BC1F-4830-89D8-1FAD85099EDD}" srcOrd="5" destOrd="0" presId="urn:microsoft.com/office/officeart/2005/8/layout/default"/>
    <dgm:cxn modelId="{4995759E-D625-4BC2-AAA9-996D4E885511}" type="presParOf" srcId="{EDF84405-5093-4E20-91F4-B62C249ED422}" destId="{CB0269C8-B13D-41F4-A7AC-5833A9C83792}" srcOrd="6" destOrd="0" presId="urn:microsoft.com/office/officeart/2005/8/layout/default"/>
    <dgm:cxn modelId="{C9DAB1D0-A639-469D-AC6D-CCF9235F72B0}" type="presParOf" srcId="{EDF84405-5093-4E20-91F4-B62C249ED422}" destId="{FBD1CC16-A93B-4C94-A0B4-83ED2130C72B}" srcOrd="7" destOrd="0" presId="urn:microsoft.com/office/officeart/2005/8/layout/default"/>
    <dgm:cxn modelId="{867B341E-D8B9-409C-BF22-23BD9D3ADC68}" type="presParOf" srcId="{EDF84405-5093-4E20-91F4-B62C249ED422}" destId="{45E01219-0655-45D6-B3D2-2BFED1A58687}" srcOrd="8" destOrd="0" presId="urn:microsoft.com/office/officeart/2005/8/layout/default"/>
    <dgm:cxn modelId="{3DD0F752-729F-4139-8F76-DCD0ABBB429B}" type="presParOf" srcId="{EDF84405-5093-4E20-91F4-B62C249ED422}" destId="{F6085E0A-9AE3-45EB-AB53-E6ED2A29F612}" srcOrd="9" destOrd="0" presId="urn:microsoft.com/office/officeart/2005/8/layout/default"/>
    <dgm:cxn modelId="{8378CC28-E9A7-424B-BE7C-B9623051BFA0}" type="presParOf" srcId="{EDF84405-5093-4E20-91F4-B62C249ED422}" destId="{03BCE219-FCFF-42A0-974D-9F45901391F4}" srcOrd="10" destOrd="0" presId="urn:microsoft.com/office/officeart/2005/8/layout/default"/>
    <dgm:cxn modelId="{33FE432C-3820-4E7B-9807-AD5B4DB3668C}" type="presParOf" srcId="{EDF84405-5093-4E20-91F4-B62C249ED422}" destId="{DFE6E2B4-B5AD-45ED-BACC-0BACBF17E38F}" srcOrd="11" destOrd="0" presId="urn:microsoft.com/office/officeart/2005/8/layout/default"/>
    <dgm:cxn modelId="{4605A76C-393F-4626-BBAC-22E912F601A4}" type="presParOf" srcId="{EDF84405-5093-4E20-91F4-B62C249ED422}" destId="{659444A8-6996-47B2-B7D2-E8B081A66978}" srcOrd="12" destOrd="0" presId="urn:microsoft.com/office/officeart/2005/8/layout/default"/>
    <dgm:cxn modelId="{C4301AB9-7927-4F44-B98F-342C9C3D6A79}" type="presParOf" srcId="{EDF84405-5093-4E20-91F4-B62C249ED422}" destId="{6F82D8C5-4ED3-4965-9EB8-2A9D2BD5F7B0}" srcOrd="13" destOrd="0" presId="urn:microsoft.com/office/officeart/2005/8/layout/default"/>
    <dgm:cxn modelId="{ECFC5424-EBF5-4EBB-89B0-612CDFAC387B}" type="presParOf" srcId="{EDF84405-5093-4E20-91F4-B62C249ED422}" destId="{CB5D6A2B-CAD2-4114-B350-F49B18E4F6E1}" srcOrd="14" destOrd="0" presId="urn:microsoft.com/office/officeart/2005/8/layout/default"/>
    <dgm:cxn modelId="{235F93FE-CEEC-4F2A-B2DF-51C0040B2021}" type="presParOf" srcId="{EDF84405-5093-4E20-91F4-B62C249ED422}" destId="{9EFF1C8F-2377-4507-B933-23A1F6B7F441}" srcOrd="15" destOrd="0" presId="urn:microsoft.com/office/officeart/2005/8/layout/default"/>
    <dgm:cxn modelId="{5B82DF84-F0A1-441A-AA00-160BA27871BE}" type="presParOf" srcId="{EDF84405-5093-4E20-91F4-B62C249ED422}" destId="{E1A18A77-302D-441C-BD94-47CEBBA3717D}" srcOrd="16" destOrd="0" presId="urn:microsoft.com/office/officeart/2005/8/layout/default"/>
    <dgm:cxn modelId="{29BD5FC3-03BB-43FA-A866-7EC36D14DA7C}" type="presParOf" srcId="{EDF84405-5093-4E20-91F4-B62C249ED422}" destId="{FC1BEC99-49CA-4530-A8F5-A61CADE6D59F}" srcOrd="17" destOrd="0" presId="urn:microsoft.com/office/officeart/2005/8/layout/default"/>
    <dgm:cxn modelId="{6E86FA9D-2187-478E-92C0-34CDEB5531F5}" type="presParOf" srcId="{EDF84405-5093-4E20-91F4-B62C249ED422}" destId="{15980F79-3FC3-454D-9D85-B2B0B114A404}" srcOrd="18" destOrd="0" presId="urn:microsoft.com/office/officeart/2005/8/layout/default"/>
    <dgm:cxn modelId="{9C430AC0-D406-4457-BB58-80161E11FAA0}" type="presParOf" srcId="{EDF84405-5093-4E20-91F4-B62C249ED422}" destId="{1386E905-D6A1-4184-8784-EB313644D2C2}" srcOrd="19" destOrd="0" presId="urn:microsoft.com/office/officeart/2005/8/layout/default"/>
    <dgm:cxn modelId="{4597E6CE-FC90-4536-986C-FC381F53D223}" type="presParOf" srcId="{EDF84405-5093-4E20-91F4-B62C249ED422}" destId="{90361170-93D5-458F-9DC8-7D5323566D29}" srcOrd="20" destOrd="0" presId="urn:microsoft.com/office/officeart/2005/8/layout/default"/>
    <dgm:cxn modelId="{E86E8BA1-BA4E-43BC-8B57-0BEF9FA053D8}" type="presParOf" srcId="{EDF84405-5093-4E20-91F4-B62C249ED422}" destId="{644D656F-9904-49F6-AD3C-2FCB6F7A4A0C}" srcOrd="21" destOrd="0" presId="urn:microsoft.com/office/officeart/2005/8/layout/default"/>
    <dgm:cxn modelId="{8DE64EDA-7086-4C12-B5E9-7DF32DCF96DD}" type="presParOf" srcId="{EDF84405-5093-4E20-91F4-B62C249ED422}" destId="{600AC289-B3F4-4BDA-8EA8-1F0CBB22BEAF}" srcOrd="22" destOrd="0" presId="urn:microsoft.com/office/officeart/2005/8/layout/default"/>
    <dgm:cxn modelId="{9720EA9D-A2B8-4614-9885-72A0B371A63A}" type="presParOf" srcId="{EDF84405-5093-4E20-91F4-B62C249ED422}" destId="{88466E67-DEE3-433C-A633-99A67BE79737}" srcOrd="23" destOrd="0" presId="urn:microsoft.com/office/officeart/2005/8/layout/default"/>
    <dgm:cxn modelId="{13CA368A-0CA3-44F1-851E-293974420B19}" type="presParOf" srcId="{EDF84405-5093-4E20-91F4-B62C249ED422}" destId="{FD4968F6-5A1A-4E20-8E40-F74F1CA70016}" srcOrd="24" destOrd="0" presId="urn:microsoft.com/office/officeart/2005/8/layout/default"/>
    <dgm:cxn modelId="{888FDD27-7757-4F43-981A-9157E59EF205}" type="presParOf" srcId="{EDF84405-5093-4E20-91F4-B62C249ED422}" destId="{925977BA-A6F4-4A53-BAED-AE131EF31F53}" srcOrd="25" destOrd="0" presId="urn:microsoft.com/office/officeart/2005/8/layout/default"/>
    <dgm:cxn modelId="{9E89E901-3A40-498F-B35F-36B4A73E883F}" type="presParOf" srcId="{EDF84405-5093-4E20-91F4-B62C249ED422}" destId="{3F38B6D7-DED5-4781-B1FC-5CFA061A22DA}" srcOrd="2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A76B20-774F-45E8-A822-4275B2555E4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84427D4-81B1-43A2-8F75-F54818C90952}">
      <dgm:prSet/>
      <dgm:spPr/>
      <dgm:t>
        <a:bodyPr/>
        <a:lstStyle/>
        <a:p>
          <a:r>
            <a:rPr lang="en-US" b="0" i="0"/>
            <a:t>restecg {resting EKG results}: People with a value of 1 are more likely to have heart disease.</a:t>
          </a:r>
          <a:endParaRPr lang="en-US"/>
        </a:p>
      </dgm:t>
    </dgm:pt>
    <dgm:pt modelId="{FE981C45-2A2E-41FF-A377-999C68960081}" type="parTrans" cxnId="{A4803332-619F-4CBE-B7DC-308CE4B9082C}">
      <dgm:prSet/>
      <dgm:spPr/>
      <dgm:t>
        <a:bodyPr/>
        <a:lstStyle/>
        <a:p>
          <a:endParaRPr lang="en-US"/>
        </a:p>
      </dgm:t>
    </dgm:pt>
    <dgm:pt modelId="{A04935CB-5C98-4953-8003-82151768EC11}" type="sibTrans" cxnId="{A4803332-619F-4CBE-B7DC-308CE4B9082C}">
      <dgm:prSet/>
      <dgm:spPr/>
      <dgm:t>
        <a:bodyPr/>
        <a:lstStyle/>
        <a:p>
          <a:endParaRPr lang="en-US"/>
        </a:p>
      </dgm:t>
    </dgm:pt>
    <dgm:pt modelId="{6F766659-F105-4B37-9FEF-A47490864959}">
      <dgm:prSet/>
      <dgm:spPr/>
      <dgm:t>
        <a:bodyPr/>
        <a:lstStyle/>
        <a:p>
          <a:r>
            <a:rPr lang="en-US" b="0" i="0"/>
            <a:t>cp {Chest pain}: People with cp 1, 2, 3 are more likely to have heart disease than people with cp 0.</a:t>
          </a:r>
          <a:endParaRPr lang="en-US"/>
        </a:p>
      </dgm:t>
    </dgm:pt>
    <dgm:pt modelId="{CC312D14-2ADD-4E08-82DD-70C98060BBB1}" type="parTrans" cxnId="{C2674D00-BEBD-45A3-995C-0F00840C7E1D}">
      <dgm:prSet/>
      <dgm:spPr/>
      <dgm:t>
        <a:bodyPr/>
        <a:lstStyle/>
        <a:p>
          <a:endParaRPr lang="en-US"/>
        </a:p>
      </dgm:t>
    </dgm:pt>
    <dgm:pt modelId="{58BC8B4F-C2C0-4E4E-BF24-15ACB0D56A60}" type="sibTrans" cxnId="{C2674D00-BEBD-45A3-995C-0F00840C7E1D}">
      <dgm:prSet/>
      <dgm:spPr/>
      <dgm:t>
        <a:bodyPr/>
        <a:lstStyle/>
        <a:p>
          <a:endParaRPr lang="en-US"/>
        </a:p>
      </dgm:t>
    </dgm:pt>
    <dgm:pt modelId="{519378D7-AEBA-4D23-B661-C09618D83E62}">
      <dgm:prSet/>
      <dgm:spPr/>
      <dgm:t>
        <a:bodyPr/>
        <a:lstStyle/>
        <a:p>
          <a:r>
            <a:rPr lang="en-US" b="0" i="0"/>
            <a:t>ca {number of major vessels (0-3) stained by fluoroscopy}: the more blood movement the better, so people with ca equal to 0 are more likely to have heart disease.</a:t>
          </a:r>
          <a:endParaRPr lang="en-US"/>
        </a:p>
      </dgm:t>
    </dgm:pt>
    <dgm:pt modelId="{2D17921C-8BD8-4D5B-9BD7-7152A4756464}" type="parTrans" cxnId="{6D0DDF99-97B9-4073-81CB-098C590954F9}">
      <dgm:prSet/>
      <dgm:spPr/>
      <dgm:t>
        <a:bodyPr/>
        <a:lstStyle/>
        <a:p>
          <a:endParaRPr lang="en-US"/>
        </a:p>
      </dgm:t>
    </dgm:pt>
    <dgm:pt modelId="{3AA74393-5B35-4B2E-AC98-7B51D53AA53E}" type="sibTrans" cxnId="{6D0DDF99-97B9-4073-81CB-098C590954F9}">
      <dgm:prSet/>
      <dgm:spPr/>
      <dgm:t>
        <a:bodyPr/>
        <a:lstStyle/>
        <a:p>
          <a:endParaRPr lang="en-US"/>
        </a:p>
      </dgm:t>
    </dgm:pt>
    <dgm:pt modelId="{40F25992-5B50-47B0-B4E7-BAA4BCD3FBFF}">
      <dgm:prSet/>
      <dgm:spPr/>
      <dgm:t>
        <a:bodyPr/>
        <a:lstStyle/>
        <a:p>
          <a:r>
            <a:rPr lang="en-US"/>
            <a:t>SEX {Male/Female} : Male are more likely to have heart disease than Female.</a:t>
          </a:r>
        </a:p>
      </dgm:t>
    </dgm:pt>
    <dgm:pt modelId="{20A72FE4-DCEF-4D5B-9F67-DE2481B0B6CD}" type="parTrans" cxnId="{54AC39E0-EC5A-45B1-AD76-F106DB9D6F62}">
      <dgm:prSet/>
      <dgm:spPr/>
      <dgm:t>
        <a:bodyPr/>
        <a:lstStyle/>
        <a:p>
          <a:endParaRPr lang="en-US"/>
        </a:p>
      </dgm:t>
    </dgm:pt>
    <dgm:pt modelId="{5A2E88A9-FD13-4B90-B83B-380FC65F23D9}" type="sibTrans" cxnId="{54AC39E0-EC5A-45B1-AD76-F106DB9D6F62}">
      <dgm:prSet/>
      <dgm:spPr/>
      <dgm:t>
        <a:bodyPr/>
        <a:lstStyle/>
        <a:p>
          <a:endParaRPr lang="en-US"/>
        </a:p>
      </dgm:t>
    </dgm:pt>
    <dgm:pt modelId="{AFDD2DEC-9FCE-4E14-AD4D-450E49D93EE4}" type="pres">
      <dgm:prSet presAssocID="{95A76B20-774F-45E8-A822-4275B2555E44}" presName="linear" presStyleCnt="0">
        <dgm:presLayoutVars>
          <dgm:animLvl val="lvl"/>
          <dgm:resizeHandles val="exact"/>
        </dgm:presLayoutVars>
      </dgm:prSet>
      <dgm:spPr/>
    </dgm:pt>
    <dgm:pt modelId="{A10C4A2E-E07E-481C-A54A-D85A37E98740}" type="pres">
      <dgm:prSet presAssocID="{584427D4-81B1-43A2-8F75-F54818C90952}" presName="parentText" presStyleLbl="node1" presStyleIdx="0" presStyleCnt="4">
        <dgm:presLayoutVars>
          <dgm:chMax val="0"/>
          <dgm:bulletEnabled val="1"/>
        </dgm:presLayoutVars>
      </dgm:prSet>
      <dgm:spPr/>
    </dgm:pt>
    <dgm:pt modelId="{CCED3663-F6D4-48B1-8EAC-6AC88622CA75}" type="pres">
      <dgm:prSet presAssocID="{A04935CB-5C98-4953-8003-82151768EC11}" presName="spacer" presStyleCnt="0"/>
      <dgm:spPr/>
    </dgm:pt>
    <dgm:pt modelId="{6646A58E-B247-4BB4-A510-78410CE18171}" type="pres">
      <dgm:prSet presAssocID="{6F766659-F105-4B37-9FEF-A47490864959}" presName="parentText" presStyleLbl="node1" presStyleIdx="1" presStyleCnt="4">
        <dgm:presLayoutVars>
          <dgm:chMax val="0"/>
          <dgm:bulletEnabled val="1"/>
        </dgm:presLayoutVars>
      </dgm:prSet>
      <dgm:spPr/>
    </dgm:pt>
    <dgm:pt modelId="{9A1C3A79-0A55-4CCD-98C7-27B0990B3DFB}" type="pres">
      <dgm:prSet presAssocID="{58BC8B4F-C2C0-4E4E-BF24-15ACB0D56A60}" presName="spacer" presStyleCnt="0"/>
      <dgm:spPr/>
    </dgm:pt>
    <dgm:pt modelId="{FBF19484-E9B4-4547-821B-C46A7E9E7C62}" type="pres">
      <dgm:prSet presAssocID="{519378D7-AEBA-4D23-B661-C09618D83E62}" presName="parentText" presStyleLbl="node1" presStyleIdx="2" presStyleCnt="4">
        <dgm:presLayoutVars>
          <dgm:chMax val="0"/>
          <dgm:bulletEnabled val="1"/>
        </dgm:presLayoutVars>
      </dgm:prSet>
      <dgm:spPr/>
    </dgm:pt>
    <dgm:pt modelId="{C9679ED5-8A75-4E87-A664-5FF346D3C27F}" type="pres">
      <dgm:prSet presAssocID="{3AA74393-5B35-4B2E-AC98-7B51D53AA53E}" presName="spacer" presStyleCnt="0"/>
      <dgm:spPr/>
    </dgm:pt>
    <dgm:pt modelId="{6FC7ED3F-5698-4875-8BF1-BE520F67FD9C}" type="pres">
      <dgm:prSet presAssocID="{40F25992-5B50-47B0-B4E7-BAA4BCD3FBFF}" presName="parentText" presStyleLbl="node1" presStyleIdx="3" presStyleCnt="4">
        <dgm:presLayoutVars>
          <dgm:chMax val="0"/>
          <dgm:bulletEnabled val="1"/>
        </dgm:presLayoutVars>
      </dgm:prSet>
      <dgm:spPr/>
    </dgm:pt>
  </dgm:ptLst>
  <dgm:cxnLst>
    <dgm:cxn modelId="{C2674D00-BEBD-45A3-995C-0F00840C7E1D}" srcId="{95A76B20-774F-45E8-A822-4275B2555E44}" destId="{6F766659-F105-4B37-9FEF-A47490864959}" srcOrd="1" destOrd="0" parTransId="{CC312D14-2ADD-4E08-82DD-70C98060BBB1}" sibTransId="{58BC8B4F-C2C0-4E4E-BF24-15ACB0D56A60}"/>
    <dgm:cxn modelId="{BD946E0C-21EE-41FC-9CFB-CF5AE19F5D5F}" type="presOf" srcId="{95A76B20-774F-45E8-A822-4275B2555E44}" destId="{AFDD2DEC-9FCE-4E14-AD4D-450E49D93EE4}" srcOrd="0" destOrd="0" presId="urn:microsoft.com/office/officeart/2005/8/layout/vList2"/>
    <dgm:cxn modelId="{A4803332-619F-4CBE-B7DC-308CE4B9082C}" srcId="{95A76B20-774F-45E8-A822-4275B2555E44}" destId="{584427D4-81B1-43A2-8F75-F54818C90952}" srcOrd="0" destOrd="0" parTransId="{FE981C45-2A2E-41FF-A377-999C68960081}" sibTransId="{A04935CB-5C98-4953-8003-82151768EC11}"/>
    <dgm:cxn modelId="{6D0DDF99-97B9-4073-81CB-098C590954F9}" srcId="{95A76B20-774F-45E8-A822-4275B2555E44}" destId="{519378D7-AEBA-4D23-B661-C09618D83E62}" srcOrd="2" destOrd="0" parTransId="{2D17921C-8BD8-4D5B-9BD7-7152A4756464}" sibTransId="{3AA74393-5B35-4B2E-AC98-7B51D53AA53E}"/>
    <dgm:cxn modelId="{54BD7F9F-B656-41A9-8F9A-2EBE25D84CC5}" type="presOf" srcId="{6F766659-F105-4B37-9FEF-A47490864959}" destId="{6646A58E-B247-4BB4-A510-78410CE18171}" srcOrd="0" destOrd="0" presId="urn:microsoft.com/office/officeart/2005/8/layout/vList2"/>
    <dgm:cxn modelId="{410459AB-9457-4A5A-B780-9CC6D0A02A7F}" type="presOf" srcId="{519378D7-AEBA-4D23-B661-C09618D83E62}" destId="{FBF19484-E9B4-4547-821B-C46A7E9E7C62}" srcOrd="0" destOrd="0" presId="urn:microsoft.com/office/officeart/2005/8/layout/vList2"/>
    <dgm:cxn modelId="{54AC39E0-EC5A-45B1-AD76-F106DB9D6F62}" srcId="{95A76B20-774F-45E8-A822-4275B2555E44}" destId="{40F25992-5B50-47B0-B4E7-BAA4BCD3FBFF}" srcOrd="3" destOrd="0" parTransId="{20A72FE4-DCEF-4D5B-9F67-DE2481B0B6CD}" sibTransId="{5A2E88A9-FD13-4B90-B83B-380FC65F23D9}"/>
    <dgm:cxn modelId="{DAF965EA-E7C7-4CAB-A34D-0E208A666198}" type="presOf" srcId="{584427D4-81B1-43A2-8F75-F54818C90952}" destId="{A10C4A2E-E07E-481C-A54A-D85A37E98740}" srcOrd="0" destOrd="0" presId="urn:microsoft.com/office/officeart/2005/8/layout/vList2"/>
    <dgm:cxn modelId="{5A0A99FC-437A-4E83-B6E5-B8033E58C01C}" type="presOf" srcId="{40F25992-5B50-47B0-B4E7-BAA4BCD3FBFF}" destId="{6FC7ED3F-5698-4875-8BF1-BE520F67FD9C}" srcOrd="0" destOrd="0" presId="urn:microsoft.com/office/officeart/2005/8/layout/vList2"/>
    <dgm:cxn modelId="{40BE278C-034E-4060-91C0-3B2921FE7D92}" type="presParOf" srcId="{AFDD2DEC-9FCE-4E14-AD4D-450E49D93EE4}" destId="{A10C4A2E-E07E-481C-A54A-D85A37E98740}" srcOrd="0" destOrd="0" presId="urn:microsoft.com/office/officeart/2005/8/layout/vList2"/>
    <dgm:cxn modelId="{9DFF7F32-48C8-4706-AAE6-3EAB730A4E33}" type="presParOf" srcId="{AFDD2DEC-9FCE-4E14-AD4D-450E49D93EE4}" destId="{CCED3663-F6D4-48B1-8EAC-6AC88622CA75}" srcOrd="1" destOrd="0" presId="urn:microsoft.com/office/officeart/2005/8/layout/vList2"/>
    <dgm:cxn modelId="{C4216B3F-6B63-45D6-B99C-6C565FE98932}" type="presParOf" srcId="{AFDD2DEC-9FCE-4E14-AD4D-450E49D93EE4}" destId="{6646A58E-B247-4BB4-A510-78410CE18171}" srcOrd="2" destOrd="0" presId="urn:microsoft.com/office/officeart/2005/8/layout/vList2"/>
    <dgm:cxn modelId="{7E6D64F1-1612-4690-9A9D-36680B0767B0}" type="presParOf" srcId="{AFDD2DEC-9FCE-4E14-AD4D-450E49D93EE4}" destId="{9A1C3A79-0A55-4CCD-98C7-27B0990B3DFB}" srcOrd="3" destOrd="0" presId="urn:microsoft.com/office/officeart/2005/8/layout/vList2"/>
    <dgm:cxn modelId="{5E78C207-584C-46F0-83C1-3E24D3E528DD}" type="presParOf" srcId="{AFDD2DEC-9FCE-4E14-AD4D-450E49D93EE4}" destId="{FBF19484-E9B4-4547-821B-C46A7E9E7C62}" srcOrd="4" destOrd="0" presId="urn:microsoft.com/office/officeart/2005/8/layout/vList2"/>
    <dgm:cxn modelId="{11B1547E-805F-4241-8E0B-729CD2893FDC}" type="presParOf" srcId="{AFDD2DEC-9FCE-4E14-AD4D-450E49D93EE4}" destId="{C9679ED5-8A75-4E87-A664-5FF346D3C27F}" srcOrd="5" destOrd="0" presId="urn:microsoft.com/office/officeart/2005/8/layout/vList2"/>
    <dgm:cxn modelId="{C8080061-5990-4431-9616-5E90DE0E2715}" type="presParOf" srcId="{AFDD2DEC-9FCE-4E14-AD4D-450E49D93EE4}" destId="{6FC7ED3F-5698-4875-8BF1-BE520F67FD9C}"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9EA055-6FD9-4EB3-B03A-6B2CFBFFB056}"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A2AD37C2-A6AA-46AB-B690-9D2B5965D07B}">
      <dgm:prSet/>
      <dgm:spPr/>
      <dgm:t>
        <a:bodyPr/>
        <a:lstStyle/>
        <a:p>
          <a:r>
            <a:rPr lang="en-US"/>
            <a:t>Heart disease is one of society's key worries nowadays. Manually calculating the chances of developing heart disease based on risk factors is tough. </a:t>
          </a:r>
        </a:p>
      </dgm:t>
    </dgm:pt>
    <dgm:pt modelId="{31EFA5AA-5166-4006-A1FD-DB4636AC917C}" type="parTrans" cxnId="{21779815-A88E-476E-8E08-D2D1F458E3B1}">
      <dgm:prSet/>
      <dgm:spPr/>
      <dgm:t>
        <a:bodyPr/>
        <a:lstStyle/>
        <a:p>
          <a:endParaRPr lang="en-US"/>
        </a:p>
      </dgm:t>
    </dgm:pt>
    <dgm:pt modelId="{91A46103-2B05-4831-B0FF-7D7EC8B8928B}" type="sibTrans" cxnId="{21779815-A88E-476E-8E08-D2D1F458E3B1}">
      <dgm:prSet/>
      <dgm:spPr/>
      <dgm:t>
        <a:bodyPr/>
        <a:lstStyle/>
        <a:p>
          <a:endParaRPr lang="en-US"/>
        </a:p>
      </dgm:t>
    </dgm:pt>
    <dgm:pt modelId="{D19FC7A7-673A-4FFD-BBD1-B53A3C2F7285}">
      <dgm:prSet/>
      <dgm:spPr/>
      <dgm:t>
        <a:bodyPr/>
        <a:lstStyle/>
        <a:p>
          <a:r>
            <a:rPr lang="en-US"/>
            <a:t>However, utilizing Machine Learning, we can quickly determine whether the person has heart disease. Doctors will give adequate therapy to patients and save their lives due to the rapid and precise categorization of heart disease.</a:t>
          </a:r>
        </a:p>
      </dgm:t>
    </dgm:pt>
    <dgm:pt modelId="{08B715BC-2672-4FD3-AF58-5CA812A47458}" type="parTrans" cxnId="{29445359-5411-47AA-B7A3-847450D73A68}">
      <dgm:prSet/>
      <dgm:spPr/>
      <dgm:t>
        <a:bodyPr/>
        <a:lstStyle/>
        <a:p>
          <a:endParaRPr lang="en-US"/>
        </a:p>
      </dgm:t>
    </dgm:pt>
    <dgm:pt modelId="{4CA79AF7-3B5F-452C-9908-4768F99F7619}" type="sibTrans" cxnId="{29445359-5411-47AA-B7A3-847450D73A68}">
      <dgm:prSet/>
      <dgm:spPr/>
      <dgm:t>
        <a:bodyPr/>
        <a:lstStyle/>
        <a:p>
          <a:endParaRPr lang="en-US"/>
        </a:p>
      </dgm:t>
    </dgm:pt>
    <dgm:pt modelId="{982C690A-2159-4C22-9D17-71BA36CF32F6}" type="pres">
      <dgm:prSet presAssocID="{7B9EA055-6FD9-4EB3-B03A-6B2CFBFFB056}" presName="diagram" presStyleCnt="0">
        <dgm:presLayoutVars>
          <dgm:dir/>
          <dgm:resizeHandles val="exact"/>
        </dgm:presLayoutVars>
      </dgm:prSet>
      <dgm:spPr/>
    </dgm:pt>
    <dgm:pt modelId="{C44F3DC9-B0CC-4021-AC37-01E19BB69B90}" type="pres">
      <dgm:prSet presAssocID="{A2AD37C2-A6AA-46AB-B690-9D2B5965D07B}" presName="node" presStyleLbl="node1" presStyleIdx="0" presStyleCnt="2">
        <dgm:presLayoutVars>
          <dgm:bulletEnabled val="1"/>
        </dgm:presLayoutVars>
      </dgm:prSet>
      <dgm:spPr/>
    </dgm:pt>
    <dgm:pt modelId="{9B2A478E-6C8E-47E2-BA77-32A230CF72DE}" type="pres">
      <dgm:prSet presAssocID="{91A46103-2B05-4831-B0FF-7D7EC8B8928B}" presName="sibTrans" presStyleCnt="0"/>
      <dgm:spPr/>
    </dgm:pt>
    <dgm:pt modelId="{07E5C74F-98DA-4EC2-BB78-75E275FD9200}" type="pres">
      <dgm:prSet presAssocID="{D19FC7A7-673A-4FFD-BBD1-B53A3C2F7285}" presName="node" presStyleLbl="node1" presStyleIdx="1" presStyleCnt="2">
        <dgm:presLayoutVars>
          <dgm:bulletEnabled val="1"/>
        </dgm:presLayoutVars>
      </dgm:prSet>
      <dgm:spPr/>
    </dgm:pt>
  </dgm:ptLst>
  <dgm:cxnLst>
    <dgm:cxn modelId="{21779815-A88E-476E-8E08-D2D1F458E3B1}" srcId="{7B9EA055-6FD9-4EB3-B03A-6B2CFBFFB056}" destId="{A2AD37C2-A6AA-46AB-B690-9D2B5965D07B}" srcOrd="0" destOrd="0" parTransId="{31EFA5AA-5166-4006-A1FD-DB4636AC917C}" sibTransId="{91A46103-2B05-4831-B0FF-7D7EC8B8928B}"/>
    <dgm:cxn modelId="{29445359-5411-47AA-B7A3-847450D73A68}" srcId="{7B9EA055-6FD9-4EB3-B03A-6B2CFBFFB056}" destId="{D19FC7A7-673A-4FFD-BBD1-B53A3C2F7285}" srcOrd="1" destOrd="0" parTransId="{08B715BC-2672-4FD3-AF58-5CA812A47458}" sibTransId="{4CA79AF7-3B5F-452C-9908-4768F99F7619}"/>
    <dgm:cxn modelId="{7839EF97-E4B9-4A63-9980-4A98067DBBE7}" type="presOf" srcId="{D19FC7A7-673A-4FFD-BBD1-B53A3C2F7285}" destId="{07E5C74F-98DA-4EC2-BB78-75E275FD9200}" srcOrd="0" destOrd="0" presId="urn:microsoft.com/office/officeart/2005/8/layout/default"/>
    <dgm:cxn modelId="{FC7A1398-3638-4BB9-8003-856446DED190}" type="presOf" srcId="{A2AD37C2-A6AA-46AB-B690-9D2B5965D07B}" destId="{C44F3DC9-B0CC-4021-AC37-01E19BB69B90}" srcOrd="0" destOrd="0" presId="urn:microsoft.com/office/officeart/2005/8/layout/default"/>
    <dgm:cxn modelId="{9ACF01D8-43BD-41B1-A6C6-F9E491C763C8}" type="presOf" srcId="{7B9EA055-6FD9-4EB3-B03A-6B2CFBFFB056}" destId="{982C690A-2159-4C22-9D17-71BA36CF32F6}" srcOrd="0" destOrd="0" presId="urn:microsoft.com/office/officeart/2005/8/layout/default"/>
    <dgm:cxn modelId="{1EC2D462-DA73-488D-B9F5-C3F66AF4B0CA}" type="presParOf" srcId="{982C690A-2159-4C22-9D17-71BA36CF32F6}" destId="{C44F3DC9-B0CC-4021-AC37-01E19BB69B90}" srcOrd="0" destOrd="0" presId="urn:microsoft.com/office/officeart/2005/8/layout/default"/>
    <dgm:cxn modelId="{2B4B6CCD-48E5-490E-B6DF-FDE1F0EAE0B4}" type="presParOf" srcId="{982C690A-2159-4C22-9D17-71BA36CF32F6}" destId="{9B2A478E-6C8E-47E2-BA77-32A230CF72DE}" srcOrd="1" destOrd="0" presId="urn:microsoft.com/office/officeart/2005/8/layout/default"/>
    <dgm:cxn modelId="{F1432264-6110-4103-8A33-9B545456D03A}" type="presParOf" srcId="{982C690A-2159-4C22-9D17-71BA36CF32F6}" destId="{07E5C74F-98DA-4EC2-BB78-75E275FD9200}"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6F61E-E22F-4895-9CAA-2A81B3E4200F}">
      <dsp:nvSpPr>
        <dsp:cNvPr id="0" name=""/>
        <dsp:cNvSpPr/>
      </dsp:nvSpPr>
      <dsp:spPr>
        <a:xfrm>
          <a:off x="0" y="79813"/>
          <a:ext cx="10515600" cy="13127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Cardiovascular disease claims the lives of one person every 37 seconds in the United States.</a:t>
          </a:r>
        </a:p>
      </dsp:txBody>
      <dsp:txXfrm>
        <a:off x="64083" y="143896"/>
        <a:ext cx="10387434" cy="1184573"/>
      </dsp:txXfrm>
    </dsp:sp>
    <dsp:sp modelId="{D2BA2D40-1653-4ECE-874E-F0DE59AFB8DF}">
      <dsp:nvSpPr>
        <dsp:cNvPr id="0" name=""/>
        <dsp:cNvSpPr/>
      </dsp:nvSpPr>
      <dsp:spPr>
        <a:xfrm>
          <a:off x="0" y="1461673"/>
          <a:ext cx="10515600" cy="13127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Heart disease claims the lives of over 647,000 Americans each year, or one out of every four people. </a:t>
          </a:r>
        </a:p>
      </dsp:txBody>
      <dsp:txXfrm>
        <a:off x="64083" y="1525756"/>
        <a:ext cx="10387434" cy="1184573"/>
      </dsp:txXfrm>
    </dsp:sp>
    <dsp:sp modelId="{ED1D4A19-14F0-43CA-B923-C6CEA3EF7B82}">
      <dsp:nvSpPr>
        <dsp:cNvPr id="0" name=""/>
        <dsp:cNvSpPr/>
      </dsp:nvSpPr>
      <dsp:spPr>
        <a:xfrm>
          <a:off x="0" y="2843533"/>
          <a:ext cx="10515600" cy="13127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In the years 2014 and 2015, heart disease cost the US $219 billion. This covers the expense of medical services, medications, and lost productivity as a result of mortality</a:t>
          </a:r>
        </a:p>
      </dsp:txBody>
      <dsp:txXfrm>
        <a:off x="64083" y="2907616"/>
        <a:ext cx="10387434" cy="1184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1C83A-3517-413F-8C69-AFFA6AC14CC1}">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3C56FD-32BA-4F7B-A2AA-433CD269F8BA}">
      <dsp:nvSpPr>
        <dsp:cNvPr id="0" name=""/>
        <dsp:cNvSpPr/>
      </dsp:nvSpPr>
      <dsp:spPr>
        <a:xfrm>
          <a:off x="0" y="0"/>
          <a:ext cx="10515600" cy="1059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Complete analysis of Heart Disease UCI dataset both visually and statistically to obtain critical observations which can be used for inference.</a:t>
          </a:r>
          <a:endParaRPr lang="en-US" sz="2400" kern="1200"/>
        </a:p>
      </dsp:txBody>
      <dsp:txXfrm>
        <a:off x="0" y="0"/>
        <a:ext cx="10515600" cy="1059021"/>
      </dsp:txXfrm>
    </dsp:sp>
    <dsp:sp modelId="{FEB0F152-2DA8-4F38-802D-57C411B28AB7}">
      <dsp:nvSpPr>
        <dsp:cNvPr id="0" name=""/>
        <dsp:cNvSpPr/>
      </dsp:nvSpPr>
      <dsp:spPr>
        <a:xfrm>
          <a:off x="0" y="105902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C8A877-E32C-4235-98FD-BB824F82CA67}">
      <dsp:nvSpPr>
        <dsp:cNvPr id="0" name=""/>
        <dsp:cNvSpPr/>
      </dsp:nvSpPr>
      <dsp:spPr>
        <a:xfrm>
          <a:off x="0" y="1059021"/>
          <a:ext cx="10515600" cy="1059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To predict whether a person has a heart disease or not based on the various biological and physical parameters of the body</a:t>
          </a:r>
          <a:endParaRPr lang="en-US" sz="2400" kern="1200"/>
        </a:p>
      </dsp:txBody>
      <dsp:txXfrm>
        <a:off x="0" y="1059021"/>
        <a:ext cx="10515600" cy="1059021"/>
      </dsp:txXfrm>
    </dsp:sp>
    <dsp:sp modelId="{98B41E1E-B007-4307-92B1-6F0CFA49854C}">
      <dsp:nvSpPr>
        <dsp:cNvPr id="0" name=""/>
        <dsp:cNvSpPr/>
      </dsp:nvSpPr>
      <dsp:spPr>
        <a:xfrm>
          <a:off x="0" y="211804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853C6B-5770-4EDB-B7E8-C4A81C0A0922}">
      <dsp:nvSpPr>
        <dsp:cNvPr id="0" name=""/>
        <dsp:cNvSpPr/>
      </dsp:nvSpPr>
      <dsp:spPr>
        <a:xfrm>
          <a:off x="0" y="2118043"/>
          <a:ext cx="10515600" cy="1059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To make a model having high accuracy and precision and can predict the results with greater confidence.</a:t>
          </a:r>
          <a:endParaRPr lang="en-US" sz="2400" kern="1200"/>
        </a:p>
      </dsp:txBody>
      <dsp:txXfrm>
        <a:off x="0" y="2118043"/>
        <a:ext cx="10515600" cy="1059021"/>
      </dsp:txXfrm>
    </dsp:sp>
    <dsp:sp modelId="{8CB2BEF5-993D-411B-B3FB-6A79E80B0578}">
      <dsp:nvSpPr>
        <dsp:cNvPr id="0" name=""/>
        <dsp:cNvSpPr/>
      </dsp:nvSpPr>
      <dsp:spPr>
        <a:xfrm>
          <a:off x="0" y="317706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36AD1B-FB0C-46E5-A13A-778C4000AD9F}">
      <dsp:nvSpPr>
        <dsp:cNvPr id="0" name=""/>
        <dsp:cNvSpPr/>
      </dsp:nvSpPr>
      <dsp:spPr>
        <a:xfrm>
          <a:off x="0" y="3177065"/>
          <a:ext cx="10515600" cy="1059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Make these predictions accessible to users and patients anywhere, anytime so that they can get complete picture of their Health</a:t>
          </a:r>
          <a:endParaRPr lang="en-US" sz="2400" kern="1200"/>
        </a:p>
      </dsp:txBody>
      <dsp:txXfrm>
        <a:off x="0" y="3177065"/>
        <a:ext cx="10515600" cy="10590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FA0BE-3DA1-4758-BE03-17A5FDB9D227}">
      <dsp:nvSpPr>
        <dsp:cNvPr id="0" name=""/>
        <dsp:cNvSpPr/>
      </dsp:nvSpPr>
      <dsp:spPr>
        <a:xfrm>
          <a:off x="3594" y="171722"/>
          <a:ext cx="1946002" cy="116760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b="0" i="0" kern="1200" baseline="0"/>
            <a:t>age </a:t>
          </a:r>
          <a:endParaRPr lang="en-US" sz="3500" kern="1200"/>
        </a:p>
      </dsp:txBody>
      <dsp:txXfrm>
        <a:off x="3594" y="171722"/>
        <a:ext cx="1946002" cy="1167601"/>
      </dsp:txXfrm>
    </dsp:sp>
    <dsp:sp modelId="{E69940FA-E3DB-4508-964C-9E9673C78045}">
      <dsp:nvSpPr>
        <dsp:cNvPr id="0" name=""/>
        <dsp:cNvSpPr/>
      </dsp:nvSpPr>
      <dsp:spPr>
        <a:xfrm>
          <a:off x="2144196" y="171722"/>
          <a:ext cx="1946002" cy="1167601"/>
        </a:xfrm>
        <a:prstGeom prst="rect">
          <a:avLst/>
        </a:prstGeom>
        <a:solidFill>
          <a:schemeClr val="accent2">
            <a:hueOff val="-456677"/>
            <a:satOff val="0"/>
            <a:lumOff val="-1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b="0" i="0" kern="1200" baseline="0"/>
            <a:t>sex </a:t>
          </a:r>
          <a:endParaRPr lang="en-US" sz="3500" kern="1200"/>
        </a:p>
      </dsp:txBody>
      <dsp:txXfrm>
        <a:off x="2144196" y="171722"/>
        <a:ext cx="1946002" cy="1167601"/>
      </dsp:txXfrm>
    </dsp:sp>
    <dsp:sp modelId="{6A903DE9-682B-4DB6-961E-FD14DD533A2A}">
      <dsp:nvSpPr>
        <dsp:cNvPr id="0" name=""/>
        <dsp:cNvSpPr/>
      </dsp:nvSpPr>
      <dsp:spPr>
        <a:xfrm>
          <a:off x="4284798" y="171722"/>
          <a:ext cx="1946002" cy="1167601"/>
        </a:xfrm>
        <a:prstGeom prst="rect">
          <a:avLst/>
        </a:prstGeom>
        <a:solidFill>
          <a:schemeClr val="accent2">
            <a:hueOff val="-913353"/>
            <a:satOff val="0"/>
            <a:lumOff val="-37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b="0" i="0" kern="1200" baseline="0"/>
            <a:t>cp </a:t>
          </a:r>
          <a:endParaRPr lang="en-US" sz="3500" kern="1200"/>
        </a:p>
      </dsp:txBody>
      <dsp:txXfrm>
        <a:off x="4284798" y="171722"/>
        <a:ext cx="1946002" cy="1167601"/>
      </dsp:txXfrm>
    </dsp:sp>
    <dsp:sp modelId="{CB0269C8-B13D-41F4-A7AC-5833A9C83792}">
      <dsp:nvSpPr>
        <dsp:cNvPr id="0" name=""/>
        <dsp:cNvSpPr/>
      </dsp:nvSpPr>
      <dsp:spPr>
        <a:xfrm>
          <a:off x="6425401" y="171722"/>
          <a:ext cx="1946002" cy="1167601"/>
        </a:xfrm>
        <a:prstGeom prst="rect">
          <a:avLst/>
        </a:prstGeom>
        <a:solidFill>
          <a:schemeClr val="accent2">
            <a:hueOff val="-1370030"/>
            <a:satOff val="0"/>
            <a:lumOff val="-55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b="0" i="0" kern="1200" baseline="0"/>
            <a:t>trestbps </a:t>
          </a:r>
          <a:endParaRPr lang="en-US" sz="3500" kern="1200"/>
        </a:p>
      </dsp:txBody>
      <dsp:txXfrm>
        <a:off x="6425401" y="171722"/>
        <a:ext cx="1946002" cy="1167601"/>
      </dsp:txXfrm>
    </dsp:sp>
    <dsp:sp modelId="{45E01219-0655-45D6-B3D2-2BFED1A58687}">
      <dsp:nvSpPr>
        <dsp:cNvPr id="0" name=""/>
        <dsp:cNvSpPr/>
      </dsp:nvSpPr>
      <dsp:spPr>
        <a:xfrm>
          <a:off x="8566003" y="171722"/>
          <a:ext cx="1946002" cy="1167601"/>
        </a:xfrm>
        <a:prstGeom prst="rect">
          <a:avLst/>
        </a:prstGeom>
        <a:solidFill>
          <a:schemeClr val="accent2">
            <a:hueOff val="-1826706"/>
            <a:satOff val="0"/>
            <a:lumOff val="-74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b="0" i="0" kern="1200" baseline="0"/>
            <a:t>chol </a:t>
          </a:r>
          <a:endParaRPr lang="en-US" sz="3500" kern="1200"/>
        </a:p>
      </dsp:txBody>
      <dsp:txXfrm>
        <a:off x="8566003" y="171722"/>
        <a:ext cx="1946002" cy="1167601"/>
      </dsp:txXfrm>
    </dsp:sp>
    <dsp:sp modelId="{03BCE219-FCFF-42A0-974D-9F45901391F4}">
      <dsp:nvSpPr>
        <dsp:cNvPr id="0" name=""/>
        <dsp:cNvSpPr/>
      </dsp:nvSpPr>
      <dsp:spPr>
        <a:xfrm>
          <a:off x="3594" y="1533924"/>
          <a:ext cx="1946002" cy="1167601"/>
        </a:xfrm>
        <a:prstGeom prst="rect">
          <a:avLst/>
        </a:prstGeom>
        <a:solidFill>
          <a:schemeClr val="accent2">
            <a:hueOff val="-2283383"/>
            <a:satOff val="0"/>
            <a:lumOff val="-92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b="0" i="0" kern="1200" baseline="0"/>
            <a:t>fbs </a:t>
          </a:r>
          <a:endParaRPr lang="en-US" sz="3500" kern="1200"/>
        </a:p>
      </dsp:txBody>
      <dsp:txXfrm>
        <a:off x="3594" y="1533924"/>
        <a:ext cx="1946002" cy="1167601"/>
      </dsp:txXfrm>
    </dsp:sp>
    <dsp:sp modelId="{659444A8-6996-47B2-B7D2-E8B081A66978}">
      <dsp:nvSpPr>
        <dsp:cNvPr id="0" name=""/>
        <dsp:cNvSpPr/>
      </dsp:nvSpPr>
      <dsp:spPr>
        <a:xfrm>
          <a:off x="2144196" y="1533924"/>
          <a:ext cx="1946002" cy="1167601"/>
        </a:xfrm>
        <a:prstGeom prst="rect">
          <a:avLst/>
        </a:prstGeom>
        <a:solidFill>
          <a:schemeClr val="accent2">
            <a:hueOff val="-2740059"/>
            <a:satOff val="0"/>
            <a:lumOff val="-111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b="0" i="0" kern="1200" baseline="0"/>
            <a:t>restecg</a:t>
          </a:r>
          <a:endParaRPr lang="en-US" sz="3500" kern="1200"/>
        </a:p>
      </dsp:txBody>
      <dsp:txXfrm>
        <a:off x="2144196" y="1533924"/>
        <a:ext cx="1946002" cy="1167601"/>
      </dsp:txXfrm>
    </dsp:sp>
    <dsp:sp modelId="{CB5D6A2B-CAD2-4114-B350-F49B18E4F6E1}">
      <dsp:nvSpPr>
        <dsp:cNvPr id="0" name=""/>
        <dsp:cNvSpPr/>
      </dsp:nvSpPr>
      <dsp:spPr>
        <a:xfrm>
          <a:off x="4284798" y="1533924"/>
          <a:ext cx="1946002" cy="1167601"/>
        </a:xfrm>
        <a:prstGeom prst="rect">
          <a:avLst/>
        </a:prstGeom>
        <a:solidFill>
          <a:schemeClr val="accent2">
            <a:hueOff val="-3196736"/>
            <a:satOff val="0"/>
            <a:lumOff val="-12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b="0" i="0" kern="1200" baseline="0"/>
            <a:t>thalach </a:t>
          </a:r>
          <a:endParaRPr lang="en-US" sz="3500" kern="1200"/>
        </a:p>
      </dsp:txBody>
      <dsp:txXfrm>
        <a:off x="4284798" y="1533924"/>
        <a:ext cx="1946002" cy="1167601"/>
      </dsp:txXfrm>
    </dsp:sp>
    <dsp:sp modelId="{E1A18A77-302D-441C-BD94-47CEBBA3717D}">
      <dsp:nvSpPr>
        <dsp:cNvPr id="0" name=""/>
        <dsp:cNvSpPr/>
      </dsp:nvSpPr>
      <dsp:spPr>
        <a:xfrm>
          <a:off x="6425401" y="1533924"/>
          <a:ext cx="1946002" cy="1167601"/>
        </a:xfrm>
        <a:prstGeom prst="rect">
          <a:avLst/>
        </a:prstGeom>
        <a:solidFill>
          <a:schemeClr val="accent2">
            <a:hueOff val="-3653412"/>
            <a:satOff val="0"/>
            <a:lumOff val="-148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b="0" i="0" kern="1200" baseline="0"/>
            <a:t>exang </a:t>
          </a:r>
          <a:endParaRPr lang="en-US" sz="3500" kern="1200"/>
        </a:p>
      </dsp:txBody>
      <dsp:txXfrm>
        <a:off x="6425401" y="1533924"/>
        <a:ext cx="1946002" cy="1167601"/>
      </dsp:txXfrm>
    </dsp:sp>
    <dsp:sp modelId="{15980F79-3FC3-454D-9D85-B2B0B114A404}">
      <dsp:nvSpPr>
        <dsp:cNvPr id="0" name=""/>
        <dsp:cNvSpPr/>
      </dsp:nvSpPr>
      <dsp:spPr>
        <a:xfrm>
          <a:off x="8566003" y="1533924"/>
          <a:ext cx="1946002" cy="1167601"/>
        </a:xfrm>
        <a:prstGeom prst="rect">
          <a:avLst/>
        </a:prstGeom>
        <a:solidFill>
          <a:schemeClr val="accent2">
            <a:hueOff val="-4110089"/>
            <a:satOff val="0"/>
            <a:lumOff val="-166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b="0" i="0" kern="1200" baseline="0"/>
            <a:t>oldpeak </a:t>
          </a:r>
          <a:endParaRPr lang="en-US" sz="3500" kern="1200"/>
        </a:p>
      </dsp:txBody>
      <dsp:txXfrm>
        <a:off x="8566003" y="1533924"/>
        <a:ext cx="1946002" cy="1167601"/>
      </dsp:txXfrm>
    </dsp:sp>
    <dsp:sp modelId="{90361170-93D5-458F-9DC8-7D5323566D29}">
      <dsp:nvSpPr>
        <dsp:cNvPr id="0" name=""/>
        <dsp:cNvSpPr/>
      </dsp:nvSpPr>
      <dsp:spPr>
        <a:xfrm>
          <a:off x="1073895" y="2896125"/>
          <a:ext cx="1946002" cy="1167601"/>
        </a:xfrm>
        <a:prstGeom prst="rect">
          <a:avLst/>
        </a:prstGeom>
        <a:solidFill>
          <a:schemeClr val="accent2">
            <a:hueOff val="-4566765"/>
            <a:satOff val="0"/>
            <a:lumOff val="-185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b="0" i="0" kern="1200" baseline="0"/>
            <a:t>slope </a:t>
          </a:r>
          <a:endParaRPr lang="en-US" sz="3500" kern="1200"/>
        </a:p>
      </dsp:txBody>
      <dsp:txXfrm>
        <a:off x="1073895" y="2896125"/>
        <a:ext cx="1946002" cy="1167601"/>
      </dsp:txXfrm>
    </dsp:sp>
    <dsp:sp modelId="{600AC289-B3F4-4BDA-8EA8-1F0CBB22BEAF}">
      <dsp:nvSpPr>
        <dsp:cNvPr id="0" name=""/>
        <dsp:cNvSpPr/>
      </dsp:nvSpPr>
      <dsp:spPr>
        <a:xfrm>
          <a:off x="3214497" y="2896125"/>
          <a:ext cx="1946002" cy="1167601"/>
        </a:xfrm>
        <a:prstGeom prst="rect">
          <a:avLst/>
        </a:prstGeom>
        <a:solidFill>
          <a:schemeClr val="accent2">
            <a:hueOff val="-5023442"/>
            <a:satOff val="0"/>
            <a:lumOff val="-20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b="0" i="0" kern="1200" baseline="0"/>
            <a:t>ca </a:t>
          </a:r>
          <a:endParaRPr lang="en-US" sz="3500" kern="1200"/>
        </a:p>
      </dsp:txBody>
      <dsp:txXfrm>
        <a:off x="3214497" y="2896125"/>
        <a:ext cx="1946002" cy="1167601"/>
      </dsp:txXfrm>
    </dsp:sp>
    <dsp:sp modelId="{FD4968F6-5A1A-4E20-8E40-F74F1CA70016}">
      <dsp:nvSpPr>
        <dsp:cNvPr id="0" name=""/>
        <dsp:cNvSpPr/>
      </dsp:nvSpPr>
      <dsp:spPr>
        <a:xfrm>
          <a:off x="5355100" y="2896125"/>
          <a:ext cx="1946002" cy="1167601"/>
        </a:xfrm>
        <a:prstGeom prst="rect">
          <a:avLst/>
        </a:prstGeom>
        <a:solidFill>
          <a:schemeClr val="accent2">
            <a:hueOff val="-5480118"/>
            <a:satOff val="0"/>
            <a:lumOff val="-222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b="0" i="0" kern="1200" baseline="0"/>
            <a:t>thal </a:t>
          </a:r>
          <a:endParaRPr lang="en-US" sz="3500" kern="1200"/>
        </a:p>
      </dsp:txBody>
      <dsp:txXfrm>
        <a:off x="5355100" y="2896125"/>
        <a:ext cx="1946002" cy="1167601"/>
      </dsp:txXfrm>
    </dsp:sp>
    <dsp:sp modelId="{3F38B6D7-DED5-4781-B1FC-5CFA061A22DA}">
      <dsp:nvSpPr>
        <dsp:cNvPr id="0" name=""/>
        <dsp:cNvSpPr/>
      </dsp:nvSpPr>
      <dsp:spPr>
        <a:xfrm>
          <a:off x="7495702" y="2896125"/>
          <a:ext cx="1946002" cy="1167601"/>
        </a:xfrm>
        <a:prstGeom prst="rect">
          <a:avLst/>
        </a:prstGeom>
        <a:solidFill>
          <a:schemeClr val="accent2">
            <a:hueOff val="-5936795"/>
            <a:satOff val="0"/>
            <a:lumOff val="-2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b="0" i="0" kern="1200" baseline="0"/>
            <a:t>target </a:t>
          </a:r>
          <a:endParaRPr lang="en-US" sz="3500" kern="1200"/>
        </a:p>
      </dsp:txBody>
      <dsp:txXfrm>
        <a:off x="7495702" y="2896125"/>
        <a:ext cx="1946002" cy="11676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0C4A2E-E07E-481C-A54A-D85A37E98740}">
      <dsp:nvSpPr>
        <dsp:cNvPr id="0" name=""/>
        <dsp:cNvSpPr/>
      </dsp:nvSpPr>
      <dsp:spPr>
        <a:xfrm>
          <a:off x="0" y="41292"/>
          <a:ext cx="4615542" cy="11212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restecg {resting EKG results}: People with a value of 1 are more likely to have heart disease.</a:t>
          </a:r>
          <a:endParaRPr lang="en-US" sz="1600" kern="1200"/>
        </a:p>
      </dsp:txBody>
      <dsp:txXfrm>
        <a:off x="54737" y="96029"/>
        <a:ext cx="4506068" cy="1011824"/>
      </dsp:txXfrm>
    </dsp:sp>
    <dsp:sp modelId="{6646A58E-B247-4BB4-A510-78410CE18171}">
      <dsp:nvSpPr>
        <dsp:cNvPr id="0" name=""/>
        <dsp:cNvSpPr/>
      </dsp:nvSpPr>
      <dsp:spPr>
        <a:xfrm>
          <a:off x="0" y="1208671"/>
          <a:ext cx="4615542" cy="11212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cp {Chest pain}: People with cp 1, 2, 3 are more likely to have heart disease than people with cp 0.</a:t>
          </a:r>
          <a:endParaRPr lang="en-US" sz="1600" kern="1200"/>
        </a:p>
      </dsp:txBody>
      <dsp:txXfrm>
        <a:off x="54737" y="1263408"/>
        <a:ext cx="4506068" cy="1011824"/>
      </dsp:txXfrm>
    </dsp:sp>
    <dsp:sp modelId="{FBF19484-E9B4-4547-821B-C46A7E9E7C62}">
      <dsp:nvSpPr>
        <dsp:cNvPr id="0" name=""/>
        <dsp:cNvSpPr/>
      </dsp:nvSpPr>
      <dsp:spPr>
        <a:xfrm>
          <a:off x="0" y="2376049"/>
          <a:ext cx="4615542" cy="11212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ca {number of major vessels (0-3) stained by fluoroscopy}: the more blood movement the better, so people with ca equal to 0 are more likely to have heart disease.</a:t>
          </a:r>
          <a:endParaRPr lang="en-US" sz="1600" kern="1200"/>
        </a:p>
      </dsp:txBody>
      <dsp:txXfrm>
        <a:off x="54737" y="2430786"/>
        <a:ext cx="4506068" cy="1011824"/>
      </dsp:txXfrm>
    </dsp:sp>
    <dsp:sp modelId="{6FC7ED3F-5698-4875-8BF1-BE520F67FD9C}">
      <dsp:nvSpPr>
        <dsp:cNvPr id="0" name=""/>
        <dsp:cNvSpPr/>
      </dsp:nvSpPr>
      <dsp:spPr>
        <a:xfrm>
          <a:off x="0" y="3543428"/>
          <a:ext cx="4615542" cy="11212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SEX {Male/Female} : Male are more likely to have heart disease than Female.</a:t>
          </a:r>
        </a:p>
      </dsp:txBody>
      <dsp:txXfrm>
        <a:off x="54737" y="3598165"/>
        <a:ext cx="4506068" cy="10118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4F3DC9-B0CC-4021-AC37-01E19BB69B90}">
      <dsp:nvSpPr>
        <dsp:cNvPr id="0" name=""/>
        <dsp:cNvSpPr/>
      </dsp:nvSpPr>
      <dsp:spPr>
        <a:xfrm>
          <a:off x="1283" y="386833"/>
          <a:ext cx="5006206" cy="300372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Heart disease is one of society's key worries nowadays. Manually calculating the chances of developing heart disease based on risk factors is tough. </a:t>
          </a:r>
        </a:p>
      </dsp:txBody>
      <dsp:txXfrm>
        <a:off x="1283" y="386833"/>
        <a:ext cx="5006206" cy="3003723"/>
      </dsp:txXfrm>
    </dsp:sp>
    <dsp:sp modelId="{07E5C74F-98DA-4EC2-BB78-75E275FD9200}">
      <dsp:nvSpPr>
        <dsp:cNvPr id="0" name=""/>
        <dsp:cNvSpPr/>
      </dsp:nvSpPr>
      <dsp:spPr>
        <a:xfrm>
          <a:off x="5508110" y="386833"/>
          <a:ext cx="5006206" cy="3003723"/>
        </a:xfrm>
        <a:prstGeom prst="rect">
          <a:avLst/>
        </a:prstGeom>
        <a:solidFill>
          <a:schemeClr val="accent2">
            <a:hueOff val="-5936795"/>
            <a:satOff val="0"/>
            <a:lumOff val="-2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However, utilizing Machine Learning, we can quickly determine whether the person has heart disease. Doctors will give adequate therapy to patients and save their lives due to the rapid and precise categorization of heart disease.</a:t>
          </a:r>
        </a:p>
      </dsp:txBody>
      <dsp:txXfrm>
        <a:off x="5508110" y="386833"/>
        <a:ext cx="5006206" cy="30037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5/16/2022</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09980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5/16/2022</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838764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5/16/2022</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234167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5/16/2022</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446404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5/16/2022</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59113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5/16/2022</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21891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5/16/2022</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324606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5/16/2022</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537738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5/16/2022</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49197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5/16/2022</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441219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5/16/2022</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1873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5/16/2022</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3178342017"/>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3.png"/><Relationship Id="rId7" Type="http://schemas.openxmlformats.org/officeDocument/2006/relationships/diagramLayout" Target="../diagrams/layout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Data" Target="../diagrams/data4.xml"/><Relationship Id="rId5" Type="http://schemas.openxmlformats.org/officeDocument/2006/relationships/image" Target="../media/image5.png"/><Relationship Id="rId10" Type="http://schemas.microsoft.com/office/2007/relationships/diagramDrawing" Target="../diagrams/drawing4.xml"/><Relationship Id="rId4" Type="http://schemas.openxmlformats.org/officeDocument/2006/relationships/image" Target="../media/image4.png"/><Relationship Id="rId9" Type="http://schemas.openxmlformats.org/officeDocument/2006/relationships/diagramColors" Target="../diagrams/colors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3366BB0-BF67-4519-BA41-2F0021F5E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6251A1-B73D-4E30-4429-72AFC2DBA132}"/>
              </a:ext>
            </a:extLst>
          </p:cNvPr>
          <p:cNvSpPr>
            <a:spLocks noGrp="1"/>
          </p:cNvSpPr>
          <p:nvPr>
            <p:ph type="ctrTitle"/>
          </p:nvPr>
        </p:nvSpPr>
        <p:spPr>
          <a:xfrm>
            <a:off x="5416061" y="685799"/>
            <a:ext cx="6030563" cy="2674767"/>
          </a:xfrm>
        </p:spPr>
        <p:txBody>
          <a:bodyPr vert="horz" lIns="91440" tIns="45720" rIns="91440" bIns="45720" rtlCol="0" anchor="b">
            <a:normAutofit/>
          </a:bodyPr>
          <a:lstStyle/>
          <a:p>
            <a:pPr marL="1143000" marR="0" indent="-1143000" algn="ctr" defTabSz="1312863">
              <a:lnSpc>
                <a:spcPct val="90000"/>
              </a:lnSpc>
              <a:spcAft>
                <a:spcPts val="800"/>
              </a:spcAft>
            </a:pPr>
            <a:r>
              <a:rPr lang="en-US" sz="3000" b="1" kern="1200" cap="all" spc="30" baseline="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rPr>
              <a:t>     Heart Disease Prediction     Using</a:t>
            </a:r>
            <a:br>
              <a:rPr lang="en-US" sz="3000" b="1" kern="1200" cap="all" spc="30" baseline="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rPr>
            </a:br>
            <a:r>
              <a:rPr lang="en-US" sz="3000" b="1" kern="1200" cap="all" spc="30" baseline="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rPr>
              <a:t>Machine Learning</a:t>
            </a:r>
            <a:br>
              <a:rPr lang="en-US" sz="3000" b="1" kern="1200" cap="all" spc="30" baseline="0" dirty="0">
                <a:gradFill>
                  <a:gsLst>
                    <a:gs pos="100000">
                      <a:schemeClr val="tx2"/>
                    </a:gs>
                    <a:gs pos="0">
                      <a:schemeClr val="accent1"/>
                    </a:gs>
                  </a:gsLst>
                  <a:lin ang="0" scaled="1"/>
                </a:gradFill>
                <a:effectLst/>
                <a:latin typeface="Aharoni" panose="02010803020104030203" pitchFamily="2" charset="-79"/>
                <a:ea typeface="+mn-ea"/>
                <a:cs typeface="Angsana New" panose="02020603050405020304" pitchFamily="18" charset="-34"/>
              </a:rPr>
            </a:br>
            <a:endParaRPr lang="en-US" sz="3000" kern="1200" cap="all" spc="30" baseline="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endParaRPr>
          </a:p>
        </p:txBody>
      </p:sp>
      <p:sp>
        <p:nvSpPr>
          <p:cNvPr id="3" name="Subtitle 2">
            <a:extLst>
              <a:ext uri="{FF2B5EF4-FFF2-40B4-BE49-F238E27FC236}">
                <a16:creationId xmlns:a16="http://schemas.microsoft.com/office/drawing/2014/main" id="{AC80B8EE-7EFE-2D9D-1CD0-136E7E023B93}"/>
              </a:ext>
            </a:extLst>
          </p:cNvPr>
          <p:cNvSpPr>
            <a:spLocks noGrp="1"/>
          </p:cNvSpPr>
          <p:nvPr>
            <p:ph type="subTitle" idx="1"/>
          </p:nvPr>
        </p:nvSpPr>
        <p:spPr>
          <a:xfrm>
            <a:off x="6096000" y="3599357"/>
            <a:ext cx="5257800" cy="2661661"/>
          </a:xfrm>
        </p:spPr>
        <p:txBody>
          <a:bodyPr vert="horz" lIns="91440" tIns="45720" rIns="91440" bIns="45720" rtlCol="0">
            <a:normAutofit/>
          </a:bodyPr>
          <a:lstStyle/>
          <a:p>
            <a:pPr indent="-228600">
              <a:buFont typeface="Arial" panose="020B0604020202020204" pitchFamily="34" charset="0"/>
              <a:buChar char="•"/>
            </a:pPr>
            <a:r>
              <a:rPr lang="en-US" b="1" dirty="0">
                <a:effectLst/>
              </a:rPr>
              <a:t>EAI 6000: Fundamentals of Artificial Intelligence</a:t>
            </a:r>
            <a:br>
              <a:rPr lang="en-US" dirty="0">
                <a:effectLst/>
              </a:rPr>
            </a:br>
            <a:r>
              <a:rPr lang="en-US" b="1" dirty="0">
                <a:effectLst/>
              </a:rPr>
              <a:t>Final Project Submission</a:t>
            </a:r>
            <a:br>
              <a:rPr lang="en-US" dirty="0">
                <a:effectLst/>
              </a:rPr>
            </a:br>
            <a:endParaRPr lang="en-US" dirty="0">
              <a:effectLst/>
            </a:endParaRPr>
          </a:p>
          <a:p>
            <a:pPr indent="-228600">
              <a:buFont typeface="Arial" panose="020B0604020202020204" pitchFamily="34" charset="0"/>
              <a:buChar char="•"/>
            </a:pPr>
            <a:r>
              <a:rPr lang="en-US" b="1" dirty="0">
                <a:effectLst/>
              </a:rPr>
              <a:t>Name: Jaykumar Bhingaradia</a:t>
            </a:r>
            <a:endParaRPr lang="en-US" dirty="0"/>
          </a:p>
        </p:txBody>
      </p:sp>
      <p:pic>
        <p:nvPicPr>
          <p:cNvPr id="4" name="Picture 3">
            <a:extLst>
              <a:ext uri="{FF2B5EF4-FFF2-40B4-BE49-F238E27FC236}">
                <a16:creationId xmlns:a16="http://schemas.microsoft.com/office/drawing/2014/main" id="{8600B762-7C85-7561-F2DB-1FA8A092E8F0}"/>
              </a:ext>
            </a:extLst>
          </p:cNvPr>
          <p:cNvPicPr>
            <a:picLocks noChangeAspect="1"/>
          </p:cNvPicPr>
          <p:nvPr/>
        </p:nvPicPr>
        <p:blipFill rotWithShape="1">
          <a:blip r:embed="rId2"/>
          <a:srcRect l="28187" r="2" b="2"/>
          <a:stretch/>
        </p:blipFill>
        <p:spPr>
          <a:xfrm>
            <a:off x="1080922" y="596644"/>
            <a:ext cx="4016879" cy="5664375"/>
          </a:xfrm>
          <a:prstGeom prst="rect">
            <a:avLst/>
          </a:prstGeom>
        </p:spPr>
      </p:pic>
    </p:spTree>
    <p:extLst>
      <p:ext uri="{BB962C8B-B14F-4D97-AF65-F5344CB8AC3E}">
        <p14:creationId xmlns:p14="http://schemas.microsoft.com/office/powerpoint/2010/main" val="1653719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D8A8D11-DB51-43C0-8618-65C820DB4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5D55A2-60B0-4372-66D8-1D2FB8069EA3}"/>
              </a:ext>
            </a:extLst>
          </p:cNvPr>
          <p:cNvSpPr>
            <a:spLocks noGrp="1"/>
          </p:cNvSpPr>
          <p:nvPr>
            <p:ph type="title"/>
          </p:nvPr>
        </p:nvSpPr>
        <p:spPr>
          <a:xfrm>
            <a:off x="838201" y="659527"/>
            <a:ext cx="4638567" cy="3390880"/>
          </a:xfrm>
        </p:spPr>
        <p:txBody>
          <a:bodyPr vert="horz" lIns="91440" tIns="45720" rIns="91440" bIns="45720" rtlCol="0" anchor="t">
            <a:normAutofit/>
          </a:bodyPr>
          <a:lstStyle/>
          <a:p>
            <a:pPr>
              <a:lnSpc>
                <a:spcPct val="90000"/>
              </a:lnSpc>
            </a:pPr>
            <a:r>
              <a:rPr lang="en-US" sz="5600"/>
              <a:t>GUI (Graphical User Interface)</a:t>
            </a:r>
          </a:p>
        </p:txBody>
      </p:sp>
      <p:pic>
        <p:nvPicPr>
          <p:cNvPr id="12" name="Content Placeholder 11">
            <a:extLst>
              <a:ext uri="{FF2B5EF4-FFF2-40B4-BE49-F238E27FC236}">
                <a16:creationId xmlns:a16="http://schemas.microsoft.com/office/drawing/2014/main" id="{5308007E-848D-A76A-6687-8CBD743628FE}"/>
              </a:ext>
            </a:extLst>
          </p:cNvPr>
          <p:cNvPicPr>
            <a:picLocks noGrp="1" noChangeAspect="1"/>
          </p:cNvPicPr>
          <p:nvPr>
            <p:ph sz="half" idx="2"/>
          </p:nvPr>
        </p:nvPicPr>
        <p:blipFill>
          <a:blip r:embed="rId2"/>
          <a:stretch>
            <a:fillRect/>
          </a:stretch>
        </p:blipFill>
        <p:spPr>
          <a:xfrm>
            <a:off x="6725198" y="596644"/>
            <a:ext cx="4234372" cy="5664712"/>
          </a:xfrm>
          <a:prstGeom prst="rect">
            <a:avLst/>
          </a:prstGeom>
        </p:spPr>
      </p:pic>
    </p:spTree>
    <p:extLst>
      <p:ext uri="{BB962C8B-B14F-4D97-AF65-F5344CB8AC3E}">
        <p14:creationId xmlns:p14="http://schemas.microsoft.com/office/powerpoint/2010/main" val="3780851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8">
            <a:extLst>
              <a:ext uri="{FF2B5EF4-FFF2-40B4-BE49-F238E27FC236}">
                <a16:creationId xmlns:a16="http://schemas.microsoft.com/office/drawing/2014/main" id="{3761EB98-E0C4-4B95-984A-E7D9DFAD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8A2F87-671E-DF9D-BF31-DC8D14F98D6A}"/>
              </a:ext>
            </a:extLst>
          </p:cNvPr>
          <p:cNvSpPr>
            <a:spLocks noGrp="1"/>
          </p:cNvSpPr>
          <p:nvPr>
            <p:ph type="title"/>
          </p:nvPr>
        </p:nvSpPr>
        <p:spPr>
          <a:xfrm>
            <a:off x="838200" y="365125"/>
            <a:ext cx="10515601" cy="1795655"/>
          </a:xfrm>
        </p:spPr>
        <p:txBody>
          <a:bodyPr>
            <a:normAutofit fontScale="90000"/>
          </a:bodyPr>
          <a:lstStyle/>
          <a:p>
            <a:pPr>
              <a:lnSpc>
                <a:spcPct val="90000"/>
              </a:lnSpc>
            </a:pPr>
            <a:br>
              <a:rPr lang="en-US" sz="3800" dirty="0"/>
            </a:br>
            <a:br>
              <a:rPr lang="en-US" sz="3800" dirty="0"/>
            </a:br>
            <a:r>
              <a:rPr lang="en-US" sz="6000" dirty="0"/>
              <a:t>Conclusion</a:t>
            </a:r>
          </a:p>
        </p:txBody>
      </p:sp>
      <p:graphicFrame>
        <p:nvGraphicFramePr>
          <p:cNvPr id="14" name="Content Placeholder 4">
            <a:extLst>
              <a:ext uri="{FF2B5EF4-FFF2-40B4-BE49-F238E27FC236}">
                <a16:creationId xmlns:a16="http://schemas.microsoft.com/office/drawing/2014/main" id="{99FE94F1-EC9C-90B5-7478-F729A43DB7D1}"/>
              </a:ext>
            </a:extLst>
          </p:cNvPr>
          <p:cNvGraphicFramePr>
            <a:graphicFrameLocks noGrp="1"/>
          </p:cNvGraphicFramePr>
          <p:nvPr>
            <p:ph idx="1"/>
            <p:extLst>
              <p:ext uri="{D42A27DB-BD31-4B8C-83A1-F6EECF244321}">
                <p14:modId xmlns:p14="http://schemas.microsoft.com/office/powerpoint/2010/main" val="971161927"/>
              </p:ext>
            </p:extLst>
          </p:nvPr>
        </p:nvGraphicFramePr>
        <p:xfrm>
          <a:off x="838200" y="2399571"/>
          <a:ext cx="10515600" cy="3777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0088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85EB07-EFC0-BF4A-241E-DA4CD9D4C6EF}"/>
              </a:ext>
            </a:extLst>
          </p:cNvPr>
          <p:cNvSpPr>
            <a:spLocks noGrp="1"/>
          </p:cNvSpPr>
          <p:nvPr>
            <p:ph type="title"/>
          </p:nvPr>
        </p:nvSpPr>
        <p:spPr/>
        <p:txBody>
          <a:bodyPr/>
          <a:lstStyle/>
          <a:p>
            <a:r>
              <a:rPr lang="en-US" dirty="0"/>
              <a:t>AIM :</a:t>
            </a:r>
          </a:p>
        </p:txBody>
      </p:sp>
      <p:graphicFrame>
        <p:nvGraphicFramePr>
          <p:cNvPr id="7" name="Content Placeholder 4">
            <a:extLst>
              <a:ext uri="{FF2B5EF4-FFF2-40B4-BE49-F238E27FC236}">
                <a16:creationId xmlns:a16="http://schemas.microsoft.com/office/drawing/2014/main" id="{6A20B0A6-EBC9-F148-5273-8F5192959710}"/>
              </a:ext>
            </a:extLst>
          </p:cNvPr>
          <p:cNvGraphicFramePr>
            <a:graphicFrameLocks noGrp="1"/>
          </p:cNvGraphicFramePr>
          <p:nvPr>
            <p:ph idx="1"/>
            <p:extLst>
              <p:ext uri="{D42A27DB-BD31-4B8C-83A1-F6EECF244321}">
                <p14:modId xmlns:p14="http://schemas.microsoft.com/office/powerpoint/2010/main" val="456742791"/>
              </p:ext>
            </p:extLst>
          </p:nvPr>
        </p:nvGraphicFramePr>
        <p:xfrm>
          <a:off x="838200" y="1940875"/>
          <a:ext cx="10515600" cy="4236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8942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B8E78-AC41-C945-3EBB-643D97AC6F16}"/>
              </a:ext>
            </a:extLst>
          </p:cNvPr>
          <p:cNvSpPr>
            <a:spLocks noGrp="1"/>
          </p:cNvSpPr>
          <p:nvPr>
            <p:ph type="title"/>
          </p:nvPr>
        </p:nvSpPr>
        <p:spPr/>
        <p:txBody>
          <a:bodyPr/>
          <a:lstStyle/>
          <a:p>
            <a:r>
              <a:rPr lang="en-US"/>
              <a:t>Problem Statement</a:t>
            </a:r>
            <a:endParaRPr lang="en-US" dirty="0"/>
          </a:p>
        </p:txBody>
      </p:sp>
      <p:graphicFrame>
        <p:nvGraphicFramePr>
          <p:cNvPr id="5" name="Content Placeholder 2">
            <a:extLst>
              <a:ext uri="{FF2B5EF4-FFF2-40B4-BE49-F238E27FC236}">
                <a16:creationId xmlns:a16="http://schemas.microsoft.com/office/drawing/2014/main" id="{2598EA85-70A1-2B6D-2615-EEFD0785601A}"/>
              </a:ext>
            </a:extLst>
          </p:cNvPr>
          <p:cNvGraphicFramePr>
            <a:graphicFrameLocks noGrp="1"/>
          </p:cNvGraphicFramePr>
          <p:nvPr>
            <p:ph idx="1"/>
          </p:nvPr>
        </p:nvGraphicFramePr>
        <p:xfrm>
          <a:off x="838200" y="1940875"/>
          <a:ext cx="10515600" cy="4236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4193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B66571-41B9-9834-4EB8-2C0781A5D446}"/>
              </a:ext>
            </a:extLst>
          </p:cNvPr>
          <p:cNvSpPr>
            <a:spLocks noGrp="1"/>
          </p:cNvSpPr>
          <p:nvPr>
            <p:ph type="title"/>
          </p:nvPr>
        </p:nvSpPr>
        <p:spPr>
          <a:xfrm>
            <a:off x="838200" y="365126"/>
            <a:ext cx="10668000" cy="1038508"/>
          </a:xfrm>
        </p:spPr>
        <p:txBody>
          <a:bodyPr>
            <a:normAutofit/>
          </a:bodyPr>
          <a:lstStyle/>
          <a:p>
            <a:r>
              <a:rPr lang="en-US" dirty="0"/>
              <a:t>DATASET INTRODUCTION</a:t>
            </a:r>
          </a:p>
        </p:txBody>
      </p:sp>
      <p:graphicFrame>
        <p:nvGraphicFramePr>
          <p:cNvPr id="7" name="Rectangle 2">
            <a:extLst>
              <a:ext uri="{FF2B5EF4-FFF2-40B4-BE49-F238E27FC236}">
                <a16:creationId xmlns:a16="http://schemas.microsoft.com/office/drawing/2014/main" id="{D534E825-1DA5-FA18-2E69-2621CE435A3D}"/>
              </a:ext>
            </a:extLst>
          </p:cNvPr>
          <p:cNvGraphicFramePr>
            <a:graphicFrameLocks noGrp="1"/>
          </p:cNvGraphicFramePr>
          <p:nvPr>
            <p:ph idx="1"/>
            <p:extLst>
              <p:ext uri="{D42A27DB-BD31-4B8C-83A1-F6EECF244321}">
                <p14:modId xmlns:p14="http://schemas.microsoft.com/office/powerpoint/2010/main" val="2646407146"/>
              </p:ext>
            </p:extLst>
          </p:nvPr>
        </p:nvGraphicFramePr>
        <p:xfrm>
          <a:off x="838200" y="1941513"/>
          <a:ext cx="10515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1733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3366BB0-BF67-4519-BA41-2F0021F5E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37437D5-6833-BC01-2D1A-982ED1B3EDCE}"/>
              </a:ext>
            </a:extLst>
          </p:cNvPr>
          <p:cNvSpPr>
            <a:spLocks noGrp="1"/>
          </p:cNvSpPr>
          <p:nvPr>
            <p:ph type="title"/>
          </p:nvPr>
        </p:nvSpPr>
        <p:spPr>
          <a:xfrm>
            <a:off x="6738256" y="685800"/>
            <a:ext cx="4615543" cy="869198"/>
          </a:xfrm>
        </p:spPr>
        <p:txBody>
          <a:bodyPr vert="horz" lIns="91440" tIns="45720" rIns="91440" bIns="45720" rtlCol="0" anchor="b">
            <a:normAutofit fontScale="90000"/>
          </a:bodyPr>
          <a:lstStyle/>
          <a:p>
            <a:r>
              <a:rPr lang="en-US" dirty="0"/>
              <a:t>K</a:t>
            </a:r>
            <a:r>
              <a:rPr lang="en-US"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rPr>
              <a:t>EY FINDING</a:t>
            </a:r>
          </a:p>
        </p:txBody>
      </p:sp>
      <p:pic>
        <p:nvPicPr>
          <p:cNvPr id="20" name="Picture 19" descr="Chart, bar chart&#10;&#10;Description automatically generated">
            <a:extLst>
              <a:ext uri="{FF2B5EF4-FFF2-40B4-BE49-F238E27FC236}">
                <a16:creationId xmlns:a16="http://schemas.microsoft.com/office/drawing/2014/main" id="{35831537-AADA-2EC6-AD21-1231E5D1EC4F}"/>
              </a:ext>
            </a:extLst>
          </p:cNvPr>
          <p:cNvPicPr>
            <a:picLocks noChangeAspect="1"/>
          </p:cNvPicPr>
          <p:nvPr/>
        </p:nvPicPr>
        <p:blipFill rotWithShape="1">
          <a:blip r:embed="rId2"/>
          <a:srcRect t="1380" r="4" b="4"/>
          <a:stretch/>
        </p:blipFill>
        <p:spPr>
          <a:xfrm>
            <a:off x="594974" y="596644"/>
            <a:ext cx="2659676" cy="2656174"/>
          </a:xfrm>
          <a:prstGeom prst="rect">
            <a:avLst/>
          </a:prstGeom>
        </p:spPr>
      </p:pic>
      <p:pic>
        <p:nvPicPr>
          <p:cNvPr id="18" name="Picture 17" descr="Chart, bar chart&#10;&#10;Description automatically generated">
            <a:extLst>
              <a:ext uri="{FF2B5EF4-FFF2-40B4-BE49-F238E27FC236}">
                <a16:creationId xmlns:a16="http://schemas.microsoft.com/office/drawing/2014/main" id="{89ADBB22-6367-0CEB-B7D8-E9F19B1CAFC3}"/>
              </a:ext>
            </a:extLst>
          </p:cNvPr>
          <p:cNvPicPr>
            <a:picLocks noChangeAspect="1"/>
          </p:cNvPicPr>
          <p:nvPr/>
        </p:nvPicPr>
        <p:blipFill rotWithShape="1">
          <a:blip r:embed="rId3"/>
          <a:srcRect t="1657" r="4" b="4"/>
          <a:stretch/>
        </p:blipFill>
        <p:spPr>
          <a:xfrm>
            <a:off x="594360" y="3608301"/>
            <a:ext cx="2660904" cy="2649935"/>
          </a:xfrm>
          <a:prstGeom prst="rect">
            <a:avLst/>
          </a:prstGeom>
        </p:spPr>
      </p:pic>
      <p:pic>
        <p:nvPicPr>
          <p:cNvPr id="14" name="Picture 13" descr="Chart, box and whisker chart&#10;&#10;Description automatically generated">
            <a:extLst>
              <a:ext uri="{FF2B5EF4-FFF2-40B4-BE49-F238E27FC236}">
                <a16:creationId xmlns:a16="http://schemas.microsoft.com/office/drawing/2014/main" id="{9AFD5559-F443-89FF-788A-7D20D61DB61E}"/>
              </a:ext>
            </a:extLst>
          </p:cNvPr>
          <p:cNvPicPr>
            <a:picLocks noChangeAspect="1"/>
          </p:cNvPicPr>
          <p:nvPr/>
        </p:nvPicPr>
        <p:blipFill rotWithShape="1">
          <a:blip r:embed="rId4"/>
          <a:srcRect r="4613" b="7"/>
          <a:stretch/>
        </p:blipFill>
        <p:spPr>
          <a:xfrm>
            <a:off x="3568174" y="599770"/>
            <a:ext cx="2660904" cy="2649922"/>
          </a:xfrm>
          <a:prstGeom prst="rect">
            <a:avLst/>
          </a:prstGeom>
        </p:spPr>
      </p:pic>
      <p:pic>
        <p:nvPicPr>
          <p:cNvPr id="16" name="Picture 15" descr="Chart, bar chart&#10;&#10;Description automatically generated">
            <a:extLst>
              <a:ext uri="{FF2B5EF4-FFF2-40B4-BE49-F238E27FC236}">
                <a16:creationId xmlns:a16="http://schemas.microsoft.com/office/drawing/2014/main" id="{2E965D46-BDC0-D7FF-285A-253C9CE90259}"/>
              </a:ext>
            </a:extLst>
          </p:cNvPr>
          <p:cNvPicPr>
            <a:picLocks noChangeAspect="1"/>
          </p:cNvPicPr>
          <p:nvPr/>
        </p:nvPicPr>
        <p:blipFill rotWithShape="1">
          <a:blip r:embed="rId5"/>
          <a:srcRect l="6127" r="-7" b="-7"/>
          <a:stretch/>
        </p:blipFill>
        <p:spPr>
          <a:xfrm>
            <a:off x="3568791" y="3605182"/>
            <a:ext cx="2659670" cy="2656174"/>
          </a:xfrm>
          <a:prstGeom prst="rect">
            <a:avLst/>
          </a:prstGeom>
        </p:spPr>
      </p:pic>
      <p:graphicFrame>
        <p:nvGraphicFramePr>
          <p:cNvPr id="50" name="Text Placeholder 5">
            <a:extLst>
              <a:ext uri="{FF2B5EF4-FFF2-40B4-BE49-F238E27FC236}">
                <a16:creationId xmlns:a16="http://schemas.microsoft.com/office/drawing/2014/main" id="{13E1894F-82A2-BF6A-ED1E-F25B9B67110A}"/>
              </a:ext>
            </a:extLst>
          </p:cNvPr>
          <p:cNvGraphicFramePr/>
          <p:nvPr/>
        </p:nvGraphicFramePr>
        <p:xfrm>
          <a:off x="6738256" y="1554999"/>
          <a:ext cx="4615543" cy="470602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156850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B869131-809F-4714-9B05-385CAF009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a:extLst>
              <a:ext uri="{FF2B5EF4-FFF2-40B4-BE49-F238E27FC236}">
                <a16:creationId xmlns:a16="http://schemas.microsoft.com/office/drawing/2014/main" id="{FDFD9C84-69BA-D95B-7995-31A9391FE2A5}"/>
              </a:ext>
            </a:extLst>
          </p:cNvPr>
          <p:cNvPicPr>
            <a:picLocks noGrp="1" noChangeAspect="1"/>
          </p:cNvPicPr>
          <p:nvPr>
            <p:ph sz="quarter" idx="4"/>
          </p:nvPr>
        </p:nvPicPr>
        <p:blipFill>
          <a:blip r:embed="rId2"/>
          <a:stretch>
            <a:fillRect/>
          </a:stretch>
        </p:blipFill>
        <p:spPr>
          <a:xfrm>
            <a:off x="914395" y="596644"/>
            <a:ext cx="6058516" cy="5664712"/>
          </a:xfrm>
          <a:prstGeom prst="rect">
            <a:avLst/>
          </a:prstGeom>
        </p:spPr>
      </p:pic>
      <p:sp>
        <p:nvSpPr>
          <p:cNvPr id="2" name="Title 1">
            <a:extLst>
              <a:ext uri="{FF2B5EF4-FFF2-40B4-BE49-F238E27FC236}">
                <a16:creationId xmlns:a16="http://schemas.microsoft.com/office/drawing/2014/main" id="{B248565D-C0AC-724B-BD59-14571303B5C0}"/>
              </a:ext>
            </a:extLst>
          </p:cNvPr>
          <p:cNvSpPr>
            <a:spLocks noGrp="1"/>
          </p:cNvSpPr>
          <p:nvPr>
            <p:ph type="title"/>
          </p:nvPr>
        </p:nvSpPr>
        <p:spPr>
          <a:xfrm>
            <a:off x="7757839" y="596644"/>
            <a:ext cx="3748361" cy="2798746"/>
          </a:xfrm>
          <a:noFill/>
        </p:spPr>
        <p:txBody>
          <a:bodyPr vert="horz" lIns="91440" tIns="45720" rIns="91440" bIns="45720" rtlCol="0" anchor="ctr">
            <a:normAutofit/>
          </a:bodyPr>
          <a:lstStyle/>
          <a:p>
            <a:r>
              <a:rPr lang="en-US" sz="50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rPr>
              <a:t>Correlation Matrix</a:t>
            </a:r>
          </a:p>
        </p:txBody>
      </p:sp>
      <p:sp>
        <p:nvSpPr>
          <p:cNvPr id="6" name="Content Placeholder 5">
            <a:extLst>
              <a:ext uri="{FF2B5EF4-FFF2-40B4-BE49-F238E27FC236}">
                <a16:creationId xmlns:a16="http://schemas.microsoft.com/office/drawing/2014/main" id="{E8B609C3-2C9E-2558-ED48-D737CC12A1DB}"/>
              </a:ext>
            </a:extLst>
          </p:cNvPr>
          <p:cNvSpPr>
            <a:spLocks noGrp="1"/>
          </p:cNvSpPr>
          <p:nvPr>
            <p:ph sz="half" idx="2"/>
          </p:nvPr>
        </p:nvSpPr>
        <p:spPr>
          <a:xfrm>
            <a:off x="7757839" y="3564412"/>
            <a:ext cx="3748361" cy="2696944"/>
          </a:xfrm>
        </p:spPr>
        <p:txBody>
          <a:bodyPr vert="horz" lIns="91440" tIns="45720" rIns="91440" bIns="45720" rtlCol="0">
            <a:normAutofit/>
          </a:bodyPr>
          <a:lstStyle/>
          <a:p>
            <a:pPr marL="0"/>
            <a:r>
              <a:rPr lang="en-US" b="0" i="0" dirty="0">
                <a:effectLst/>
              </a:rPr>
              <a:t>1. </a:t>
            </a:r>
            <a:r>
              <a:rPr lang="en-US" b="0" i="0" dirty="0" err="1">
                <a:effectLst/>
              </a:rPr>
              <a:t>fbs</a:t>
            </a:r>
            <a:r>
              <a:rPr lang="en-US" b="0" i="0" dirty="0">
                <a:effectLst/>
              </a:rPr>
              <a:t> and </a:t>
            </a:r>
            <a:r>
              <a:rPr lang="en-US" b="0" i="0" dirty="0" err="1">
                <a:effectLst/>
              </a:rPr>
              <a:t>chol</a:t>
            </a:r>
            <a:r>
              <a:rPr lang="en-US" b="0" i="0" dirty="0">
                <a:effectLst/>
              </a:rPr>
              <a:t> are the least correlated with the target variable.</a:t>
            </a:r>
          </a:p>
          <a:p>
            <a:pPr marL="0"/>
            <a:r>
              <a:rPr lang="en-US" b="0" i="0" dirty="0">
                <a:effectLst/>
              </a:rPr>
              <a:t>2. All other variables have a significant correlation with the target variable.</a:t>
            </a:r>
          </a:p>
          <a:p>
            <a:endParaRPr lang="en-US" dirty="0"/>
          </a:p>
        </p:txBody>
      </p:sp>
    </p:spTree>
    <p:extLst>
      <p:ext uri="{BB962C8B-B14F-4D97-AF65-F5344CB8AC3E}">
        <p14:creationId xmlns:p14="http://schemas.microsoft.com/office/powerpoint/2010/main" val="48408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A3E8-F2F7-D6B9-4E26-88504DC77DB9}"/>
              </a:ext>
            </a:extLst>
          </p:cNvPr>
          <p:cNvSpPr>
            <a:spLocks noGrp="1"/>
          </p:cNvSpPr>
          <p:nvPr>
            <p:ph type="title"/>
          </p:nvPr>
        </p:nvSpPr>
        <p:spPr/>
        <p:txBody>
          <a:bodyPr/>
          <a:lstStyle/>
          <a:p>
            <a:r>
              <a:rPr lang="en-US" dirty="0"/>
              <a:t>Model Selection </a:t>
            </a:r>
          </a:p>
        </p:txBody>
      </p:sp>
      <p:pic>
        <p:nvPicPr>
          <p:cNvPr id="5" name="Content Placeholder 4">
            <a:extLst>
              <a:ext uri="{FF2B5EF4-FFF2-40B4-BE49-F238E27FC236}">
                <a16:creationId xmlns:a16="http://schemas.microsoft.com/office/drawing/2014/main" id="{EF357D48-7FE6-0045-8053-0E1A959371F3}"/>
              </a:ext>
            </a:extLst>
          </p:cNvPr>
          <p:cNvPicPr>
            <a:picLocks noGrp="1" noChangeAspect="1"/>
          </p:cNvPicPr>
          <p:nvPr>
            <p:ph idx="4294967295"/>
          </p:nvPr>
        </p:nvPicPr>
        <p:blipFill>
          <a:blip r:embed="rId2"/>
          <a:stretch>
            <a:fillRect/>
          </a:stretch>
        </p:blipFill>
        <p:spPr>
          <a:xfrm>
            <a:off x="6440488" y="1739900"/>
            <a:ext cx="5751512" cy="4648200"/>
          </a:xfrm>
        </p:spPr>
      </p:pic>
      <p:graphicFrame>
        <p:nvGraphicFramePr>
          <p:cNvPr id="6" name="Table 6">
            <a:extLst>
              <a:ext uri="{FF2B5EF4-FFF2-40B4-BE49-F238E27FC236}">
                <a16:creationId xmlns:a16="http://schemas.microsoft.com/office/drawing/2014/main" id="{4EDDF121-6EFA-E343-3C53-57F4B4E02764}"/>
              </a:ext>
            </a:extLst>
          </p:cNvPr>
          <p:cNvGraphicFramePr>
            <a:graphicFrameLocks noGrp="1"/>
          </p:cNvGraphicFramePr>
          <p:nvPr>
            <p:extLst>
              <p:ext uri="{D42A27DB-BD31-4B8C-83A1-F6EECF244321}">
                <p14:modId xmlns:p14="http://schemas.microsoft.com/office/powerpoint/2010/main" val="4272156162"/>
              </p:ext>
            </p:extLst>
          </p:nvPr>
        </p:nvGraphicFramePr>
        <p:xfrm>
          <a:off x="396240" y="2077681"/>
          <a:ext cx="5589584" cy="4082050"/>
        </p:xfrm>
        <a:graphic>
          <a:graphicData uri="http://schemas.openxmlformats.org/drawingml/2006/table">
            <a:tbl>
              <a:tblPr firstRow="1" bandRow="1">
                <a:tableStyleId>{5C22544A-7EE6-4342-B048-85BDC9FD1C3A}</a:tableStyleId>
              </a:tblPr>
              <a:tblGrid>
                <a:gridCol w="3604260">
                  <a:extLst>
                    <a:ext uri="{9D8B030D-6E8A-4147-A177-3AD203B41FA5}">
                      <a16:colId xmlns:a16="http://schemas.microsoft.com/office/drawing/2014/main" val="2180560992"/>
                    </a:ext>
                  </a:extLst>
                </a:gridCol>
                <a:gridCol w="1985324">
                  <a:extLst>
                    <a:ext uri="{9D8B030D-6E8A-4147-A177-3AD203B41FA5}">
                      <a16:colId xmlns:a16="http://schemas.microsoft.com/office/drawing/2014/main" val="3277388339"/>
                    </a:ext>
                  </a:extLst>
                </a:gridCol>
              </a:tblGrid>
              <a:tr h="583150">
                <a:tc>
                  <a:txBody>
                    <a:bodyPr/>
                    <a:lstStyle/>
                    <a:p>
                      <a:pPr algn="ctr"/>
                      <a:r>
                        <a:rPr lang="en-US" dirty="0"/>
                        <a:t>Model</a:t>
                      </a:r>
                    </a:p>
                  </a:txBody>
                  <a:tcPr/>
                </a:tc>
                <a:tc>
                  <a:txBody>
                    <a:bodyPr/>
                    <a:lstStyle/>
                    <a:p>
                      <a:pPr algn="ctr"/>
                      <a:r>
                        <a:rPr lang="en-US" dirty="0"/>
                        <a:t>ACC</a:t>
                      </a:r>
                    </a:p>
                  </a:txBody>
                  <a:tcPr/>
                </a:tc>
                <a:extLst>
                  <a:ext uri="{0D108BD9-81ED-4DB2-BD59-A6C34878D82A}">
                    <a16:rowId xmlns:a16="http://schemas.microsoft.com/office/drawing/2014/main" val="2893290535"/>
                  </a:ext>
                </a:extLst>
              </a:tr>
              <a:tr h="583150">
                <a:tc>
                  <a:txBody>
                    <a:bodyPr/>
                    <a:lstStyle/>
                    <a:p>
                      <a:pPr algn="ctr"/>
                      <a:r>
                        <a:rPr lang="en-US" dirty="0"/>
                        <a:t>Logistic Regression</a:t>
                      </a:r>
                    </a:p>
                  </a:txBody>
                  <a:tcPr/>
                </a:tc>
                <a:tc>
                  <a:txBody>
                    <a:bodyPr/>
                    <a:lstStyle/>
                    <a:p>
                      <a:pPr algn="ctr"/>
                      <a:r>
                        <a:rPr lang="en-US" sz="1800" b="0" i="0" kern="1200" dirty="0">
                          <a:solidFill>
                            <a:schemeClr val="dk1"/>
                          </a:solidFill>
                          <a:effectLst/>
                          <a:latin typeface="+mn-lt"/>
                          <a:ea typeface="+mn-ea"/>
                          <a:cs typeface="+mn-cs"/>
                        </a:rPr>
                        <a:t>0.786885</a:t>
                      </a:r>
                      <a:endParaRPr lang="en-US" dirty="0"/>
                    </a:p>
                  </a:txBody>
                  <a:tcPr/>
                </a:tc>
                <a:extLst>
                  <a:ext uri="{0D108BD9-81ED-4DB2-BD59-A6C34878D82A}">
                    <a16:rowId xmlns:a16="http://schemas.microsoft.com/office/drawing/2014/main" val="2407553612"/>
                  </a:ext>
                </a:extLst>
              </a:tr>
              <a:tr h="583150">
                <a:tc>
                  <a:txBody>
                    <a:bodyPr/>
                    <a:lstStyle/>
                    <a:p>
                      <a:pPr algn="ctr"/>
                      <a:r>
                        <a:rPr lang="en-US" dirty="0"/>
                        <a:t>SVC</a:t>
                      </a:r>
                    </a:p>
                  </a:txBody>
                  <a:tcPr/>
                </a:tc>
                <a:tc>
                  <a:txBody>
                    <a:bodyPr/>
                    <a:lstStyle/>
                    <a:p>
                      <a:pPr algn="ctr"/>
                      <a:r>
                        <a:rPr lang="en-US" sz="1800" b="0" i="0" kern="1200" dirty="0">
                          <a:solidFill>
                            <a:schemeClr val="dk1"/>
                          </a:solidFill>
                          <a:effectLst/>
                          <a:latin typeface="+mn-lt"/>
                          <a:ea typeface="+mn-ea"/>
                          <a:cs typeface="+mn-cs"/>
                        </a:rPr>
                        <a:t>0.803279</a:t>
                      </a:r>
                      <a:endParaRPr lang="en-US" dirty="0"/>
                    </a:p>
                  </a:txBody>
                  <a:tcPr/>
                </a:tc>
                <a:extLst>
                  <a:ext uri="{0D108BD9-81ED-4DB2-BD59-A6C34878D82A}">
                    <a16:rowId xmlns:a16="http://schemas.microsoft.com/office/drawing/2014/main" val="1211849036"/>
                  </a:ext>
                </a:extLst>
              </a:tr>
              <a:tr h="583150">
                <a:tc>
                  <a:txBody>
                    <a:bodyPr/>
                    <a:lstStyle/>
                    <a:p>
                      <a:pPr algn="ctr"/>
                      <a:r>
                        <a:rPr lang="en-US" dirty="0" err="1"/>
                        <a:t>Kneighbors</a:t>
                      </a:r>
                      <a:r>
                        <a:rPr lang="en-US" dirty="0"/>
                        <a:t> Classifier</a:t>
                      </a:r>
                    </a:p>
                  </a:txBody>
                  <a:tcPr/>
                </a:tc>
                <a:tc>
                  <a:txBody>
                    <a:bodyPr/>
                    <a:lstStyle/>
                    <a:p>
                      <a:pPr algn="ctr"/>
                      <a:r>
                        <a:rPr lang="en-US" sz="1800" b="0" i="0" kern="1200" dirty="0">
                          <a:solidFill>
                            <a:schemeClr val="dk1"/>
                          </a:solidFill>
                          <a:effectLst/>
                          <a:latin typeface="+mn-lt"/>
                          <a:ea typeface="+mn-ea"/>
                          <a:cs typeface="+mn-cs"/>
                        </a:rPr>
                        <a:t>0.737705</a:t>
                      </a:r>
                      <a:endParaRPr lang="en-US" dirty="0"/>
                    </a:p>
                  </a:txBody>
                  <a:tcPr/>
                </a:tc>
                <a:extLst>
                  <a:ext uri="{0D108BD9-81ED-4DB2-BD59-A6C34878D82A}">
                    <a16:rowId xmlns:a16="http://schemas.microsoft.com/office/drawing/2014/main" val="2547800644"/>
                  </a:ext>
                </a:extLst>
              </a:tr>
              <a:tr h="583150">
                <a:tc>
                  <a:txBody>
                    <a:bodyPr/>
                    <a:lstStyle/>
                    <a:p>
                      <a:pPr algn="ctr"/>
                      <a:r>
                        <a:rPr lang="en-US" dirty="0"/>
                        <a:t>Decision Tree Classifier</a:t>
                      </a:r>
                    </a:p>
                  </a:txBody>
                  <a:tcPr/>
                </a:tc>
                <a:tc>
                  <a:txBody>
                    <a:bodyPr/>
                    <a:lstStyle/>
                    <a:p>
                      <a:pPr algn="ctr"/>
                      <a:r>
                        <a:rPr lang="en-US" sz="1800" b="0" i="0" kern="1200" dirty="0">
                          <a:solidFill>
                            <a:schemeClr val="dk1"/>
                          </a:solidFill>
                          <a:effectLst/>
                          <a:latin typeface="+mn-lt"/>
                          <a:ea typeface="+mn-ea"/>
                          <a:cs typeface="+mn-cs"/>
                        </a:rPr>
                        <a:t>0.721311</a:t>
                      </a:r>
                      <a:endParaRPr lang="en-US" dirty="0"/>
                    </a:p>
                  </a:txBody>
                  <a:tcPr/>
                </a:tc>
                <a:extLst>
                  <a:ext uri="{0D108BD9-81ED-4DB2-BD59-A6C34878D82A}">
                    <a16:rowId xmlns:a16="http://schemas.microsoft.com/office/drawing/2014/main" val="655677440"/>
                  </a:ext>
                </a:extLst>
              </a:tr>
              <a:tr h="583150">
                <a:tc>
                  <a:txBody>
                    <a:bodyPr/>
                    <a:lstStyle/>
                    <a:p>
                      <a:pPr algn="ctr"/>
                      <a:r>
                        <a:rPr lang="en-US" dirty="0"/>
                        <a:t>Random Forest Classifier</a:t>
                      </a:r>
                    </a:p>
                  </a:txBody>
                  <a:tcPr/>
                </a:tc>
                <a:tc>
                  <a:txBody>
                    <a:bodyPr/>
                    <a:lstStyle/>
                    <a:p>
                      <a:pPr algn="ctr"/>
                      <a:r>
                        <a:rPr lang="en-US" sz="1800" b="0" i="0" kern="1200" dirty="0">
                          <a:solidFill>
                            <a:schemeClr val="dk1"/>
                          </a:solidFill>
                          <a:effectLst/>
                          <a:latin typeface="+mn-lt"/>
                          <a:ea typeface="+mn-ea"/>
                          <a:cs typeface="+mn-cs"/>
                        </a:rPr>
                        <a:t>0.852459</a:t>
                      </a:r>
                      <a:endParaRPr lang="en-US" dirty="0"/>
                    </a:p>
                  </a:txBody>
                  <a:tcPr/>
                </a:tc>
                <a:extLst>
                  <a:ext uri="{0D108BD9-81ED-4DB2-BD59-A6C34878D82A}">
                    <a16:rowId xmlns:a16="http://schemas.microsoft.com/office/drawing/2014/main" val="3976844750"/>
                  </a:ext>
                </a:extLst>
              </a:tr>
              <a:tr h="583150">
                <a:tc>
                  <a:txBody>
                    <a:bodyPr/>
                    <a:lstStyle/>
                    <a:p>
                      <a:pPr algn="ctr"/>
                      <a:r>
                        <a:rPr lang="en-US" dirty="0"/>
                        <a:t>Gradient Boosting Classifier</a:t>
                      </a:r>
                    </a:p>
                  </a:txBody>
                  <a:tcPr/>
                </a:tc>
                <a:tc>
                  <a:txBody>
                    <a:bodyPr/>
                    <a:lstStyle/>
                    <a:p>
                      <a:pPr algn="ctr"/>
                      <a:r>
                        <a:rPr lang="en-US" sz="1800" b="0" i="0" kern="1200" dirty="0">
                          <a:solidFill>
                            <a:schemeClr val="dk1"/>
                          </a:solidFill>
                          <a:effectLst/>
                          <a:latin typeface="+mn-lt"/>
                          <a:ea typeface="+mn-ea"/>
                          <a:cs typeface="+mn-cs"/>
                        </a:rPr>
                        <a:t>0.803279</a:t>
                      </a:r>
                      <a:endParaRPr lang="en-US" dirty="0"/>
                    </a:p>
                  </a:txBody>
                  <a:tcPr/>
                </a:tc>
                <a:extLst>
                  <a:ext uri="{0D108BD9-81ED-4DB2-BD59-A6C34878D82A}">
                    <a16:rowId xmlns:a16="http://schemas.microsoft.com/office/drawing/2014/main" val="771785099"/>
                  </a:ext>
                </a:extLst>
              </a:tr>
            </a:tbl>
          </a:graphicData>
        </a:graphic>
      </p:graphicFrame>
    </p:spTree>
    <p:extLst>
      <p:ext uri="{BB962C8B-B14F-4D97-AF65-F5344CB8AC3E}">
        <p14:creationId xmlns:p14="http://schemas.microsoft.com/office/powerpoint/2010/main" val="1207449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B42656-6BC5-52DB-CC52-F18557617487}"/>
              </a:ext>
            </a:extLst>
          </p:cNvPr>
          <p:cNvSpPr>
            <a:spLocks noGrp="1"/>
          </p:cNvSpPr>
          <p:nvPr>
            <p:ph type="title"/>
          </p:nvPr>
        </p:nvSpPr>
        <p:spPr>
          <a:xfrm>
            <a:off x="838200" y="596644"/>
            <a:ext cx="10347960" cy="1962406"/>
          </a:xfrm>
        </p:spPr>
        <p:txBody>
          <a:bodyPr vert="horz" lIns="91440" tIns="45720" rIns="91440" bIns="45720" rtlCol="0" anchor="ctr">
            <a:normAutofit/>
          </a:bodyPr>
          <a:lstStyle/>
          <a:p>
            <a:pPr>
              <a:lnSpc>
                <a:spcPct val="90000"/>
              </a:lnSpc>
            </a:pPr>
            <a:r>
              <a:rPr lang="en-US" sz="6600"/>
              <a:t>Random Forest Classifier</a:t>
            </a:r>
            <a:endParaRPr lang="en-US" sz="6600" dirty="0"/>
          </a:p>
        </p:txBody>
      </p:sp>
      <p:pic>
        <p:nvPicPr>
          <p:cNvPr id="15" name="Content Placeholder 14">
            <a:extLst>
              <a:ext uri="{FF2B5EF4-FFF2-40B4-BE49-F238E27FC236}">
                <a16:creationId xmlns:a16="http://schemas.microsoft.com/office/drawing/2014/main" id="{2AABE6A2-34C7-71BF-838D-8FADD2609B69}"/>
              </a:ext>
            </a:extLst>
          </p:cNvPr>
          <p:cNvPicPr>
            <a:picLocks noGrp="1" noChangeAspect="1"/>
          </p:cNvPicPr>
          <p:nvPr>
            <p:ph idx="1"/>
          </p:nvPr>
        </p:nvPicPr>
        <p:blipFill>
          <a:blip r:embed="rId2"/>
          <a:stretch>
            <a:fillRect/>
          </a:stretch>
        </p:blipFill>
        <p:spPr>
          <a:xfrm>
            <a:off x="2446021" y="2339339"/>
            <a:ext cx="6705600" cy="3253253"/>
          </a:xfrm>
          <a:prstGeom prst="rect">
            <a:avLst/>
          </a:prstGeom>
        </p:spPr>
      </p:pic>
    </p:spTree>
    <p:extLst>
      <p:ext uri="{BB962C8B-B14F-4D97-AF65-F5344CB8AC3E}">
        <p14:creationId xmlns:p14="http://schemas.microsoft.com/office/powerpoint/2010/main" val="983507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9EDC0-2029-D65F-40A5-9648F630674D}"/>
              </a:ext>
            </a:extLst>
          </p:cNvPr>
          <p:cNvSpPr>
            <a:spLocks noGrp="1"/>
          </p:cNvSpPr>
          <p:nvPr>
            <p:ph type="title"/>
          </p:nvPr>
        </p:nvSpPr>
        <p:spPr/>
        <p:txBody>
          <a:bodyPr/>
          <a:lstStyle/>
          <a:p>
            <a:r>
              <a:rPr lang="en-US" dirty="0"/>
              <a:t>Prediction Data</a:t>
            </a:r>
          </a:p>
        </p:txBody>
      </p:sp>
      <p:pic>
        <p:nvPicPr>
          <p:cNvPr id="15" name="Content Placeholder 14">
            <a:extLst>
              <a:ext uri="{FF2B5EF4-FFF2-40B4-BE49-F238E27FC236}">
                <a16:creationId xmlns:a16="http://schemas.microsoft.com/office/drawing/2014/main" id="{30202994-56CE-993C-F172-D76DA563F0BA}"/>
              </a:ext>
            </a:extLst>
          </p:cNvPr>
          <p:cNvPicPr>
            <a:picLocks noGrp="1" noChangeAspect="1"/>
          </p:cNvPicPr>
          <p:nvPr>
            <p:ph sz="half" idx="2"/>
          </p:nvPr>
        </p:nvPicPr>
        <p:blipFill>
          <a:blip r:embed="rId2"/>
          <a:stretch>
            <a:fillRect/>
          </a:stretch>
        </p:blipFill>
        <p:spPr>
          <a:xfrm>
            <a:off x="6172200" y="2500132"/>
            <a:ext cx="5181600" cy="2818435"/>
          </a:xfrm>
        </p:spPr>
      </p:pic>
      <p:pic>
        <p:nvPicPr>
          <p:cNvPr id="13" name="Content Placeholder 12">
            <a:extLst>
              <a:ext uri="{FF2B5EF4-FFF2-40B4-BE49-F238E27FC236}">
                <a16:creationId xmlns:a16="http://schemas.microsoft.com/office/drawing/2014/main" id="{005E6F2A-3D22-2FC2-1342-8B669B45059E}"/>
              </a:ext>
            </a:extLst>
          </p:cNvPr>
          <p:cNvPicPr>
            <a:picLocks noGrp="1" noChangeAspect="1"/>
          </p:cNvPicPr>
          <p:nvPr>
            <p:ph sz="half" idx="1"/>
          </p:nvPr>
        </p:nvPicPr>
        <p:blipFill>
          <a:blip r:embed="rId3"/>
          <a:stretch>
            <a:fillRect/>
          </a:stretch>
        </p:blipFill>
        <p:spPr>
          <a:xfrm>
            <a:off x="1392247" y="1941513"/>
            <a:ext cx="4073506" cy="4235450"/>
          </a:xfrm>
        </p:spPr>
      </p:pic>
    </p:spTree>
    <p:extLst>
      <p:ext uri="{BB962C8B-B14F-4D97-AF65-F5344CB8AC3E}">
        <p14:creationId xmlns:p14="http://schemas.microsoft.com/office/powerpoint/2010/main" val="2148755425"/>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otalTime>74</TotalTime>
  <Words>431</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Aharoni</vt:lpstr>
      <vt:lpstr>Arial</vt:lpstr>
      <vt:lpstr>Avenir Next LT Pro</vt:lpstr>
      <vt:lpstr>FadeVTI</vt:lpstr>
      <vt:lpstr>     Heart Disease Prediction     Using Machine Learning </vt:lpstr>
      <vt:lpstr>AIM :</vt:lpstr>
      <vt:lpstr>Problem Statement</vt:lpstr>
      <vt:lpstr>DATASET INTRODUCTION</vt:lpstr>
      <vt:lpstr>KEY FINDING</vt:lpstr>
      <vt:lpstr>Correlation Matrix</vt:lpstr>
      <vt:lpstr>Model Selection </vt:lpstr>
      <vt:lpstr>Random Forest Classifier</vt:lpstr>
      <vt:lpstr>Prediction Data</vt:lpstr>
      <vt:lpstr>GUI (Graphical User Interface)</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Heart Disease Prediction     Using Machine Learning </dc:title>
  <dc:creator>jaykumar bhingaradia</dc:creator>
  <cp:lastModifiedBy>jaykumar bhingaradia</cp:lastModifiedBy>
  <cp:revision>1</cp:revision>
  <dcterms:created xsi:type="dcterms:W3CDTF">2022-05-17T01:41:03Z</dcterms:created>
  <dcterms:modified xsi:type="dcterms:W3CDTF">2022-05-17T02:55:14Z</dcterms:modified>
</cp:coreProperties>
</file>