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Assignment: GDP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5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GDP per capita for all states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7" y="1264554"/>
            <a:ext cx="10960195" cy="5162003"/>
          </a:xfrm>
        </p:spPr>
      </p:pic>
    </p:spTree>
    <p:extLst>
      <p:ext uri="{BB962C8B-B14F-4D97-AF65-F5344CB8AC3E}">
        <p14:creationId xmlns:p14="http://schemas.microsoft.com/office/powerpoint/2010/main" val="86959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per capita for all the </a:t>
            </a: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5 states:</a:t>
            </a:r>
          </a:p>
          <a:p>
            <a:pPr lvl="1"/>
            <a:r>
              <a:rPr lang="en-US" dirty="0" smtClean="0"/>
              <a:t>Goa</a:t>
            </a:r>
          </a:p>
          <a:p>
            <a:pPr lvl="1"/>
            <a:r>
              <a:rPr lang="en-US" dirty="0" smtClean="0"/>
              <a:t>Sikkim</a:t>
            </a:r>
          </a:p>
          <a:p>
            <a:pPr lvl="1"/>
            <a:r>
              <a:rPr lang="en-US" dirty="0" smtClean="0"/>
              <a:t>Haryana</a:t>
            </a:r>
          </a:p>
          <a:p>
            <a:pPr lvl="1"/>
            <a:r>
              <a:rPr lang="en-US" dirty="0" smtClean="0"/>
              <a:t>Kerala</a:t>
            </a:r>
          </a:p>
          <a:p>
            <a:pPr lvl="1"/>
            <a:r>
              <a:rPr lang="en-US" dirty="0" err="1" smtClean="0"/>
              <a:t>Uttrakhand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per capita for all the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 5 states:</a:t>
            </a:r>
          </a:p>
          <a:p>
            <a:pPr lvl="1"/>
            <a:r>
              <a:rPr lang="en-US" dirty="0" smtClean="0"/>
              <a:t>Bihar</a:t>
            </a:r>
          </a:p>
          <a:p>
            <a:pPr lvl="1"/>
            <a:r>
              <a:rPr lang="en-US" dirty="0" smtClean="0"/>
              <a:t>Uttar Pradesh</a:t>
            </a:r>
          </a:p>
          <a:p>
            <a:pPr lvl="1"/>
            <a:r>
              <a:rPr lang="en-US" dirty="0" smtClean="0"/>
              <a:t>Assam</a:t>
            </a:r>
          </a:p>
          <a:p>
            <a:pPr lvl="1"/>
            <a:r>
              <a:rPr lang="en-US" dirty="0" smtClean="0"/>
              <a:t>Jharkhand</a:t>
            </a:r>
          </a:p>
          <a:p>
            <a:pPr lvl="1"/>
            <a:r>
              <a:rPr lang="en-US" dirty="0" smtClean="0"/>
              <a:t>Madhya Pradesh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165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GDP and Education Drop-out </a:t>
            </a:r>
            <a:r>
              <a:rPr lang="en-US" b="1" dirty="0" smtClean="0"/>
              <a:t>Rates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31" y="1264554"/>
            <a:ext cx="11660733" cy="5593446"/>
          </a:xfrm>
        </p:spPr>
      </p:pic>
    </p:spTree>
    <p:extLst>
      <p:ext uri="{BB962C8B-B14F-4D97-AF65-F5344CB8AC3E}">
        <p14:creationId xmlns:p14="http://schemas.microsoft.com/office/powerpoint/2010/main" val="39846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observed that the states with a lower drop out rate in primary and upper primary have a better overall GDP and the sector for their growth is tertiary.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1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76" y="96077"/>
            <a:ext cx="8911687" cy="1280890"/>
          </a:xfrm>
        </p:spPr>
        <p:txBody>
          <a:bodyPr/>
          <a:lstStyle/>
          <a:p>
            <a:r>
              <a:rPr lang="en-US" b="1" dirty="0"/>
              <a:t>GDP Analysis of Indian </a:t>
            </a:r>
            <a:r>
              <a:rPr lang="en-US" b="1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0614" y="708338"/>
            <a:ext cx="10981386" cy="6149662"/>
          </a:xfrm>
        </p:spPr>
        <p:txBody>
          <a:bodyPr>
            <a:noAutofit/>
          </a:bodyPr>
          <a:lstStyle/>
          <a:p>
            <a:r>
              <a:rPr lang="en-US" sz="1400" dirty="0" smtClean="0"/>
              <a:t>Average growth of states over the duration 2013-16</a:t>
            </a:r>
          </a:p>
          <a:p>
            <a:pPr lvl="1"/>
            <a:r>
              <a:rPr lang="en-US" sz="1400" dirty="0"/>
              <a:t>Andhra Pradesh 12.632500 </a:t>
            </a:r>
            <a:endParaRPr lang="en-US" sz="1400" dirty="0" smtClean="0"/>
          </a:p>
          <a:p>
            <a:pPr lvl="1"/>
            <a:r>
              <a:rPr lang="en-US" sz="1400" dirty="0" smtClean="0"/>
              <a:t>Arunachal </a:t>
            </a:r>
            <a:r>
              <a:rPr lang="en-US" sz="1400" dirty="0"/>
              <a:t>Pradesh 14.162500 </a:t>
            </a:r>
            <a:endParaRPr lang="en-US" sz="1400" dirty="0" smtClean="0"/>
          </a:p>
          <a:p>
            <a:pPr lvl="1"/>
            <a:r>
              <a:rPr lang="en-US" sz="1400" dirty="0" smtClean="0"/>
              <a:t>Assam </a:t>
            </a:r>
            <a:r>
              <a:rPr lang="en-US" sz="1400" dirty="0"/>
              <a:t>11.877500 </a:t>
            </a:r>
            <a:endParaRPr lang="en-US" sz="1400" dirty="0" smtClean="0"/>
          </a:p>
          <a:p>
            <a:pPr lvl="1"/>
            <a:r>
              <a:rPr lang="en-US" sz="1400" dirty="0" smtClean="0"/>
              <a:t>Bihar </a:t>
            </a:r>
            <a:r>
              <a:rPr lang="en-US" sz="1400" dirty="0"/>
              <a:t>13.765000 </a:t>
            </a:r>
            <a:endParaRPr lang="en-US" sz="1400" dirty="0" smtClean="0"/>
          </a:p>
          <a:p>
            <a:pPr lvl="1"/>
            <a:r>
              <a:rPr lang="en-US" sz="1400" dirty="0" smtClean="0"/>
              <a:t>Chhattisgarh </a:t>
            </a:r>
            <a:r>
              <a:rPr lang="en-US" sz="1400" dirty="0"/>
              <a:t>13.352500 </a:t>
            </a:r>
            <a:endParaRPr lang="en-US" sz="1400" dirty="0" smtClean="0"/>
          </a:p>
          <a:p>
            <a:pPr lvl="1"/>
            <a:r>
              <a:rPr lang="en-US" sz="1400" dirty="0" smtClean="0"/>
              <a:t>Goa </a:t>
            </a:r>
            <a:r>
              <a:rPr lang="en-US" sz="1400" dirty="0"/>
              <a:t>2.020000 </a:t>
            </a:r>
            <a:endParaRPr lang="en-US" sz="1400" dirty="0" smtClean="0"/>
          </a:p>
          <a:p>
            <a:pPr lvl="1"/>
            <a:r>
              <a:rPr lang="en-US" sz="1400" dirty="0" smtClean="0"/>
              <a:t>Gujarat </a:t>
            </a:r>
            <a:r>
              <a:rPr lang="en-US" sz="1400" dirty="0"/>
              <a:t>12.767500 </a:t>
            </a:r>
            <a:endParaRPr lang="en-US" sz="1400" dirty="0" smtClean="0"/>
          </a:p>
          <a:p>
            <a:pPr lvl="1"/>
            <a:r>
              <a:rPr lang="en-US" sz="1400" dirty="0" smtClean="0"/>
              <a:t>Haryana </a:t>
            </a:r>
            <a:r>
              <a:rPr lang="en-US" sz="1400" dirty="0"/>
              <a:t>13.042500 </a:t>
            </a:r>
            <a:endParaRPr lang="en-US" sz="1400" dirty="0" smtClean="0"/>
          </a:p>
          <a:p>
            <a:pPr lvl="1"/>
            <a:r>
              <a:rPr lang="en-US" sz="1400" dirty="0" smtClean="0"/>
              <a:t>Himachal </a:t>
            </a:r>
            <a:r>
              <a:rPr lang="en-US" sz="1400" dirty="0"/>
              <a:t>Pradesh 12.816667 </a:t>
            </a:r>
            <a:endParaRPr lang="en-US" sz="1400" dirty="0" smtClean="0"/>
          </a:p>
          <a:p>
            <a:pPr lvl="1"/>
            <a:r>
              <a:rPr lang="en-US" sz="1400" dirty="0" smtClean="0"/>
              <a:t>Jammu </a:t>
            </a:r>
            <a:r>
              <a:rPr lang="en-US" sz="1400" dirty="0"/>
              <a:t>&amp; Kashmir 11.002500 </a:t>
            </a:r>
            <a:endParaRPr lang="en-US" sz="1400" dirty="0" smtClean="0"/>
          </a:p>
          <a:p>
            <a:pPr lvl="1"/>
            <a:r>
              <a:rPr lang="en-US" sz="1400" dirty="0" smtClean="0"/>
              <a:t>Jharkhand </a:t>
            </a:r>
            <a:r>
              <a:rPr lang="en-US" sz="1400" dirty="0"/>
              <a:t>12.567500 </a:t>
            </a:r>
            <a:endParaRPr lang="en-US" sz="1400" dirty="0" smtClean="0"/>
          </a:p>
          <a:p>
            <a:pPr lvl="1"/>
            <a:r>
              <a:rPr lang="en-US" sz="1400" dirty="0" smtClean="0"/>
              <a:t>Karnataka </a:t>
            </a:r>
            <a:r>
              <a:rPr lang="en-US" sz="1400" dirty="0"/>
              <a:t>14.230000 </a:t>
            </a:r>
            <a:endParaRPr lang="en-US" sz="1400" dirty="0" smtClean="0"/>
          </a:p>
          <a:p>
            <a:pPr lvl="1"/>
            <a:r>
              <a:rPr lang="en-US" sz="1400" dirty="0" smtClean="0"/>
              <a:t>Kerala </a:t>
            </a:r>
            <a:r>
              <a:rPr lang="en-US" sz="1400" dirty="0"/>
              <a:t>12.752500 </a:t>
            </a:r>
            <a:endParaRPr lang="en-US" sz="1400" dirty="0" smtClean="0"/>
          </a:p>
          <a:p>
            <a:pPr lvl="1"/>
            <a:r>
              <a:rPr lang="en-US" sz="1400" dirty="0" smtClean="0"/>
              <a:t>Madhya </a:t>
            </a:r>
            <a:r>
              <a:rPr lang="en-US" sz="1400" dirty="0"/>
              <a:t>Pradesh 14.647500 </a:t>
            </a:r>
            <a:endParaRPr lang="en-US" sz="1400" dirty="0" smtClean="0"/>
          </a:p>
          <a:p>
            <a:pPr lvl="1"/>
            <a:r>
              <a:rPr lang="en-US" sz="1400" dirty="0" smtClean="0"/>
              <a:t>Maharashtra </a:t>
            </a:r>
            <a:r>
              <a:rPr lang="en-US" sz="1400" dirty="0"/>
              <a:t>12.103333 </a:t>
            </a:r>
            <a:endParaRPr lang="en-US" sz="1400" dirty="0" smtClean="0"/>
          </a:p>
          <a:p>
            <a:pPr lvl="1"/>
            <a:r>
              <a:rPr lang="en-US" sz="1400" dirty="0" smtClean="0"/>
              <a:t>Manipur </a:t>
            </a:r>
            <a:r>
              <a:rPr lang="en-US" sz="1400" dirty="0"/>
              <a:t>11.890000 </a:t>
            </a:r>
            <a:endParaRPr lang="en-US" sz="1400" dirty="0" smtClean="0"/>
          </a:p>
          <a:p>
            <a:pPr lvl="1"/>
            <a:r>
              <a:rPr lang="en-US" sz="1400" dirty="0" smtClean="0"/>
              <a:t>Meghalaya </a:t>
            </a:r>
            <a:r>
              <a:rPr lang="en-US" sz="1400" dirty="0"/>
              <a:t>7.667500 </a:t>
            </a:r>
            <a:endParaRPr lang="en-US" sz="1400" dirty="0" smtClean="0"/>
          </a:p>
          <a:p>
            <a:pPr lvl="1"/>
            <a:r>
              <a:rPr lang="en-US" sz="1400" dirty="0" smtClean="0"/>
              <a:t>Mizoram </a:t>
            </a:r>
            <a:r>
              <a:rPr lang="en-US" sz="1400" dirty="0"/>
              <a:t>16.866667 </a:t>
            </a:r>
            <a:endParaRPr lang="en-US" sz="1400" dirty="0" smtClean="0"/>
          </a:p>
          <a:p>
            <a:pPr lvl="1"/>
            <a:r>
              <a:rPr lang="en-US" sz="1400" dirty="0" smtClean="0"/>
              <a:t>Nagaland </a:t>
            </a:r>
            <a:r>
              <a:rPr lang="en-US" sz="1400" dirty="0"/>
              <a:t>15.953333 </a:t>
            </a:r>
            <a:endParaRPr lang="en-US" sz="1400" dirty="0" smtClean="0"/>
          </a:p>
          <a:p>
            <a:pPr lvl="1"/>
            <a:r>
              <a:rPr lang="en-US" sz="1400" dirty="0" smtClean="0"/>
              <a:t>Odisha </a:t>
            </a:r>
            <a:r>
              <a:rPr lang="en-US" sz="1400" dirty="0"/>
              <a:t>10.712500 </a:t>
            </a:r>
            <a:endParaRPr lang="en-US" sz="1400" dirty="0" smtClean="0"/>
          </a:p>
          <a:p>
            <a:pPr lvl="1"/>
            <a:r>
              <a:rPr lang="en-US" sz="1400" dirty="0" smtClean="0"/>
              <a:t>Punjab </a:t>
            </a:r>
            <a:r>
              <a:rPr lang="en-US" sz="1400" dirty="0"/>
              <a:t>11.346667 </a:t>
            </a:r>
            <a:endParaRPr lang="en-US" sz="1400" dirty="0"/>
          </a:p>
          <a:p>
            <a:pPr lvl="1"/>
            <a:r>
              <a:rPr lang="en-US" sz="1400" dirty="0" smtClean="0"/>
              <a:t>Rajasthan </a:t>
            </a:r>
            <a:r>
              <a:rPr lang="en-US" sz="1400" dirty="0"/>
              <a:t>11.940000 </a:t>
            </a:r>
            <a:endParaRPr lang="en-US" sz="1400" dirty="0" smtClean="0"/>
          </a:p>
          <a:p>
            <a:pPr lvl="1"/>
            <a:r>
              <a:rPr lang="en-US" sz="1400" dirty="0" smtClean="0"/>
              <a:t>Sikkim </a:t>
            </a:r>
            <a:r>
              <a:rPr lang="en-US" sz="1400" dirty="0"/>
              <a:t>10.492500 </a:t>
            </a:r>
            <a:endParaRPr lang="en-US" sz="1400" dirty="0" smtClean="0"/>
          </a:p>
          <a:p>
            <a:pPr lvl="1"/>
            <a:r>
              <a:rPr lang="en-US" sz="1400" dirty="0" smtClean="0"/>
              <a:t>Tamil </a:t>
            </a:r>
            <a:r>
              <a:rPr lang="en-US" sz="1400" dirty="0"/>
              <a:t>Nadu 12.712500 </a:t>
            </a:r>
            <a:endParaRPr lang="en-US" sz="1400" dirty="0" smtClean="0"/>
          </a:p>
          <a:p>
            <a:pPr lvl="1"/>
            <a:r>
              <a:rPr lang="en-US" sz="1400" dirty="0" smtClean="0"/>
              <a:t>Telangana </a:t>
            </a:r>
            <a:r>
              <a:rPr lang="en-US" sz="1400" dirty="0"/>
              <a:t>12.497500 </a:t>
            </a:r>
            <a:endParaRPr lang="en-US" sz="1400" dirty="0" smtClean="0"/>
          </a:p>
          <a:p>
            <a:pPr lvl="1"/>
            <a:r>
              <a:rPr lang="en-US" sz="1400" dirty="0" smtClean="0"/>
              <a:t>Tripura </a:t>
            </a:r>
            <a:r>
              <a:rPr lang="en-US" sz="1400" dirty="0"/>
              <a:t>15.613333 </a:t>
            </a:r>
            <a:endParaRPr lang="en-US" sz="1400" dirty="0" smtClean="0"/>
          </a:p>
          <a:p>
            <a:pPr lvl="1"/>
            <a:r>
              <a:rPr lang="en-US" sz="1400" dirty="0" smtClean="0"/>
              <a:t>Uttar </a:t>
            </a:r>
            <a:r>
              <a:rPr lang="en-US" sz="1400" dirty="0"/>
              <a:t>Pradesh 12.367500 </a:t>
            </a:r>
            <a:endParaRPr lang="en-US" sz="1400" dirty="0" smtClean="0"/>
          </a:p>
          <a:p>
            <a:pPr lvl="1"/>
            <a:r>
              <a:rPr lang="en-US" sz="1400" dirty="0" err="1" smtClean="0"/>
              <a:t>Uttarakhand</a:t>
            </a:r>
            <a:r>
              <a:rPr lang="en-US" sz="1400" dirty="0" smtClean="0"/>
              <a:t> </a:t>
            </a:r>
            <a:r>
              <a:rPr lang="en-US" sz="1400" dirty="0"/>
              <a:t>12.382500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556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wise analysis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22" y="1264554"/>
            <a:ext cx="11144478" cy="4814273"/>
          </a:xfrm>
        </p:spPr>
      </p:pic>
    </p:spTree>
    <p:extLst>
      <p:ext uri="{BB962C8B-B14F-4D97-AF65-F5344CB8AC3E}">
        <p14:creationId xmlns:p14="http://schemas.microsoft.com/office/powerpoint/2010/main" val="401052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 growing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Mizoram</a:t>
            </a:r>
          </a:p>
          <a:p>
            <a:r>
              <a:rPr lang="en-US" dirty="0" smtClean="0"/>
              <a:t>Nagaland</a:t>
            </a:r>
          </a:p>
          <a:p>
            <a:r>
              <a:rPr lang="en-US" dirty="0" smtClean="0"/>
              <a:t>Tripura</a:t>
            </a:r>
          </a:p>
          <a:p>
            <a:r>
              <a:rPr lang="en-US" dirty="0" smtClean="0"/>
              <a:t>Madhya Pradesh</a:t>
            </a:r>
          </a:p>
          <a:p>
            <a:r>
              <a:rPr lang="en-US" dirty="0" smtClean="0"/>
              <a:t>Karnataka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2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Stagnant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 &amp; K</a:t>
            </a:r>
          </a:p>
          <a:p>
            <a:r>
              <a:rPr lang="en-US" dirty="0" smtClean="0"/>
              <a:t>Odisha</a:t>
            </a:r>
          </a:p>
          <a:p>
            <a:r>
              <a:rPr lang="en-US" dirty="0" smtClean="0"/>
              <a:t>Sikkim</a:t>
            </a:r>
          </a:p>
          <a:p>
            <a:r>
              <a:rPr lang="en-US" dirty="0" smtClean="0"/>
              <a:t>Meghalaya</a:t>
            </a:r>
          </a:p>
          <a:p>
            <a:r>
              <a:rPr lang="en-US" dirty="0" smtClean="0"/>
              <a:t>Goa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2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Growth Rate of Himachal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12.81%</a:t>
            </a:r>
          </a:p>
          <a:p>
            <a:r>
              <a:rPr lang="en-US" dirty="0" smtClean="0"/>
              <a:t>Is almost equal to the mean of the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6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 of the states for the year 2015-16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5" y="1264554"/>
            <a:ext cx="11706536" cy="4865790"/>
          </a:xfrm>
        </p:spPr>
      </p:pic>
    </p:spTree>
    <p:extLst>
      <p:ext uri="{BB962C8B-B14F-4D97-AF65-F5344CB8AC3E}">
        <p14:creationId xmlns:p14="http://schemas.microsoft.com/office/powerpoint/2010/main" val="48011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total GDP year 2015-16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5 States:</a:t>
            </a:r>
          </a:p>
          <a:p>
            <a:pPr lvl="1"/>
            <a:r>
              <a:rPr lang="en-US" dirty="0" smtClean="0"/>
              <a:t>Tamil Nadu</a:t>
            </a:r>
          </a:p>
          <a:p>
            <a:pPr lvl="1"/>
            <a:r>
              <a:rPr lang="en-US" dirty="0" smtClean="0"/>
              <a:t>Uttar Pradesh</a:t>
            </a:r>
          </a:p>
          <a:p>
            <a:pPr lvl="1"/>
            <a:r>
              <a:rPr lang="en-US" dirty="0" smtClean="0"/>
              <a:t>Karnataka</a:t>
            </a:r>
          </a:p>
          <a:p>
            <a:pPr lvl="1"/>
            <a:r>
              <a:rPr lang="en-US" dirty="0" smtClean="0"/>
              <a:t>Gujarat</a:t>
            </a:r>
          </a:p>
          <a:p>
            <a:pPr lvl="1"/>
            <a:r>
              <a:rPr lang="en-US" dirty="0" smtClean="0"/>
              <a:t>Andhra Pradesh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5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on Total GDP Year 2015-16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Bottom 5 states:</a:t>
            </a:r>
          </a:p>
          <a:p>
            <a:pPr lvl="1"/>
            <a:r>
              <a:rPr lang="en-US" dirty="0" smtClean="0"/>
              <a:t>Sikkim</a:t>
            </a:r>
          </a:p>
          <a:p>
            <a:pPr lvl="1"/>
            <a:r>
              <a:rPr lang="en-US" dirty="0" smtClean="0"/>
              <a:t>Arunachal Pradesh</a:t>
            </a:r>
          </a:p>
          <a:p>
            <a:pPr lvl="1"/>
            <a:r>
              <a:rPr lang="en-US" dirty="0" smtClean="0"/>
              <a:t>Meghalaya</a:t>
            </a:r>
          </a:p>
          <a:p>
            <a:pPr lvl="1"/>
            <a:r>
              <a:rPr lang="en-US" dirty="0" smtClean="0"/>
              <a:t>Goa</a:t>
            </a:r>
          </a:p>
          <a:p>
            <a:pPr lvl="1"/>
            <a:r>
              <a:rPr lang="en-US" dirty="0" smtClean="0"/>
              <a:t>J&amp;K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501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237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Assignment: GDP Analysis</vt:lpstr>
      <vt:lpstr>GDP Analysis of Indian States</vt:lpstr>
      <vt:lpstr>State wise analysis</vt:lpstr>
      <vt:lpstr>Fast growing states</vt:lpstr>
      <vt:lpstr>Stagnant States</vt:lpstr>
      <vt:lpstr>Average Growth Rate of Himachal</vt:lpstr>
      <vt:lpstr>GDP of the states for the year 2015-16</vt:lpstr>
      <vt:lpstr>Analysis on total GDP year 2015-16</vt:lpstr>
      <vt:lpstr>Analysis on Total GDP Year 2015-16</vt:lpstr>
      <vt:lpstr>GDP per capita for all states</vt:lpstr>
      <vt:lpstr>GDP per capita for all the states</vt:lpstr>
      <vt:lpstr>GDP per capita for all the states</vt:lpstr>
      <vt:lpstr>GDP and Education Drop-out Rates</vt:lpstr>
      <vt:lpstr>Observation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Assignment: GDP Analysis</dc:title>
  <dc:creator>Bhishaj Sharma</dc:creator>
  <cp:lastModifiedBy>Bhishaj Sharma</cp:lastModifiedBy>
  <cp:revision>6</cp:revision>
  <dcterms:created xsi:type="dcterms:W3CDTF">2019-04-29T17:03:30Z</dcterms:created>
  <dcterms:modified xsi:type="dcterms:W3CDTF">2019-04-29T17:45:05Z</dcterms:modified>
</cp:coreProperties>
</file>