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Horizons Quest Summer Internship Program</a:t>
            </a:r>
          </a:p>
          <a:p>
            <a:r>
              <a:t>Mentor: Bhishan Poudel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Welcome! Please Introduce Yourself: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Your Name</a:t>
            </a:r>
          </a:p>
          <a:p>
            <a:r>
              <a:t>2. Your Interests (Tech, Science, etc.)</a:t>
            </a:r>
          </a:p>
          <a:p>
            <a:r>
              <a:t>3. Your Grade (Class)</a:t>
            </a:r>
          </a:p>
          <a:p>
            <a:r>
              <a:t>4. Where are you joining from? (Location)</a:t>
            </a:r>
          </a:p>
          <a:p>
            <a:r>
              <a:t>5. Your Python experience (None, Beginner, Intermediate, Advanced)</a:t>
            </a:r>
          </a:p>
          <a:p>
            <a:r>
              <a:t>6. Your Machine Learning knowledge (None, Heard of it, Beginner, Intermediate)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 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 is the simulation of human intelligence in machines.</a:t>
            </a:r>
          </a:p>
          <a:p>
            <a:r>
              <a:t>AI systems can perform tasks such as learning, reasoning, and problem-solving.</a:t>
            </a:r>
          </a:p>
          <a:p>
            <a:r>
              <a:t>Examples: Siri, Alexa, Google Translate, ChatGPT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Machine Learning is a subset of AI.</a:t>
            </a:r>
          </a:p>
          <a:p>
            <a:r>
              <a:t>It allows computers to learn from data without being explicitly programmed.</a:t>
            </a:r>
          </a:p>
          <a:p>
            <a:r>
              <a:t>Types of ML: Supervised, Unsupervised, Reinforcement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AI/ML in High School?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Future career opportunities in tech and science.</a:t>
            </a:r>
          </a:p>
          <a:p>
            <a:r>
              <a:t>Understanding how modern technology works.</a:t>
            </a:r>
          </a:p>
          <a:p>
            <a:r>
              <a:t>Build problem-solving and analytical thinking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Will You Learn in This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Basics of Python (if needed)</a:t>
            </a:r>
          </a:p>
          <a:p>
            <a:r>
              <a:t>How to work with data</a:t>
            </a:r>
          </a:p>
          <a:p>
            <a:r>
              <a:t>Understanding how ML models are trained</a:t>
            </a:r>
          </a:p>
          <a:p>
            <a:r>
              <a:t>Simple projects like image recognition or chatbot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Get Started!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We'll start with a quick intro to Python.</a:t>
            </a:r>
          </a:p>
          <a:p>
            <a:r>
              <a:t>Then, we’ll explore how to train your first AI model!</a:t>
            </a:r>
          </a:p>
          <a:p>
            <a:r>
              <a:t>Excited to have you all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to AI and Machine Learning</vt:lpstr>
      <vt:lpstr>Welcome! Please Introduce Yourself:</vt:lpstr>
      <vt:lpstr>What is Artificial Intelligence (AI)?</vt:lpstr>
      <vt:lpstr>What is Machine Learning?</vt:lpstr>
      <vt:lpstr>Why Learn AI/ML in High School?</vt:lpstr>
      <vt:lpstr>What Will You Learn in This Program?</vt:lpstr>
      <vt:lpstr>Let’s Get Started!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Sumedha Dahal</cp:lastModifiedBy>
  <cp:revision>1</cp:revision>
  <dcterms:created xsi:type="dcterms:W3CDTF">2013-01-27T09:14:16Z</dcterms:created>
  <dcterms:modified xsi:type="dcterms:W3CDTF">2025-06-18T22:42:49Z</dcterms:modified>
  <cp:category/>
</cp:coreProperties>
</file>