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9EEB5-8C3E-4C6F-83D7-9DDA1656B842}" v="9" dt="2024-10-29T22:25:0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Ao48hdO-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CECD0-A3C5-2201-0FB2-795161A1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オンライン メディア 3" title="POV: You're Potato in my potato farm">
            <a:hlinkClick r:id="" action="ppaction://media"/>
            <a:extLst>
              <a:ext uri="{FF2B5EF4-FFF2-40B4-BE49-F238E27FC236}">
                <a16:creationId xmlns:a16="http://schemas.microsoft.com/office/drawing/2014/main" id="{6952D83E-788E-01F3-AB79-35EBB63E67E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198" y="-1221"/>
            <a:ext cx="12185039" cy="6862030"/>
          </a:xfrm>
        </p:spPr>
      </p:pic>
    </p:spTree>
    <p:extLst>
      <p:ext uri="{BB962C8B-B14F-4D97-AF65-F5344CB8AC3E}">
        <p14:creationId xmlns:p14="http://schemas.microsoft.com/office/powerpoint/2010/main" val="140125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2024-10-29T21:58:59Z</dcterms:created>
  <dcterms:modified xsi:type="dcterms:W3CDTF">2024-10-29T22:25:34Z</dcterms:modified>
</cp:coreProperties>
</file>