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A9AA-F45B-487A-BD8D-3E4EB15450DC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A9FD-4ACC-4A9E-AF59-BBD8DF4B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71525"/>
            <a:ext cx="9172575" cy="5314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3457" y="931178"/>
            <a:ext cx="486255" cy="13254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457" y="2256639"/>
            <a:ext cx="486255" cy="160623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0601" y="3862873"/>
            <a:ext cx="486255" cy="2819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0601" y="4147928"/>
            <a:ext cx="486255" cy="7972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3457" y="4959899"/>
            <a:ext cx="486255" cy="11265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19259" y="5440848"/>
            <a:ext cx="317240" cy="737702"/>
            <a:chOff x="3886198" y="5439747"/>
            <a:chExt cx="317240" cy="737702"/>
          </a:xfrm>
        </p:grpSpPr>
        <p:sp>
          <p:nvSpPr>
            <p:cNvPr id="11" name="Down Arrow 10"/>
            <p:cNvSpPr/>
            <p:nvPr/>
          </p:nvSpPr>
          <p:spPr>
            <a:xfrm rot="10800000">
              <a:off x="3928185" y="5439747"/>
              <a:ext cx="233267" cy="41561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86198" y="5808117"/>
              <a:ext cx="31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37782" y="5278705"/>
            <a:ext cx="317240" cy="737702"/>
            <a:chOff x="5811414" y="5283774"/>
            <a:chExt cx="317240" cy="737702"/>
          </a:xfrm>
        </p:grpSpPr>
        <p:sp>
          <p:nvSpPr>
            <p:cNvPr id="13" name="Down Arrow 12"/>
            <p:cNvSpPr/>
            <p:nvPr/>
          </p:nvSpPr>
          <p:spPr>
            <a:xfrm rot="10800000">
              <a:off x="5853401" y="5283774"/>
              <a:ext cx="233267" cy="41561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1414" y="5652144"/>
              <a:ext cx="31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41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Kranch</dc:creator>
  <cp:lastModifiedBy>Michael Kranch</cp:lastModifiedBy>
  <cp:revision>1</cp:revision>
  <dcterms:created xsi:type="dcterms:W3CDTF">2016-07-08T10:54:14Z</dcterms:created>
  <dcterms:modified xsi:type="dcterms:W3CDTF">2016-07-08T10:59:04Z</dcterms:modified>
</cp:coreProperties>
</file>