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8" r:id="rId2"/>
    <p:sldId id="276" r:id="rId3"/>
    <p:sldId id="257" r:id="rId4"/>
    <p:sldId id="259" r:id="rId5"/>
    <p:sldId id="260" r:id="rId6"/>
    <p:sldId id="261" r:id="rId7"/>
    <p:sldId id="273" r:id="rId8"/>
    <p:sldId id="263" r:id="rId9"/>
    <p:sldId id="275" r:id="rId10"/>
    <p:sldId id="265" r:id="rId11"/>
    <p:sldId id="266" r:id="rId12"/>
    <p:sldId id="269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D572-1BB5-4F61-B079-AD07A3E4C511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3578-4A4B-44F0-8BED-9E9FD6054B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首页刷新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首页展示，返回顶部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播放，双击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上传页面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拍摄页面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pt\video1.mp4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pt\video2.mp4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pt\video5.mp4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pt\video3.mp4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ppt\video4.mp4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迷你抖音</a:t>
            </a:r>
            <a:r>
              <a:rPr lang="en-US" altLang="zh-CN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4214818"/>
            <a:ext cx="5414978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16061159 </a:t>
            </a:r>
            <a:r>
              <a:rPr lang="zh-CN" altLang="en-US" sz="2400" dirty="0" smtClean="0">
                <a:solidFill>
                  <a:schemeClr val="bg1"/>
                </a:solidFill>
              </a:rPr>
              <a:t>赵德润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video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28926" y="285728"/>
            <a:ext cx="3381388" cy="6340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428604"/>
            <a:ext cx="3524264" cy="6206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5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357166"/>
            <a:ext cx="3452826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214290"/>
            <a:ext cx="3929090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71736" y="285728"/>
            <a:ext cx="3857652" cy="628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感谢观看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4214818"/>
            <a:ext cx="5414978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16061159 </a:t>
            </a:r>
            <a:r>
              <a:rPr lang="zh-CN" altLang="en-US" sz="2400" dirty="0" smtClean="0">
                <a:solidFill>
                  <a:schemeClr val="bg1"/>
                </a:solidFill>
              </a:rPr>
              <a:t>赵德润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7144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界面及功能介绍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ic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3416067" cy="6073008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286248" y="1928802"/>
            <a:ext cx="5214942" cy="247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迷你抖音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App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Screenshot_20190709-1024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500042"/>
            <a:ext cx="3344629" cy="5946008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929058" y="1857364"/>
            <a:ext cx="5214942" cy="3000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点击视频进入播放页面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点击相机进入拍摄页面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点击上传进入上传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⭐点击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箭头返回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⭐下拉刷新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layvide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571480"/>
            <a:ext cx="3344629" cy="594600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929058" y="1857364"/>
            <a:ext cx="5214942" cy="247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播放页面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单击暂停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⭐双击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点赞，弹出心形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reco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857232"/>
            <a:ext cx="3103526" cy="5517380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29058" y="1857364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拍摄页面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单击拍摄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切换摄像头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⭐拍摄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10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秒自动结束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⭐拍摄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结束，一键上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afterreco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571480"/>
            <a:ext cx="3272870" cy="581990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214810" y="1928802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键上传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uploa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857232"/>
            <a:ext cx="3161118" cy="561976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214810" y="1928802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上传页面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选择封面图及视频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视频演示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121</Words>
  <PresentationFormat>全屏显示(4:3)</PresentationFormat>
  <Paragraphs>37</Paragraphs>
  <Slides>15</Slides>
  <Notes>5</Notes>
  <HiddenSlides>0</HiddenSlides>
  <MMClips>5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迷你抖音App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视频演示</vt:lpstr>
      <vt:lpstr>幻灯片 10</vt:lpstr>
      <vt:lpstr>幻灯片 11</vt:lpstr>
      <vt:lpstr>幻灯片 12</vt:lpstr>
      <vt:lpstr>幻灯片 13</vt:lpstr>
      <vt:lpstr>幻灯片 14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迷你抖音App</dc:title>
  <dc:creator>赵德润</dc:creator>
  <cp:lastModifiedBy>dell</cp:lastModifiedBy>
  <cp:revision>3</cp:revision>
  <dcterms:created xsi:type="dcterms:W3CDTF">2019-07-09T01:52:59Z</dcterms:created>
  <dcterms:modified xsi:type="dcterms:W3CDTF">2019-07-09T03:12:39Z</dcterms:modified>
</cp:coreProperties>
</file>