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25"/>
  </p:notesMasterIdLst>
  <p:sldIdLst>
    <p:sldId id="329" r:id="rId5"/>
    <p:sldId id="323" r:id="rId6"/>
    <p:sldId id="330" r:id="rId7"/>
    <p:sldId id="332" r:id="rId8"/>
    <p:sldId id="347" r:id="rId9"/>
    <p:sldId id="348" r:id="rId10"/>
    <p:sldId id="350" r:id="rId11"/>
    <p:sldId id="351" r:id="rId12"/>
    <p:sldId id="333" r:id="rId13"/>
    <p:sldId id="344" r:id="rId14"/>
    <p:sldId id="345" r:id="rId15"/>
    <p:sldId id="341" r:id="rId16"/>
    <p:sldId id="342" r:id="rId17"/>
    <p:sldId id="346" r:id="rId18"/>
    <p:sldId id="335" r:id="rId19"/>
    <p:sldId id="337" r:id="rId20"/>
    <p:sldId id="343" r:id="rId21"/>
    <p:sldId id="338" r:id="rId22"/>
    <p:sldId id="349" r:id="rId23"/>
    <p:sldId id="352"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Tahoma" panose="020B0604030504040204" pitchFamily="34" charset="0"/>
      <p:regular r:id="rId34"/>
      <p:bold r:id="rId35"/>
    </p:embeddedFont>
  </p:embeddedFontLst>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1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2"/>
    <a:srgbClr val="9BC879"/>
    <a:srgbClr val="1FB099"/>
    <a:srgbClr val="EA5892"/>
    <a:srgbClr val="FED802"/>
    <a:srgbClr val="8BADDC"/>
    <a:srgbClr val="888B8D"/>
    <a:srgbClr val="EA5893"/>
    <a:srgbClr val="00AACD"/>
    <a:srgbClr val="CD58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95976"/>
  </p:normalViewPr>
  <p:slideViewPr>
    <p:cSldViewPr snapToGrid="0" snapToObjects="1" showGuides="1">
      <p:cViewPr varScale="1">
        <p:scale>
          <a:sx n="69" d="100"/>
          <a:sy n="69" d="100"/>
        </p:scale>
        <p:origin x="108" y="60"/>
      </p:cViewPr>
      <p:guideLst>
        <p:guide orient="horz" pos="2160"/>
        <p:guide pos="3840"/>
        <p:guide orient="horz" pos="41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D9903-BCE9-614E-9499-C3D04D602376}" type="datetimeFigureOut">
              <a:rPr lang="fi-FI" smtClean="0"/>
              <a:t>22.1.2024</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A83A8-81BA-D840-861D-978899CBE2A8}" type="slidenum">
              <a:rPr lang="fi-FI" smtClean="0"/>
              <a:t>‹#›</a:t>
            </a:fld>
            <a:endParaRPr lang="fi-FI"/>
          </a:p>
        </p:txBody>
      </p:sp>
    </p:spTree>
    <p:extLst>
      <p:ext uri="{BB962C8B-B14F-4D97-AF65-F5344CB8AC3E}">
        <p14:creationId xmlns:p14="http://schemas.microsoft.com/office/powerpoint/2010/main" val="2934908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Image+Hea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68519E-DD2C-5541-AD28-801CAFCD6C7E}"/>
              </a:ext>
            </a:extLst>
          </p:cNvPr>
          <p:cNvPicPr>
            <a:picLocks noChangeAspect="1"/>
          </p:cNvPicPr>
          <p:nvPr userDrawn="1"/>
        </p:nvPicPr>
        <p:blipFill>
          <a:blip r:embed="rId2"/>
          <a:stretch>
            <a:fillRect/>
          </a:stretch>
        </p:blipFill>
        <p:spPr>
          <a:xfrm>
            <a:off x="9780918" y="6220174"/>
            <a:ext cx="1273161" cy="404782"/>
          </a:xfrm>
          <a:prstGeom prst="rect">
            <a:avLst/>
          </a:prstGeom>
        </p:spPr>
      </p:pic>
      <p:sp>
        <p:nvSpPr>
          <p:cNvPr id="3" name="Slide Number Placeholder 2">
            <a:extLst>
              <a:ext uri="{FF2B5EF4-FFF2-40B4-BE49-F238E27FC236}">
                <a16:creationId xmlns:a16="http://schemas.microsoft.com/office/drawing/2014/main" id="{4967D2EC-E72D-BF45-BE80-1E278517E354}"/>
              </a:ext>
            </a:extLst>
          </p:cNvPr>
          <p:cNvSpPr>
            <a:spLocks noGrp="1"/>
          </p:cNvSpPr>
          <p:nvPr>
            <p:ph type="sldNum" sz="quarter" idx="10"/>
          </p:nvPr>
        </p:nvSpPr>
        <p:spPr/>
        <p:txBody>
          <a:bodyPr/>
          <a:lstStyle/>
          <a:p>
            <a:fld id="{5F05A350-DA65-314C-AF3B-C5972F92B98B}" type="slidenum">
              <a:rPr lang="fi-FI" smtClean="0"/>
              <a:pPr/>
              <a:t>‹#›</a:t>
            </a:fld>
            <a:endParaRPr lang="fi-FI" dirty="0"/>
          </a:p>
        </p:txBody>
      </p:sp>
      <p:sp>
        <p:nvSpPr>
          <p:cNvPr id="10" name="Text Placeholder 8">
            <a:extLst>
              <a:ext uri="{FF2B5EF4-FFF2-40B4-BE49-F238E27FC236}">
                <a16:creationId xmlns:a16="http://schemas.microsoft.com/office/drawing/2014/main" id="{C768C72A-753B-4C47-B94C-74311F72E426}"/>
              </a:ext>
            </a:extLst>
          </p:cNvPr>
          <p:cNvSpPr>
            <a:spLocks noGrp="1"/>
          </p:cNvSpPr>
          <p:nvPr>
            <p:ph type="body" sz="quarter" idx="11" hasCustomPrompt="1"/>
          </p:nvPr>
        </p:nvSpPr>
        <p:spPr>
          <a:xfrm>
            <a:off x="647700" y="2006600"/>
            <a:ext cx="10896600" cy="2844800"/>
          </a:xfrm>
          <a:prstGeom prst="rect">
            <a:avLst/>
          </a:prstGeom>
        </p:spPr>
        <p:txBody>
          <a:bodyPr anchor="ctr" anchorCtr="0"/>
          <a:lstStyle>
            <a:lvl1pPr marL="0" indent="0" algn="ctr">
              <a:buNone/>
              <a:defRPr lang="fi-FI" sz="4800" b="1" i="0" smtClean="0">
                <a:solidFill>
                  <a:srgbClr val="0079C2"/>
                </a:solidFill>
                <a:effectLst/>
                <a:latin typeface="Tahoma" panose="020B0604030504040204" pitchFamily="34" charset="0"/>
                <a:ea typeface="Tahoma" panose="020B0604030504040204" pitchFamily="34" charset="0"/>
                <a:cs typeface="Tahoma" panose="020B0604030504040204" pitchFamily="34" charset="0"/>
              </a:defRPr>
            </a:lvl1pPr>
          </a:lstStyle>
          <a:p>
            <a:pPr lvl="0"/>
            <a:r>
              <a:rPr lang="fi-FI" dirty="0"/>
              <a:t>Otsikko</a:t>
            </a:r>
          </a:p>
        </p:txBody>
      </p:sp>
    </p:spTree>
    <p:extLst>
      <p:ext uri="{BB962C8B-B14F-4D97-AF65-F5344CB8AC3E}">
        <p14:creationId xmlns:p14="http://schemas.microsoft.com/office/powerpoint/2010/main" val="512899780"/>
      </p:ext>
    </p:extLst>
  </p:cSld>
  <p:clrMapOvr>
    <a:masterClrMapping/>
  </p:clrMapOvr>
  <p:transition spd="slow">
    <p:push dir="u"/>
  </p:transition>
  <p:extLst>
    <p:ext uri="{DCECCB84-F9BA-43D5-87BE-67443E8EF086}">
      <p15:sldGuideLst xmlns:p15="http://schemas.microsoft.com/office/powerpoint/2012/main">
        <p15:guide id="1" pos="3953">
          <p15:clr>
            <a:srgbClr val="FBAE40"/>
          </p15:clr>
        </p15:guide>
        <p15:guide id="2" pos="372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FA8A28-B9D4-D840-92EF-DA180630A66D}"/>
              </a:ext>
            </a:extLst>
          </p:cNvPr>
          <p:cNvSpPr/>
          <p:nvPr userDrawn="1"/>
        </p:nvSpPr>
        <p:spPr>
          <a:xfrm>
            <a:off x="0" y="-1"/>
            <a:ext cx="12192000" cy="6858001"/>
          </a:xfrm>
          <a:prstGeom prst="rect">
            <a:avLst/>
          </a:prstGeom>
          <a:solidFill>
            <a:srgbClr val="007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b="1" i="0" dirty="0">
              <a:solidFill>
                <a:srgbClr val="0079C2"/>
              </a:solidFill>
              <a:latin typeface="Tahoma" panose="020B0604030504040204" pitchFamily="34" charset="0"/>
            </a:endParaRPr>
          </a:p>
        </p:txBody>
      </p:sp>
      <p:sp>
        <p:nvSpPr>
          <p:cNvPr id="3" name="Slide Number Placeholder 2">
            <a:extLst>
              <a:ext uri="{FF2B5EF4-FFF2-40B4-BE49-F238E27FC236}">
                <a16:creationId xmlns:a16="http://schemas.microsoft.com/office/drawing/2014/main" id="{D110BDB3-BDE2-234D-8750-9AEAC028E666}"/>
              </a:ext>
            </a:extLst>
          </p:cNvPr>
          <p:cNvSpPr>
            <a:spLocks noGrp="1"/>
          </p:cNvSpPr>
          <p:nvPr>
            <p:ph type="sldNum" sz="quarter" idx="10"/>
          </p:nvPr>
        </p:nvSpPr>
        <p:spPr/>
        <p:txBody>
          <a:bodyPr/>
          <a:lstStyle/>
          <a:p>
            <a:fld id="{5F05A350-DA65-314C-AF3B-C5972F92B98B}" type="slidenum">
              <a:rPr lang="fi-FI" smtClean="0"/>
              <a:pPr/>
              <a:t>‹#›</a:t>
            </a:fld>
            <a:endParaRPr lang="fi-FI" dirty="0"/>
          </a:p>
        </p:txBody>
      </p:sp>
      <p:sp>
        <p:nvSpPr>
          <p:cNvPr id="7" name="Text Placeholder 6">
            <a:extLst>
              <a:ext uri="{FF2B5EF4-FFF2-40B4-BE49-F238E27FC236}">
                <a16:creationId xmlns:a16="http://schemas.microsoft.com/office/drawing/2014/main" id="{CE4BD100-B2C4-7C43-B6A8-3687509DF071}"/>
              </a:ext>
            </a:extLst>
          </p:cNvPr>
          <p:cNvSpPr>
            <a:spLocks noGrp="1"/>
          </p:cNvSpPr>
          <p:nvPr>
            <p:ph type="body" sz="quarter" idx="11" hasCustomPrompt="1"/>
          </p:nvPr>
        </p:nvSpPr>
        <p:spPr>
          <a:xfrm>
            <a:off x="569912" y="2006599"/>
            <a:ext cx="11052175" cy="2844800"/>
          </a:xfrm>
          <a:prstGeom prst="rect">
            <a:avLst/>
          </a:prstGeom>
        </p:spPr>
        <p:txBody>
          <a:bodyPr anchor="ctr" anchorCtr="0"/>
          <a:lstStyle>
            <a:lvl1pPr marL="0" indent="0" algn="ctr">
              <a:buNone/>
              <a:defRPr sz="6000" b="1" i="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b="1" i="0">
                <a:latin typeface="Tahoma" panose="020B0604030504040204" pitchFamily="34" charset="0"/>
                <a:ea typeface="Tahoma" panose="020B0604030504040204" pitchFamily="34" charset="0"/>
                <a:cs typeface="Tahoma" panose="020B0604030504040204" pitchFamily="34" charset="0"/>
              </a:defRPr>
            </a:lvl2pPr>
            <a:lvl3pPr marL="914400" indent="0">
              <a:buNone/>
              <a:defRPr b="1" i="0">
                <a:latin typeface="Tahoma" panose="020B0604030504040204" pitchFamily="34" charset="0"/>
                <a:ea typeface="Tahoma" panose="020B0604030504040204" pitchFamily="34" charset="0"/>
                <a:cs typeface="Tahoma" panose="020B0604030504040204" pitchFamily="34" charset="0"/>
              </a:defRPr>
            </a:lvl3pPr>
            <a:lvl4pPr marL="1371600" indent="0">
              <a:buNone/>
              <a:defRPr b="1" i="0">
                <a:latin typeface="Tahoma" panose="020B0604030504040204" pitchFamily="34" charset="0"/>
                <a:ea typeface="Tahoma" panose="020B0604030504040204" pitchFamily="34" charset="0"/>
                <a:cs typeface="Tahoma" panose="020B0604030504040204" pitchFamily="34" charset="0"/>
              </a:defRPr>
            </a:lvl4pPr>
            <a:lvl5pPr marL="1828800" indent="0">
              <a:buNone/>
              <a:defRPr b="1" i="0">
                <a:latin typeface="Tahoma" panose="020B0604030504040204" pitchFamily="34" charset="0"/>
                <a:ea typeface="Tahoma" panose="020B0604030504040204" pitchFamily="34" charset="0"/>
                <a:cs typeface="Tahoma" panose="020B0604030504040204" pitchFamily="34" charset="0"/>
              </a:defRPr>
            </a:lvl5pPr>
          </a:lstStyle>
          <a:p>
            <a:pPr lvl="0"/>
            <a:r>
              <a:rPr lang="fi-FI" dirty="0"/>
              <a:t>Väliotsikko</a:t>
            </a:r>
          </a:p>
        </p:txBody>
      </p:sp>
      <p:pic>
        <p:nvPicPr>
          <p:cNvPr id="8" name="Picture 7">
            <a:extLst>
              <a:ext uri="{FF2B5EF4-FFF2-40B4-BE49-F238E27FC236}">
                <a16:creationId xmlns:a16="http://schemas.microsoft.com/office/drawing/2014/main" id="{BDACAF7B-3C8C-F349-85F4-65988E84641C}"/>
              </a:ext>
            </a:extLst>
          </p:cNvPr>
          <p:cNvPicPr>
            <a:picLocks noChangeAspect="1"/>
          </p:cNvPicPr>
          <p:nvPr userDrawn="1"/>
        </p:nvPicPr>
        <p:blipFill>
          <a:blip r:embed="rId2"/>
          <a:stretch>
            <a:fillRect/>
          </a:stretch>
        </p:blipFill>
        <p:spPr>
          <a:xfrm>
            <a:off x="9780918" y="6220174"/>
            <a:ext cx="1273161" cy="404782"/>
          </a:xfrm>
          <a:prstGeom prst="rect">
            <a:avLst/>
          </a:prstGeom>
        </p:spPr>
      </p:pic>
    </p:spTree>
    <p:extLst>
      <p:ext uri="{BB962C8B-B14F-4D97-AF65-F5344CB8AC3E}">
        <p14:creationId xmlns:p14="http://schemas.microsoft.com/office/powerpoint/2010/main" val="137878632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Head+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CEE2A9-C873-3E47-96ED-FE2EE199E22E}"/>
              </a:ext>
            </a:extLst>
          </p:cNvPr>
          <p:cNvPicPr>
            <a:picLocks noChangeAspect="1"/>
          </p:cNvPicPr>
          <p:nvPr userDrawn="1"/>
        </p:nvPicPr>
        <p:blipFill>
          <a:blip r:embed="rId2"/>
          <a:stretch>
            <a:fillRect/>
          </a:stretch>
        </p:blipFill>
        <p:spPr>
          <a:xfrm>
            <a:off x="9780918" y="6220174"/>
            <a:ext cx="1264941" cy="403200"/>
          </a:xfrm>
          <a:prstGeom prst="rect">
            <a:avLst/>
          </a:prstGeom>
        </p:spPr>
      </p:pic>
      <p:sp>
        <p:nvSpPr>
          <p:cNvPr id="6" name="Slide Number Placeholder 5">
            <a:extLst>
              <a:ext uri="{FF2B5EF4-FFF2-40B4-BE49-F238E27FC236}">
                <a16:creationId xmlns:a16="http://schemas.microsoft.com/office/drawing/2014/main" id="{A68BDE8E-1F7A-834D-A390-2FCD266147E5}"/>
              </a:ext>
            </a:extLst>
          </p:cNvPr>
          <p:cNvSpPr>
            <a:spLocks noGrp="1"/>
          </p:cNvSpPr>
          <p:nvPr>
            <p:ph type="sldNum" sz="quarter" idx="12"/>
          </p:nvPr>
        </p:nvSpPr>
        <p:spPr/>
        <p:txBody>
          <a:bodyPr/>
          <a:lstStyle>
            <a:lvl1pPr>
              <a:defRPr>
                <a:solidFill>
                  <a:schemeClr val="tx2">
                    <a:lumMod val="20000"/>
                    <a:lumOff val="80000"/>
                  </a:schemeClr>
                </a:solidFill>
              </a:defRPr>
            </a:lvl1pPr>
          </a:lstStyle>
          <a:p>
            <a:fld id="{5F05A350-DA65-314C-AF3B-C5972F92B98B}" type="slidenum">
              <a:rPr lang="fi-FI" smtClean="0"/>
              <a:pPr/>
              <a:t>‹#›</a:t>
            </a:fld>
            <a:endParaRPr lang="fi-FI" dirty="0"/>
          </a:p>
        </p:txBody>
      </p:sp>
      <p:sp>
        <p:nvSpPr>
          <p:cNvPr id="12" name="Text Placeholder 11">
            <a:extLst>
              <a:ext uri="{FF2B5EF4-FFF2-40B4-BE49-F238E27FC236}">
                <a16:creationId xmlns:a16="http://schemas.microsoft.com/office/drawing/2014/main" id="{9282B4FE-A553-0E4F-AE75-6760BE72F888}"/>
              </a:ext>
            </a:extLst>
          </p:cNvPr>
          <p:cNvSpPr>
            <a:spLocks noGrp="1"/>
          </p:cNvSpPr>
          <p:nvPr>
            <p:ph type="body" sz="quarter" idx="13" hasCustomPrompt="1"/>
          </p:nvPr>
        </p:nvSpPr>
        <p:spPr>
          <a:xfrm>
            <a:off x="623888" y="549275"/>
            <a:ext cx="11052175" cy="431800"/>
          </a:xfrm>
          <a:prstGeom prst="rect">
            <a:avLst/>
          </a:prstGeom>
        </p:spPr>
        <p:txBody>
          <a:bodyPr/>
          <a:lstStyle>
            <a:lvl1pPr marL="0" indent="0">
              <a:buNone/>
              <a:defRPr sz="3500" b="1" i="0">
                <a:solidFill>
                  <a:srgbClr val="0079C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err="1"/>
              <a:t>Otsikko</a:t>
            </a:r>
            <a:r>
              <a:rPr lang="en-US" dirty="0"/>
              <a:t> </a:t>
            </a:r>
          </a:p>
        </p:txBody>
      </p:sp>
      <p:sp>
        <p:nvSpPr>
          <p:cNvPr id="14" name="Text Placeholder 13">
            <a:extLst>
              <a:ext uri="{FF2B5EF4-FFF2-40B4-BE49-F238E27FC236}">
                <a16:creationId xmlns:a16="http://schemas.microsoft.com/office/drawing/2014/main" id="{BB0196E7-D09D-3443-82E8-E79F543361A8}"/>
              </a:ext>
            </a:extLst>
          </p:cNvPr>
          <p:cNvSpPr>
            <a:spLocks noGrp="1"/>
          </p:cNvSpPr>
          <p:nvPr>
            <p:ph type="body" sz="quarter" idx="14" hasCustomPrompt="1"/>
          </p:nvPr>
        </p:nvSpPr>
        <p:spPr>
          <a:xfrm>
            <a:off x="623888" y="1481943"/>
            <a:ext cx="11052175" cy="4339308"/>
          </a:xfrm>
          <a:prstGeom prst="rect">
            <a:avLst/>
          </a:prstGeom>
        </p:spPr>
        <p:txBody>
          <a:bodyPr/>
          <a:lstStyle>
            <a:lvl1pPr marL="0" indent="0">
              <a:lnSpc>
                <a:spcPct val="100000"/>
              </a:lnSpc>
              <a:buNone/>
              <a:defRPr sz="1600" b="0" i="0">
                <a:solidFill>
                  <a:schemeClr val="tx1"/>
                </a:solidFill>
                <a:latin typeface="Tahoma" panose="020B0604030504040204" pitchFamily="34" charset="0"/>
                <a:ea typeface="Tahoma" panose="020B0604030504040204" pitchFamily="34" charset="0"/>
                <a:cs typeface="Tahoma" panose="020B0604030504040204" pitchFamily="34" charset="0"/>
              </a:defRPr>
            </a:lvl1pPr>
            <a:lvl2pPr>
              <a:defRPr b="0" i="0">
                <a:latin typeface="Tahoma" panose="020B0604030504040204" pitchFamily="34" charset="0"/>
                <a:ea typeface="Tahoma" panose="020B0604030504040204" pitchFamily="34" charset="0"/>
                <a:cs typeface="Tahoma" panose="020B0604030504040204" pitchFamily="34" charset="0"/>
              </a:defRPr>
            </a:lvl2pPr>
            <a:lvl3pPr>
              <a:defRPr b="0" i="0">
                <a:latin typeface="Tahoma" panose="020B0604030504040204" pitchFamily="34" charset="0"/>
                <a:ea typeface="Tahoma" panose="020B0604030504040204" pitchFamily="34" charset="0"/>
                <a:cs typeface="Tahoma" panose="020B0604030504040204" pitchFamily="34" charset="0"/>
              </a:defRPr>
            </a:lvl3pPr>
            <a:lvl4pPr>
              <a:defRPr b="0" i="0">
                <a:latin typeface="Tahoma" panose="020B0604030504040204" pitchFamily="34" charset="0"/>
                <a:ea typeface="Tahoma" panose="020B0604030504040204" pitchFamily="34" charset="0"/>
                <a:cs typeface="Tahoma" panose="020B0604030504040204" pitchFamily="34" charset="0"/>
              </a:defRPr>
            </a:lvl4pPr>
            <a:lvl5pPr>
              <a:defRPr b="0" i="0">
                <a:latin typeface="Tahoma" panose="020B0604030504040204" pitchFamily="34" charset="0"/>
                <a:ea typeface="Tahoma" panose="020B0604030504040204" pitchFamily="34" charset="0"/>
                <a:cs typeface="Tahoma" panose="020B0604030504040204" pitchFamily="34" charset="0"/>
              </a:defRPr>
            </a:lvl5pPr>
          </a:lstStyle>
          <a:p>
            <a:pPr lvl="0"/>
            <a:r>
              <a:rPr lang="fi-FI" dirty="0"/>
              <a:t>Sisältöä…</a:t>
            </a:r>
          </a:p>
        </p:txBody>
      </p:sp>
    </p:spTree>
    <p:extLst>
      <p:ext uri="{BB962C8B-B14F-4D97-AF65-F5344CB8AC3E}">
        <p14:creationId xmlns:p14="http://schemas.microsoft.com/office/powerpoint/2010/main" val="2325087718"/>
      </p:ext>
    </p:extLst>
  </p:cSld>
  <p:clrMapOvr>
    <a:masterClrMapping/>
  </p:clrMapOvr>
  <p:transition spd="slow">
    <p:push dir="u"/>
  </p:transition>
  <p:extLst>
    <p:ext uri="{DCECCB84-F9BA-43D5-87BE-67443E8EF086}">
      <p15:sldGuideLst xmlns:p15="http://schemas.microsoft.com/office/powerpoint/2012/main">
        <p15:guide id="1" orient="horz" pos="2160">
          <p15:clr>
            <a:srgbClr val="FBAE40"/>
          </p15:clr>
        </p15:guide>
        <p15:guide id="2" orient="horz" pos="118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Subs+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34AF3F-0EB1-D941-803B-180827E58B08}"/>
              </a:ext>
            </a:extLst>
          </p:cNvPr>
          <p:cNvPicPr>
            <a:picLocks noChangeAspect="1"/>
          </p:cNvPicPr>
          <p:nvPr userDrawn="1"/>
        </p:nvPicPr>
        <p:blipFill>
          <a:blip r:embed="rId2"/>
          <a:stretch>
            <a:fillRect/>
          </a:stretch>
        </p:blipFill>
        <p:spPr>
          <a:xfrm>
            <a:off x="9780918" y="6220174"/>
            <a:ext cx="1273161" cy="404782"/>
          </a:xfrm>
          <a:prstGeom prst="rect">
            <a:avLst/>
          </a:prstGeom>
        </p:spPr>
      </p:pic>
      <p:sp>
        <p:nvSpPr>
          <p:cNvPr id="12" name="Text Placeholder 11">
            <a:extLst>
              <a:ext uri="{FF2B5EF4-FFF2-40B4-BE49-F238E27FC236}">
                <a16:creationId xmlns:a16="http://schemas.microsoft.com/office/drawing/2014/main" id="{9282B4FE-A553-0E4F-AE75-6760BE72F888}"/>
              </a:ext>
            </a:extLst>
          </p:cNvPr>
          <p:cNvSpPr>
            <a:spLocks noGrp="1"/>
          </p:cNvSpPr>
          <p:nvPr>
            <p:ph type="body" sz="quarter" idx="13" hasCustomPrompt="1"/>
          </p:nvPr>
        </p:nvSpPr>
        <p:spPr>
          <a:xfrm>
            <a:off x="623888" y="549275"/>
            <a:ext cx="11052175" cy="431800"/>
          </a:xfrm>
          <a:prstGeom prst="rect">
            <a:avLst/>
          </a:prstGeom>
        </p:spPr>
        <p:txBody>
          <a:bodyPr/>
          <a:lstStyle>
            <a:lvl1pPr marL="0" indent="0">
              <a:buNone/>
              <a:defRPr sz="3500" b="1" i="0">
                <a:solidFill>
                  <a:srgbClr val="0079C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err="1"/>
              <a:t>Otsikko</a:t>
            </a:r>
            <a:endParaRPr lang="en-US" dirty="0"/>
          </a:p>
        </p:txBody>
      </p:sp>
      <p:sp>
        <p:nvSpPr>
          <p:cNvPr id="14" name="Text Placeholder 13">
            <a:extLst>
              <a:ext uri="{FF2B5EF4-FFF2-40B4-BE49-F238E27FC236}">
                <a16:creationId xmlns:a16="http://schemas.microsoft.com/office/drawing/2014/main" id="{BB0196E7-D09D-3443-82E8-E79F543361A8}"/>
              </a:ext>
            </a:extLst>
          </p:cNvPr>
          <p:cNvSpPr>
            <a:spLocks noGrp="1"/>
          </p:cNvSpPr>
          <p:nvPr>
            <p:ph type="body" sz="quarter" idx="14" hasCustomPrompt="1"/>
          </p:nvPr>
        </p:nvSpPr>
        <p:spPr>
          <a:xfrm>
            <a:off x="623889" y="1389492"/>
            <a:ext cx="5292724" cy="468313"/>
          </a:xfrm>
          <a:prstGeom prst="rect">
            <a:avLst/>
          </a:prstGeom>
        </p:spPr>
        <p:txBody>
          <a:bodyPr/>
          <a:lstStyle>
            <a:lvl1pPr marL="0" indent="0">
              <a:buNone/>
              <a:defRPr sz="1800" b="1" i="0">
                <a:solidFill>
                  <a:schemeClr val="tx1"/>
                </a:solidFill>
                <a:latin typeface="Tahoma" panose="020B0604030504040204" pitchFamily="34" charset="0"/>
                <a:ea typeface="Tahoma" panose="020B0604030504040204" pitchFamily="34" charset="0"/>
                <a:cs typeface="Tahoma" panose="020B0604030504040204" pitchFamily="34" charset="0"/>
              </a:defRPr>
            </a:lvl1pPr>
            <a:lvl2pPr>
              <a:defRPr b="0" i="0">
                <a:latin typeface="Tahoma" panose="020B0604030504040204" pitchFamily="34" charset="0"/>
                <a:ea typeface="Tahoma" panose="020B0604030504040204" pitchFamily="34" charset="0"/>
                <a:cs typeface="Tahoma" panose="020B0604030504040204" pitchFamily="34" charset="0"/>
              </a:defRPr>
            </a:lvl2pPr>
            <a:lvl3pPr>
              <a:defRPr b="0" i="0">
                <a:latin typeface="Tahoma" panose="020B0604030504040204" pitchFamily="34" charset="0"/>
                <a:ea typeface="Tahoma" panose="020B0604030504040204" pitchFamily="34" charset="0"/>
                <a:cs typeface="Tahoma" panose="020B0604030504040204" pitchFamily="34" charset="0"/>
              </a:defRPr>
            </a:lvl3pPr>
            <a:lvl4pPr>
              <a:defRPr b="0" i="0">
                <a:latin typeface="Tahoma" panose="020B0604030504040204" pitchFamily="34" charset="0"/>
                <a:ea typeface="Tahoma" panose="020B0604030504040204" pitchFamily="34" charset="0"/>
                <a:cs typeface="Tahoma" panose="020B0604030504040204" pitchFamily="34" charset="0"/>
              </a:defRPr>
            </a:lvl4pPr>
            <a:lvl5pPr>
              <a:defRPr b="0" i="0">
                <a:latin typeface="Tahoma" panose="020B0604030504040204" pitchFamily="34" charset="0"/>
                <a:ea typeface="Tahoma" panose="020B0604030504040204" pitchFamily="34" charset="0"/>
                <a:cs typeface="Tahoma" panose="020B0604030504040204" pitchFamily="34" charset="0"/>
              </a:defRPr>
            </a:lvl5pPr>
          </a:lstStyle>
          <a:p>
            <a:pPr lvl="0"/>
            <a:r>
              <a:rPr lang="fi-FI" dirty="0"/>
              <a:t>Alaotsikko 1</a:t>
            </a:r>
          </a:p>
        </p:txBody>
      </p:sp>
      <p:sp>
        <p:nvSpPr>
          <p:cNvPr id="8" name="Text Placeholder 13">
            <a:extLst>
              <a:ext uri="{FF2B5EF4-FFF2-40B4-BE49-F238E27FC236}">
                <a16:creationId xmlns:a16="http://schemas.microsoft.com/office/drawing/2014/main" id="{E9CC3BCF-7CEE-7B49-85E0-B360C9B26523}"/>
              </a:ext>
            </a:extLst>
          </p:cNvPr>
          <p:cNvSpPr>
            <a:spLocks noGrp="1"/>
          </p:cNvSpPr>
          <p:nvPr>
            <p:ph type="body" sz="quarter" idx="15" hasCustomPrompt="1"/>
          </p:nvPr>
        </p:nvSpPr>
        <p:spPr>
          <a:xfrm>
            <a:off x="6275070" y="1389492"/>
            <a:ext cx="5400993" cy="468313"/>
          </a:xfrm>
          <a:prstGeom prst="rect">
            <a:avLst/>
          </a:prstGeom>
        </p:spPr>
        <p:txBody>
          <a:bodyPr/>
          <a:lstStyle>
            <a:lvl1pPr marL="0" indent="0">
              <a:buNone/>
              <a:defRPr sz="1800" b="1" i="0">
                <a:solidFill>
                  <a:schemeClr val="tx1"/>
                </a:solidFill>
                <a:latin typeface="Tahoma" panose="020B0604030504040204" pitchFamily="34" charset="0"/>
                <a:ea typeface="Tahoma" panose="020B0604030504040204" pitchFamily="34" charset="0"/>
                <a:cs typeface="Tahoma" panose="020B0604030504040204" pitchFamily="34" charset="0"/>
              </a:defRPr>
            </a:lvl1pPr>
            <a:lvl2pPr>
              <a:defRPr b="0" i="0">
                <a:latin typeface="Tahoma" panose="020B0604030504040204" pitchFamily="34" charset="0"/>
                <a:ea typeface="Tahoma" panose="020B0604030504040204" pitchFamily="34" charset="0"/>
                <a:cs typeface="Tahoma" panose="020B0604030504040204" pitchFamily="34" charset="0"/>
              </a:defRPr>
            </a:lvl2pPr>
            <a:lvl3pPr>
              <a:defRPr b="0" i="0">
                <a:latin typeface="Tahoma" panose="020B0604030504040204" pitchFamily="34" charset="0"/>
                <a:ea typeface="Tahoma" panose="020B0604030504040204" pitchFamily="34" charset="0"/>
                <a:cs typeface="Tahoma" panose="020B0604030504040204" pitchFamily="34" charset="0"/>
              </a:defRPr>
            </a:lvl3pPr>
            <a:lvl4pPr>
              <a:defRPr b="0" i="0">
                <a:latin typeface="Tahoma" panose="020B0604030504040204" pitchFamily="34" charset="0"/>
                <a:ea typeface="Tahoma" panose="020B0604030504040204" pitchFamily="34" charset="0"/>
                <a:cs typeface="Tahoma" panose="020B0604030504040204" pitchFamily="34" charset="0"/>
              </a:defRPr>
            </a:lvl4pPr>
            <a:lvl5pPr>
              <a:defRPr b="0" i="0">
                <a:latin typeface="Tahoma" panose="020B0604030504040204" pitchFamily="34" charset="0"/>
                <a:ea typeface="Tahoma" panose="020B0604030504040204" pitchFamily="34" charset="0"/>
                <a:cs typeface="Tahoma" panose="020B0604030504040204" pitchFamily="34" charset="0"/>
              </a:defRPr>
            </a:lvl5pPr>
          </a:lstStyle>
          <a:p>
            <a:pPr lvl="0"/>
            <a:r>
              <a:rPr lang="fi-FI" dirty="0"/>
              <a:t>Alaotsikko 2</a:t>
            </a:r>
          </a:p>
        </p:txBody>
      </p:sp>
      <p:sp>
        <p:nvSpPr>
          <p:cNvPr id="3" name="Text Placeholder 2">
            <a:extLst>
              <a:ext uri="{FF2B5EF4-FFF2-40B4-BE49-F238E27FC236}">
                <a16:creationId xmlns:a16="http://schemas.microsoft.com/office/drawing/2014/main" id="{E40A2B3B-2F8E-964F-91E5-D9A0F5162463}"/>
              </a:ext>
            </a:extLst>
          </p:cNvPr>
          <p:cNvSpPr>
            <a:spLocks noGrp="1"/>
          </p:cNvSpPr>
          <p:nvPr>
            <p:ph type="body" sz="quarter" idx="16" hasCustomPrompt="1"/>
          </p:nvPr>
        </p:nvSpPr>
        <p:spPr>
          <a:xfrm>
            <a:off x="623888" y="1857805"/>
            <a:ext cx="5292725" cy="3821777"/>
          </a:xfrm>
          <a:prstGeom prst="rect">
            <a:avLst/>
          </a:prstGeom>
        </p:spPr>
        <p:txBody>
          <a:bodyPr/>
          <a:lstStyle>
            <a:lvl1pPr marL="0" indent="0">
              <a:lnSpc>
                <a:spcPct val="100000"/>
              </a:lnSpc>
              <a:buNone/>
              <a:defRPr sz="1600" b="0" i="0">
                <a:solidFill>
                  <a:schemeClr val="tx1"/>
                </a:solidFill>
                <a:latin typeface="Tahoma" panose="020B0604030504040204" pitchFamily="34" charset="0"/>
                <a:ea typeface="Tahoma" panose="020B0604030504040204" pitchFamily="34" charset="0"/>
                <a:cs typeface="Tahoma" panose="020B0604030504040204" pitchFamily="34" charset="0"/>
              </a:defRPr>
            </a:lvl1pPr>
            <a:lvl2pPr>
              <a:defRPr sz="1400" b="0" i="0">
                <a:solidFill>
                  <a:schemeClr val="tx1"/>
                </a:solidFill>
                <a:latin typeface="Tahoma" panose="020B0604030504040204" pitchFamily="34" charset="0"/>
                <a:ea typeface="Tahoma" panose="020B0604030504040204" pitchFamily="34" charset="0"/>
                <a:cs typeface="Tahoma" panose="020B0604030504040204" pitchFamily="34" charset="0"/>
              </a:defRPr>
            </a:lvl2pPr>
            <a:lvl3pPr>
              <a:defRPr sz="1400" b="0" i="0">
                <a:solidFill>
                  <a:schemeClr val="tx1"/>
                </a:solidFill>
                <a:latin typeface="Tahoma" panose="020B0604030504040204" pitchFamily="34" charset="0"/>
                <a:ea typeface="Tahoma" panose="020B0604030504040204" pitchFamily="34" charset="0"/>
                <a:cs typeface="Tahoma" panose="020B0604030504040204" pitchFamily="34" charset="0"/>
              </a:defRPr>
            </a:lvl3pPr>
            <a:lvl4pPr>
              <a:defRPr sz="1400" b="0" i="0">
                <a:solidFill>
                  <a:schemeClr val="tx1"/>
                </a:solidFill>
                <a:latin typeface="Tahoma" panose="020B0604030504040204" pitchFamily="34" charset="0"/>
                <a:ea typeface="Tahoma" panose="020B0604030504040204" pitchFamily="34" charset="0"/>
                <a:cs typeface="Tahoma" panose="020B0604030504040204" pitchFamily="34" charset="0"/>
              </a:defRPr>
            </a:lvl4pPr>
            <a:lvl5pPr>
              <a:defRPr sz="1400" b="0" i="0">
                <a:solidFill>
                  <a:schemeClr val="tx1"/>
                </a:solidFill>
                <a:latin typeface="Tahoma" panose="020B0604030504040204" pitchFamily="34" charset="0"/>
                <a:ea typeface="Tahoma" panose="020B0604030504040204" pitchFamily="34" charset="0"/>
                <a:cs typeface="Tahoma" panose="020B0604030504040204" pitchFamily="34" charset="0"/>
              </a:defRPr>
            </a:lvl5pPr>
          </a:lstStyle>
          <a:p>
            <a:pPr lvl="0"/>
            <a:r>
              <a:rPr lang="fi-FI" dirty="0"/>
              <a:t>Sisältöä…</a:t>
            </a:r>
          </a:p>
        </p:txBody>
      </p:sp>
      <p:sp>
        <p:nvSpPr>
          <p:cNvPr id="10" name="Text Placeholder 2">
            <a:extLst>
              <a:ext uri="{FF2B5EF4-FFF2-40B4-BE49-F238E27FC236}">
                <a16:creationId xmlns:a16="http://schemas.microsoft.com/office/drawing/2014/main" id="{FFC77364-2A93-F046-B21A-418C2712B10F}"/>
              </a:ext>
            </a:extLst>
          </p:cNvPr>
          <p:cNvSpPr>
            <a:spLocks noGrp="1"/>
          </p:cNvSpPr>
          <p:nvPr>
            <p:ph type="body" sz="quarter" idx="17" hasCustomPrompt="1"/>
          </p:nvPr>
        </p:nvSpPr>
        <p:spPr>
          <a:xfrm>
            <a:off x="6280617" y="1857805"/>
            <a:ext cx="5395446" cy="3821777"/>
          </a:xfrm>
          <a:prstGeom prst="rect">
            <a:avLst/>
          </a:prstGeom>
        </p:spPr>
        <p:txBody>
          <a:bodyPr/>
          <a:lstStyle>
            <a:lvl1pPr marL="0" indent="0">
              <a:lnSpc>
                <a:spcPct val="100000"/>
              </a:lnSpc>
              <a:buNone/>
              <a:defRPr sz="1600" b="0" i="0">
                <a:solidFill>
                  <a:schemeClr val="tx1"/>
                </a:solidFill>
                <a:latin typeface="Tahoma" panose="020B0604030504040204" pitchFamily="34" charset="0"/>
                <a:ea typeface="Tahoma" panose="020B0604030504040204" pitchFamily="34" charset="0"/>
                <a:cs typeface="Tahoma" panose="020B0604030504040204" pitchFamily="34" charset="0"/>
              </a:defRPr>
            </a:lvl1pPr>
            <a:lvl2pPr>
              <a:defRPr sz="1400" b="0" i="0">
                <a:solidFill>
                  <a:schemeClr val="tx1"/>
                </a:solidFill>
                <a:latin typeface="Tahoma" panose="020B0604030504040204" pitchFamily="34" charset="0"/>
                <a:ea typeface="Tahoma" panose="020B0604030504040204" pitchFamily="34" charset="0"/>
                <a:cs typeface="Tahoma" panose="020B0604030504040204" pitchFamily="34" charset="0"/>
              </a:defRPr>
            </a:lvl2pPr>
            <a:lvl3pPr>
              <a:defRPr sz="1400" b="0" i="0">
                <a:solidFill>
                  <a:schemeClr val="tx1"/>
                </a:solidFill>
                <a:latin typeface="Tahoma" panose="020B0604030504040204" pitchFamily="34" charset="0"/>
                <a:ea typeface="Tahoma" panose="020B0604030504040204" pitchFamily="34" charset="0"/>
                <a:cs typeface="Tahoma" panose="020B0604030504040204" pitchFamily="34" charset="0"/>
              </a:defRPr>
            </a:lvl3pPr>
            <a:lvl4pPr>
              <a:defRPr sz="1400" b="0" i="0">
                <a:solidFill>
                  <a:schemeClr val="tx1"/>
                </a:solidFill>
                <a:latin typeface="Tahoma" panose="020B0604030504040204" pitchFamily="34" charset="0"/>
                <a:ea typeface="Tahoma" panose="020B0604030504040204" pitchFamily="34" charset="0"/>
                <a:cs typeface="Tahoma" panose="020B0604030504040204" pitchFamily="34" charset="0"/>
              </a:defRPr>
            </a:lvl4pPr>
            <a:lvl5pPr>
              <a:defRPr sz="1400" b="0" i="0">
                <a:solidFill>
                  <a:schemeClr val="tx1"/>
                </a:solidFill>
                <a:latin typeface="Tahoma" panose="020B0604030504040204" pitchFamily="34" charset="0"/>
                <a:ea typeface="Tahoma" panose="020B0604030504040204" pitchFamily="34" charset="0"/>
                <a:cs typeface="Tahoma" panose="020B0604030504040204" pitchFamily="34" charset="0"/>
              </a:defRPr>
            </a:lvl5pPr>
          </a:lstStyle>
          <a:p>
            <a:pPr lvl="0"/>
            <a:r>
              <a:rPr lang="fi-FI" dirty="0"/>
              <a:t>Sisältöä…</a:t>
            </a:r>
          </a:p>
        </p:txBody>
      </p:sp>
      <p:pic>
        <p:nvPicPr>
          <p:cNvPr id="11" name="Picture 2">
            <a:extLst>
              <a:ext uri="{FF2B5EF4-FFF2-40B4-BE49-F238E27FC236}">
                <a16:creationId xmlns:a16="http://schemas.microsoft.com/office/drawing/2014/main" id="{C2BB621E-BC1C-5A4D-9084-24381F37A038}"/>
              </a:ext>
            </a:extLst>
          </p:cNvPr>
          <p:cNvPicPr>
            <a:picLocks noChangeAspect="1"/>
          </p:cNvPicPr>
          <p:nvPr userDrawn="1"/>
        </p:nvPicPr>
        <p:blipFill>
          <a:blip r:embed="rId3"/>
          <a:stretch>
            <a:fillRect/>
          </a:stretch>
        </p:blipFill>
        <p:spPr>
          <a:xfrm>
            <a:off x="9780918" y="6220174"/>
            <a:ext cx="1264941" cy="403200"/>
          </a:xfrm>
          <a:prstGeom prst="rect">
            <a:avLst/>
          </a:prstGeom>
        </p:spPr>
      </p:pic>
      <p:sp>
        <p:nvSpPr>
          <p:cNvPr id="13" name="Slide Number Placeholder 5">
            <a:extLst>
              <a:ext uri="{FF2B5EF4-FFF2-40B4-BE49-F238E27FC236}">
                <a16:creationId xmlns:a16="http://schemas.microsoft.com/office/drawing/2014/main" id="{465FBEE3-E7A7-5548-B36C-7FB057E07AB9}"/>
              </a:ext>
            </a:extLst>
          </p:cNvPr>
          <p:cNvSpPr>
            <a:spLocks noGrp="1"/>
          </p:cNvSpPr>
          <p:nvPr>
            <p:ph type="sldNum" sz="quarter" idx="12"/>
          </p:nvPr>
        </p:nvSpPr>
        <p:spPr>
          <a:xfrm>
            <a:off x="11054079" y="6358368"/>
            <a:ext cx="693103" cy="365125"/>
          </a:xfrm>
        </p:spPr>
        <p:txBody>
          <a:bodyPr/>
          <a:lstStyle>
            <a:lvl1pPr>
              <a:defRPr>
                <a:solidFill>
                  <a:schemeClr val="tx2">
                    <a:lumMod val="20000"/>
                    <a:lumOff val="80000"/>
                  </a:schemeClr>
                </a:solidFill>
              </a:defRPr>
            </a:lvl1pPr>
          </a:lstStyle>
          <a:p>
            <a:fld id="{5F05A350-DA65-314C-AF3B-C5972F92B98B}" type="slidenum">
              <a:rPr lang="fi-FI" smtClean="0"/>
              <a:pPr/>
              <a:t>‹#›</a:t>
            </a:fld>
            <a:endParaRPr lang="fi-FI" dirty="0"/>
          </a:p>
        </p:txBody>
      </p:sp>
    </p:spTree>
    <p:extLst>
      <p:ext uri="{BB962C8B-B14F-4D97-AF65-F5344CB8AC3E}">
        <p14:creationId xmlns:p14="http://schemas.microsoft.com/office/powerpoint/2010/main" val="267183777"/>
      </p:ext>
    </p:extLst>
  </p:cSld>
  <p:clrMapOvr>
    <a:masterClrMapping/>
  </p:clrMapOvr>
  <p:transition spd="slow">
    <p:push dir="u"/>
  </p:transition>
  <p:extLst>
    <p:ext uri="{DCECCB84-F9BA-43D5-87BE-67443E8EF086}">
      <p15:sldGuideLst xmlns:p15="http://schemas.microsoft.com/office/powerpoint/2012/main">
        <p15:guide id="2" orient="horz" pos="1185" userDrawn="1">
          <p15:clr>
            <a:srgbClr val="FBAE40"/>
          </p15:clr>
        </p15:guide>
        <p15:guide id="3" pos="3727" userDrawn="1">
          <p15:clr>
            <a:srgbClr val="FBAE40"/>
          </p15:clr>
        </p15:guide>
        <p15:guide id="4" pos="39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FA8A28-B9D4-D840-92EF-DA180630A66D}"/>
              </a:ext>
            </a:extLst>
          </p:cNvPr>
          <p:cNvSpPr/>
          <p:nvPr userDrawn="1"/>
        </p:nvSpPr>
        <p:spPr>
          <a:xfrm>
            <a:off x="0" y="-1"/>
            <a:ext cx="12192000" cy="6858001"/>
          </a:xfrm>
          <a:prstGeom prst="rect">
            <a:avLst/>
          </a:prstGeom>
          <a:solidFill>
            <a:srgbClr val="007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b="1" i="0" dirty="0">
              <a:solidFill>
                <a:srgbClr val="0079C2"/>
              </a:solidFill>
              <a:latin typeface="Tahoma" panose="020B0604030504040204" pitchFamily="34" charset="0"/>
            </a:endParaRPr>
          </a:p>
        </p:txBody>
      </p:sp>
      <p:sp>
        <p:nvSpPr>
          <p:cNvPr id="3" name="Slide Number Placeholder 2">
            <a:extLst>
              <a:ext uri="{FF2B5EF4-FFF2-40B4-BE49-F238E27FC236}">
                <a16:creationId xmlns:a16="http://schemas.microsoft.com/office/drawing/2014/main" id="{D110BDB3-BDE2-234D-8750-9AEAC028E666}"/>
              </a:ext>
            </a:extLst>
          </p:cNvPr>
          <p:cNvSpPr>
            <a:spLocks noGrp="1"/>
          </p:cNvSpPr>
          <p:nvPr>
            <p:ph type="sldNum" sz="quarter" idx="10"/>
          </p:nvPr>
        </p:nvSpPr>
        <p:spPr/>
        <p:txBody>
          <a:bodyPr/>
          <a:lstStyle/>
          <a:p>
            <a:fld id="{5F05A350-DA65-314C-AF3B-C5972F92B98B}" type="slidenum">
              <a:rPr lang="fi-FI" smtClean="0"/>
              <a:pPr/>
              <a:t>‹#›</a:t>
            </a:fld>
            <a:endParaRPr lang="fi-FI" dirty="0"/>
          </a:p>
        </p:txBody>
      </p:sp>
      <p:sp>
        <p:nvSpPr>
          <p:cNvPr id="7" name="Text Placeholder 6">
            <a:extLst>
              <a:ext uri="{FF2B5EF4-FFF2-40B4-BE49-F238E27FC236}">
                <a16:creationId xmlns:a16="http://schemas.microsoft.com/office/drawing/2014/main" id="{CE4BD100-B2C4-7C43-B6A8-3687509DF071}"/>
              </a:ext>
            </a:extLst>
          </p:cNvPr>
          <p:cNvSpPr>
            <a:spLocks noGrp="1"/>
          </p:cNvSpPr>
          <p:nvPr>
            <p:ph type="body" sz="quarter" idx="11" hasCustomPrompt="1"/>
          </p:nvPr>
        </p:nvSpPr>
        <p:spPr>
          <a:xfrm>
            <a:off x="623888" y="584200"/>
            <a:ext cx="11052175" cy="2844800"/>
          </a:xfrm>
          <a:prstGeom prst="rect">
            <a:avLst/>
          </a:prstGeom>
        </p:spPr>
        <p:txBody>
          <a:bodyPr/>
          <a:lstStyle>
            <a:lvl1pPr marL="0" indent="0">
              <a:buNone/>
              <a:defRPr sz="6000" b="1" i="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b="1" i="0">
                <a:latin typeface="Tahoma" panose="020B0604030504040204" pitchFamily="34" charset="0"/>
                <a:ea typeface="Tahoma" panose="020B0604030504040204" pitchFamily="34" charset="0"/>
                <a:cs typeface="Tahoma" panose="020B0604030504040204" pitchFamily="34" charset="0"/>
              </a:defRPr>
            </a:lvl2pPr>
            <a:lvl3pPr marL="914400" indent="0">
              <a:buNone/>
              <a:defRPr b="1" i="0">
                <a:latin typeface="Tahoma" panose="020B0604030504040204" pitchFamily="34" charset="0"/>
                <a:ea typeface="Tahoma" panose="020B0604030504040204" pitchFamily="34" charset="0"/>
                <a:cs typeface="Tahoma" panose="020B0604030504040204" pitchFamily="34" charset="0"/>
              </a:defRPr>
            </a:lvl3pPr>
            <a:lvl4pPr marL="1371600" indent="0">
              <a:buNone/>
              <a:defRPr b="1" i="0">
                <a:latin typeface="Tahoma" panose="020B0604030504040204" pitchFamily="34" charset="0"/>
                <a:ea typeface="Tahoma" panose="020B0604030504040204" pitchFamily="34" charset="0"/>
                <a:cs typeface="Tahoma" panose="020B0604030504040204" pitchFamily="34" charset="0"/>
              </a:defRPr>
            </a:lvl4pPr>
            <a:lvl5pPr marL="1828800" indent="0">
              <a:buNone/>
              <a:defRPr b="1" i="0">
                <a:latin typeface="Tahoma" panose="020B0604030504040204" pitchFamily="34" charset="0"/>
                <a:ea typeface="Tahoma" panose="020B0604030504040204" pitchFamily="34" charset="0"/>
                <a:cs typeface="Tahoma" panose="020B0604030504040204" pitchFamily="34" charset="0"/>
              </a:defRPr>
            </a:lvl5pPr>
          </a:lstStyle>
          <a:p>
            <a:pPr lvl="0"/>
            <a:r>
              <a:rPr lang="fi-FI" dirty="0"/>
              <a:t>Otsikko</a:t>
            </a:r>
          </a:p>
          <a:p>
            <a:pPr lvl="0"/>
            <a:r>
              <a:rPr lang="fi-FI" dirty="0"/>
              <a:t>Otsikko</a:t>
            </a:r>
          </a:p>
          <a:p>
            <a:pPr lvl="0"/>
            <a:r>
              <a:rPr lang="fi-FI" dirty="0"/>
              <a:t>Otsikko </a:t>
            </a:r>
          </a:p>
        </p:txBody>
      </p:sp>
      <p:sp>
        <p:nvSpPr>
          <p:cNvPr id="10" name="Text Placeholder 11">
            <a:extLst>
              <a:ext uri="{FF2B5EF4-FFF2-40B4-BE49-F238E27FC236}">
                <a16:creationId xmlns:a16="http://schemas.microsoft.com/office/drawing/2014/main" id="{B7272C26-21A3-834C-A78B-8C4207CB6B37}"/>
              </a:ext>
            </a:extLst>
          </p:cNvPr>
          <p:cNvSpPr>
            <a:spLocks noGrp="1"/>
          </p:cNvSpPr>
          <p:nvPr>
            <p:ph type="body" sz="quarter" idx="13" hasCustomPrompt="1"/>
          </p:nvPr>
        </p:nvSpPr>
        <p:spPr>
          <a:xfrm>
            <a:off x="623888" y="5084763"/>
            <a:ext cx="11052175" cy="431800"/>
          </a:xfrm>
          <a:prstGeom prst="rect">
            <a:avLst/>
          </a:prstGeom>
        </p:spPr>
        <p:txBody>
          <a:bodyPr/>
          <a:lstStyle>
            <a:lvl1pPr marL="0" indent="0">
              <a:buNone/>
              <a:defRPr sz="3500" b="0" i="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DD/MM/YYYY</a:t>
            </a:r>
          </a:p>
          <a:p>
            <a:pPr lvl="0"/>
            <a:r>
              <a:rPr lang="en-US" dirty="0"/>
              <a:t> </a:t>
            </a:r>
          </a:p>
        </p:txBody>
      </p:sp>
      <p:pic>
        <p:nvPicPr>
          <p:cNvPr id="8" name="Picture 7">
            <a:extLst>
              <a:ext uri="{FF2B5EF4-FFF2-40B4-BE49-F238E27FC236}">
                <a16:creationId xmlns:a16="http://schemas.microsoft.com/office/drawing/2014/main" id="{BDACAF7B-3C8C-F349-85F4-65988E84641C}"/>
              </a:ext>
            </a:extLst>
          </p:cNvPr>
          <p:cNvPicPr>
            <a:picLocks noChangeAspect="1"/>
          </p:cNvPicPr>
          <p:nvPr userDrawn="1"/>
        </p:nvPicPr>
        <p:blipFill>
          <a:blip r:embed="rId2"/>
          <a:stretch>
            <a:fillRect/>
          </a:stretch>
        </p:blipFill>
        <p:spPr>
          <a:xfrm>
            <a:off x="9780918" y="6220174"/>
            <a:ext cx="1273161" cy="404782"/>
          </a:xfrm>
          <a:prstGeom prst="rect">
            <a:avLst/>
          </a:prstGeom>
        </p:spPr>
      </p:pic>
    </p:spTree>
    <p:extLst>
      <p:ext uri="{BB962C8B-B14F-4D97-AF65-F5344CB8AC3E}">
        <p14:creationId xmlns:p14="http://schemas.microsoft.com/office/powerpoint/2010/main" val="214381888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Hea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8640ED-A244-BB45-886C-831094787567}"/>
              </a:ext>
            </a:extLst>
          </p:cNvPr>
          <p:cNvSpPr/>
          <p:nvPr userDrawn="1"/>
        </p:nvSpPr>
        <p:spPr>
          <a:xfrm>
            <a:off x="6096000" y="0"/>
            <a:ext cx="6096000" cy="6858001"/>
          </a:xfrm>
          <a:prstGeom prst="rect">
            <a:avLst/>
          </a:prstGeom>
          <a:solidFill>
            <a:srgbClr val="007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b="1" i="0" dirty="0">
              <a:latin typeface="Tahoma" panose="020B0604030504040204" pitchFamily="34" charset="0"/>
            </a:endParaRPr>
          </a:p>
        </p:txBody>
      </p:sp>
      <p:pic>
        <p:nvPicPr>
          <p:cNvPr id="5" name="Picture 4">
            <a:extLst>
              <a:ext uri="{FF2B5EF4-FFF2-40B4-BE49-F238E27FC236}">
                <a16:creationId xmlns:a16="http://schemas.microsoft.com/office/drawing/2014/main" id="{3968519E-DD2C-5541-AD28-801CAFCD6C7E}"/>
              </a:ext>
            </a:extLst>
          </p:cNvPr>
          <p:cNvPicPr>
            <a:picLocks noChangeAspect="1"/>
          </p:cNvPicPr>
          <p:nvPr userDrawn="1"/>
        </p:nvPicPr>
        <p:blipFill>
          <a:blip r:embed="rId2"/>
          <a:stretch>
            <a:fillRect/>
          </a:stretch>
        </p:blipFill>
        <p:spPr>
          <a:xfrm>
            <a:off x="9780918" y="6220174"/>
            <a:ext cx="1273161" cy="404782"/>
          </a:xfrm>
          <a:prstGeom prst="rect">
            <a:avLst/>
          </a:prstGeom>
        </p:spPr>
      </p:pic>
      <p:sp>
        <p:nvSpPr>
          <p:cNvPr id="3" name="Slide Number Placeholder 2">
            <a:extLst>
              <a:ext uri="{FF2B5EF4-FFF2-40B4-BE49-F238E27FC236}">
                <a16:creationId xmlns:a16="http://schemas.microsoft.com/office/drawing/2014/main" id="{4967D2EC-E72D-BF45-BE80-1E278517E354}"/>
              </a:ext>
            </a:extLst>
          </p:cNvPr>
          <p:cNvSpPr>
            <a:spLocks noGrp="1"/>
          </p:cNvSpPr>
          <p:nvPr>
            <p:ph type="sldNum" sz="quarter" idx="10"/>
          </p:nvPr>
        </p:nvSpPr>
        <p:spPr/>
        <p:txBody>
          <a:bodyPr/>
          <a:lstStyle/>
          <a:p>
            <a:fld id="{5F05A350-DA65-314C-AF3B-C5972F92B98B}" type="slidenum">
              <a:rPr lang="fi-FI" smtClean="0"/>
              <a:pPr/>
              <a:t>‹#›</a:t>
            </a:fld>
            <a:endParaRPr lang="fi-FI" dirty="0"/>
          </a:p>
        </p:txBody>
      </p:sp>
      <p:sp>
        <p:nvSpPr>
          <p:cNvPr id="8" name="Picture Placeholder 3">
            <a:extLst>
              <a:ext uri="{FF2B5EF4-FFF2-40B4-BE49-F238E27FC236}">
                <a16:creationId xmlns:a16="http://schemas.microsoft.com/office/drawing/2014/main" id="{0E6A6548-ED58-2344-90EB-00D93A6F27E7}"/>
              </a:ext>
            </a:extLst>
          </p:cNvPr>
          <p:cNvSpPr>
            <a:spLocks noGrp="1"/>
          </p:cNvSpPr>
          <p:nvPr>
            <p:ph type="pic" sz="quarter" idx="17" hasCustomPrompt="1"/>
          </p:nvPr>
        </p:nvSpPr>
        <p:spPr>
          <a:xfrm>
            <a:off x="0" y="0"/>
            <a:ext cx="6096000" cy="6858000"/>
          </a:xfrm>
          <a:prstGeom prst="rect">
            <a:avLst/>
          </a:prstGeom>
        </p:spPr>
        <p:txBody>
          <a:bodyPr/>
          <a:lstStyle>
            <a:lvl1pPr marL="0" indent="0">
              <a:buNone/>
              <a:defRPr sz="1400" i="1">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fi-FI" dirty="0"/>
              <a:t>Lisää </a:t>
            </a:r>
            <a:r>
              <a:rPr lang="fi-FI" dirty="0" err="1"/>
              <a:t>kuvisuskuva</a:t>
            </a:r>
            <a:endParaRPr lang="fi-FI" dirty="0"/>
          </a:p>
        </p:txBody>
      </p:sp>
      <p:sp>
        <p:nvSpPr>
          <p:cNvPr id="10" name="Text Placeholder 8">
            <a:extLst>
              <a:ext uri="{FF2B5EF4-FFF2-40B4-BE49-F238E27FC236}">
                <a16:creationId xmlns:a16="http://schemas.microsoft.com/office/drawing/2014/main" id="{C768C72A-753B-4C47-B94C-74311F72E426}"/>
              </a:ext>
            </a:extLst>
          </p:cNvPr>
          <p:cNvSpPr>
            <a:spLocks noGrp="1"/>
          </p:cNvSpPr>
          <p:nvPr>
            <p:ph type="body" sz="quarter" idx="11" hasCustomPrompt="1"/>
          </p:nvPr>
        </p:nvSpPr>
        <p:spPr>
          <a:xfrm>
            <a:off x="6275387" y="584200"/>
            <a:ext cx="5400675" cy="2844800"/>
          </a:xfrm>
          <a:prstGeom prst="rect">
            <a:avLst/>
          </a:prstGeom>
        </p:spPr>
        <p:txBody>
          <a:bodyPr/>
          <a:lstStyle>
            <a:lvl1pPr marL="0" indent="0" algn="l">
              <a:buNone/>
              <a:defRPr lang="fi-FI" sz="3600" b="1" i="0" smtClean="0">
                <a:solidFill>
                  <a:schemeClr val="bg1"/>
                </a:solidFill>
                <a:effectLst/>
                <a:latin typeface="Tahoma" panose="020B0604030504040204" pitchFamily="34" charset="0"/>
                <a:ea typeface="Tahoma" panose="020B0604030504040204" pitchFamily="34" charset="0"/>
                <a:cs typeface="Tahoma" panose="020B0604030504040204" pitchFamily="34" charset="0"/>
              </a:defRPr>
            </a:lvl1pPr>
          </a:lstStyle>
          <a:p>
            <a:pPr lvl="0"/>
            <a:r>
              <a:rPr lang="fi-FI" dirty="0"/>
              <a:t>Tekstiä</a:t>
            </a:r>
          </a:p>
        </p:txBody>
      </p:sp>
    </p:spTree>
    <p:extLst>
      <p:ext uri="{BB962C8B-B14F-4D97-AF65-F5344CB8AC3E}">
        <p14:creationId xmlns:p14="http://schemas.microsoft.com/office/powerpoint/2010/main" val="1585113883"/>
      </p:ext>
    </p:extLst>
  </p:cSld>
  <p:clrMapOvr>
    <a:masterClrMapping/>
  </p:clrMapOvr>
  <p:transition spd="slow">
    <p:push dir="u"/>
  </p:transition>
  <p:extLst>
    <p:ext uri="{DCECCB84-F9BA-43D5-87BE-67443E8EF086}">
      <p15:sldGuideLst xmlns:p15="http://schemas.microsoft.com/office/powerpoint/2012/main">
        <p15:guide id="1" pos="3953">
          <p15:clr>
            <a:srgbClr val="FBAE40"/>
          </p15:clr>
        </p15:guide>
        <p15:guide id="2" pos="372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0C9D79B-485A-F94B-908F-5B30D43ACB11}"/>
              </a:ext>
            </a:extLst>
          </p:cNvPr>
          <p:cNvSpPr>
            <a:spLocks noGrp="1"/>
          </p:cNvSpPr>
          <p:nvPr>
            <p:ph type="sldNum" sz="quarter" idx="4"/>
          </p:nvPr>
        </p:nvSpPr>
        <p:spPr>
          <a:xfrm>
            <a:off x="11054079" y="6358368"/>
            <a:ext cx="693103" cy="365125"/>
          </a:xfrm>
          <a:prstGeom prst="rect">
            <a:avLst/>
          </a:prstGeom>
        </p:spPr>
        <p:txBody>
          <a:bodyPr vert="horz" lIns="91440" tIns="45720" rIns="91440" bIns="45720" rtlCol="0" anchor="ctr"/>
          <a:lstStyle>
            <a:lvl1pPr algn="r">
              <a:defRPr sz="900" b="0" i="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5F05A350-DA65-314C-AF3B-C5972F92B98B}" type="slidenum">
              <a:rPr lang="fi-FI" smtClean="0"/>
              <a:pPr/>
              <a:t>‹#›</a:t>
            </a:fld>
            <a:endParaRPr lang="fi-FI" dirty="0"/>
          </a:p>
        </p:txBody>
      </p:sp>
      <p:pic>
        <p:nvPicPr>
          <p:cNvPr id="3" name="Picture 2">
            <a:extLst>
              <a:ext uri="{FF2B5EF4-FFF2-40B4-BE49-F238E27FC236}">
                <a16:creationId xmlns:a16="http://schemas.microsoft.com/office/drawing/2014/main" id="{105B7031-78F2-E245-B1DC-ADC8E977F0A4}"/>
              </a:ext>
            </a:extLst>
          </p:cNvPr>
          <p:cNvPicPr>
            <a:picLocks noChangeAspect="1"/>
          </p:cNvPicPr>
          <p:nvPr userDrawn="1"/>
        </p:nvPicPr>
        <p:blipFill>
          <a:blip r:embed="rId8"/>
          <a:stretch>
            <a:fillRect/>
          </a:stretch>
        </p:blipFill>
        <p:spPr>
          <a:xfrm>
            <a:off x="9780918" y="6220174"/>
            <a:ext cx="1273161" cy="404782"/>
          </a:xfrm>
          <a:prstGeom prst="rect">
            <a:avLst/>
          </a:prstGeom>
        </p:spPr>
      </p:pic>
    </p:spTree>
    <p:extLst>
      <p:ext uri="{BB962C8B-B14F-4D97-AF65-F5344CB8AC3E}">
        <p14:creationId xmlns:p14="http://schemas.microsoft.com/office/powerpoint/2010/main" val="123567907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5" r:id="rId3"/>
    <p:sldLayoutId id="2147483660" r:id="rId4"/>
    <p:sldLayoutId id="2147483663" r:id="rId5"/>
    <p:sldLayoutId id="2147483680" r:id="rId6"/>
  </p:sldLayoutIdLst>
  <p:transition spd="slow">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userDrawn="1">
          <p15:clr>
            <a:srgbClr val="F26B43"/>
          </p15:clr>
        </p15:guide>
        <p15:guide id="2" orient="horz" pos="368" userDrawn="1">
          <p15:clr>
            <a:srgbClr val="F26B43"/>
          </p15:clr>
        </p15:guide>
        <p15:guide id="3" pos="393" userDrawn="1">
          <p15:clr>
            <a:srgbClr val="F26B43"/>
          </p15:clr>
        </p15:guide>
        <p15:guide id="4" pos="7355" userDrawn="1">
          <p15:clr>
            <a:srgbClr val="F26B43"/>
          </p15:clr>
        </p15:guide>
        <p15:guide id="5" pos="3840" userDrawn="1">
          <p15:clr>
            <a:srgbClr val="F26B43"/>
          </p15:clr>
        </p15:guide>
        <p15:guide id="6" orient="horz" pos="2160" userDrawn="1">
          <p15:clr>
            <a:srgbClr val="F26B43"/>
          </p15:clr>
        </p15:guide>
        <p15:guide id="7" orient="horz" pos="618" userDrawn="1">
          <p15:clr>
            <a:srgbClr val="F26B43"/>
          </p15:clr>
        </p15:guide>
        <p15:guide id="8" orient="horz" pos="890" userDrawn="1">
          <p15:clr>
            <a:srgbClr val="F26B43"/>
          </p15:clr>
        </p15:guide>
        <p15:guide id="9" orient="horz" pos="347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ww.keepitusable.com/keepitusable-mobile-app-usability-checklist.pdf"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numeron paikkamerkki 1">
            <a:extLst>
              <a:ext uri="{FF2B5EF4-FFF2-40B4-BE49-F238E27FC236}">
                <a16:creationId xmlns:a16="http://schemas.microsoft.com/office/drawing/2014/main" id="{C361367D-E1BD-C842-8F89-59967AD04C29}"/>
              </a:ext>
            </a:extLst>
          </p:cNvPr>
          <p:cNvSpPr>
            <a:spLocks noGrp="1"/>
          </p:cNvSpPr>
          <p:nvPr>
            <p:ph type="sldNum" sz="quarter" idx="10"/>
          </p:nvPr>
        </p:nvSpPr>
        <p:spPr/>
        <p:txBody>
          <a:bodyPr/>
          <a:lstStyle/>
          <a:p>
            <a:fld id="{5F05A350-DA65-314C-AF3B-C5972F92B98B}" type="slidenum">
              <a:rPr lang="fi-FI" smtClean="0"/>
              <a:pPr/>
              <a:t>1</a:t>
            </a:fld>
            <a:endParaRPr lang="fi-FI" dirty="0"/>
          </a:p>
        </p:txBody>
      </p:sp>
      <p:sp>
        <p:nvSpPr>
          <p:cNvPr id="3" name="Tekstin paikkamerkki 2">
            <a:extLst>
              <a:ext uri="{FF2B5EF4-FFF2-40B4-BE49-F238E27FC236}">
                <a16:creationId xmlns:a16="http://schemas.microsoft.com/office/drawing/2014/main" id="{F6F3E5CE-5FFD-5949-8053-B75EB83DD1DE}"/>
              </a:ext>
            </a:extLst>
          </p:cNvPr>
          <p:cNvSpPr>
            <a:spLocks noGrp="1"/>
          </p:cNvSpPr>
          <p:nvPr>
            <p:ph type="body" sz="quarter" idx="11"/>
          </p:nvPr>
        </p:nvSpPr>
        <p:spPr/>
        <p:txBody>
          <a:bodyPr/>
          <a:lstStyle/>
          <a:p>
            <a:r>
              <a:rPr lang="fi-FI" dirty="0"/>
              <a:t>Otsikko (+ lisää taustakuva)</a:t>
            </a:r>
          </a:p>
        </p:txBody>
      </p:sp>
      <p:sp>
        <p:nvSpPr>
          <p:cNvPr id="4" name="Tekstin paikkamerkki 3">
            <a:extLst>
              <a:ext uri="{FF2B5EF4-FFF2-40B4-BE49-F238E27FC236}">
                <a16:creationId xmlns:a16="http://schemas.microsoft.com/office/drawing/2014/main" id="{2969F631-E265-1F40-871C-A672A13A9773}"/>
              </a:ext>
            </a:extLst>
          </p:cNvPr>
          <p:cNvSpPr>
            <a:spLocks noGrp="1"/>
          </p:cNvSpPr>
          <p:nvPr>
            <p:ph type="body" sz="quarter" idx="4294967295"/>
          </p:nvPr>
        </p:nvSpPr>
        <p:spPr>
          <a:xfrm>
            <a:off x="647700" y="5242378"/>
            <a:ext cx="10896600" cy="586817"/>
          </a:xfrm>
          <a:prstGeom prst="rect">
            <a:avLst/>
          </a:prstGeom>
        </p:spPr>
        <p:txBody>
          <a:bodyPr/>
          <a:lstStyle/>
          <a:p>
            <a:pPr marL="0" indent="0" algn="ctr">
              <a:buNone/>
            </a:pPr>
            <a:r>
              <a:rPr lang="fi-FI" dirty="0"/>
              <a:t>Tekijät</a:t>
            </a:r>
          </a:p>
        </p:txBody>
      </p:sp>
    </p:spTree>
    <p:extLst>
      <p:ext uri="{BB962C8B-B14F-4D97-AF65-F5344CB8AC3E}">
        <p14:creationId xmlns:p14="http://schemas.microsoft.com/office/powerpoint/2010/main" val="6058546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numeron paikkamerkki 1">
            <a:extLst>
              <a:ext uri="{FF2B5EF4-FFF2-40B4-BE49-F238E27FC236}">
                <a16:creationId xmlns:a16="http://schemas.microsoft.com/office/drawing/2014/main" id="{7CBB9F04-08B8-F846-A810-78F393E5D1DD}"/>
              </a:ext>
            </a:extLst>
          </p:cNvPr>
          <p:cNvSpPr>
            <a:spLocks noGrp="1"/>
          </p:cNvSpPr>
          <p:nvPr>
            <p:ph type="sldNum" sz="quarter" idx="12"/>
          </p:nvPr>
        </p:nvSpPr>
        <p:spPr/>
        <p:txBody>
          <a:bodyPr/>
          <a:lstStyle/>
          <a:p>
            <a:fld id="{5F05A350-DA65-314C-AF3B-C5972F92B98B}" type="slidenum">
              <a:rPr lang="fi-FI" smtClean="0"/>
              <a:pPr/>
              <a:t>10</a:t>
            </a:fld>
            <a:endParaRPr lang="fi-FI" dirty="0"/>
          </a:p>
        </p:txBody>
      </p:sp>
      <p:sp>
        <p:nvSpPr>
          <p:cNvPr id="3" name="Tekstin paikkamerkki 2">
            <a:extLst>
              <a:ext uri="{FF2B5EF4-FFF2-40B4-BE49-F238E27FC236}">
                <a16:creationId xmlns:a16="http://schemas.microsoft.com/office/drawing/2014/main" id="{F16C3B85-8355-4542-8959-21C537526EC9}"/>
              </a:ext>
            </a:extLst>
          </p:cNvPr>
          <p:cNvSpPr>
            <a:spLocks noGrp="1"/>
          </p:cNvSpPr>
          <p:nvPr>
            <p:ph type="body" sz="quarter" idx="13"/>
          </p:nvPr>
        </p:nvSpPr>
        <p:spPr>
          <a:xfrm>
            <a:off x="623888" y="353646"/>
            <a:ext cx="11052175" cy="431800"/>
          </a:xfrm>
        </p:spPr>
        <p:txBody>
          <a:bodyPr/>
          <a:lstStyle/>
          <a:p>
            <a:r>
              <a:rPr lang="fi-FI" sz="2800" dirty="0"/>
              <a:t>Empatiakartta: Haastattelu 2</a:t>
            </a:r>
            <a:endParaRPr lang="fi-FI" b="0" dirty="0"/>
          </a:p>
        </p:txBody>
      </p:sp>
      <p:graphicFrame>
        <p:nvGraphicFramePr>
          <p:cNvPr id="5" name="Taulukko 5">
            <a:extLst>
              <a:ext uri="{FF2B5EF4-FFF2-40B4-BE49-F238E27FC236}">
                <a16:creationId xmlns:a16="http://schemas.microsoft.com/office/drawing/2014/main" id="{CFEBC2E1-F527-964C-B938-18B032BF956D}"/>
              </a:ext>
            </a:extLst>
          </p:cNvPr>
          <p:cNvGraphicFramePr>
            <a:graphicFrameLocks noGrp="1"/>
          </p:cNvGraphicFramePr>
          <p:nvPr/>
        </p:nvGraphicFramePr>
        <p:xfrm>
          <a:off x="623886" y="1444978"/>
          <a:ext cx="11052176" cy="4627576"/>
        </p:xfrm>
        <a:graphic>
          <a:graphicData uri="http://schemas.openxmlformats.org/drawingml/2006/table">
            <a:tbl>
              <a:tblPr firstRow="1" bandRow="1">
                <a:tableStyleId>{5C22544A-7EE6-4342-B048-85BDC9FD1C3A}</a:tableStyleId>
              </a:tblPr>
              <a:tblGrid>
                <a:gridCol w="5526088">
                  <a:extLst>
                    <a:ext uri="{9D8B030D-6E8A-4147-A177-3AD203B41FA5}">
                      <a16:colId xmlns:a16="http://schemas.microsoft.com/office/drawing/2014/main" val="3448442133"/>
                    </a:ext>
                  </a:extLst>
                </a:gridCol>
                <a:gridCol w="5526088">
                  <a:extLst>
                    <a:ext uri="{9D8B030D-6E8A-4147-A177-3AD203B41FA5}">
                      <a16:colId xmlns:a16="http://schemas.microsoft.com/office/drawing/2014/main" val="1024204880"/>
                    </a:ext>
                  </a:extLst>
                </a:gridCol>
              </a:tblGrid>
              <a:tr h="2313788">
                <a:tc>
                  <a:txBody>
                    <a:bodyPr/>
                    <a:lstStyle/>
                    <a:p>
                      <a:pPr>
                        <a:spcAft>
                          <a:spcPts val="600"/>
                        </a:spcAft>
                      </a:pPr>
                      <a:r>
                        <a:rPr lang="fi-FI" dirty="0">
                          <a:solidFill>
                            <a:schemeClr val="tx1"/>
                          </a:solidFill>
                          <a:latin typeface="Tahoma" panose="020B0604030504040204" pitchFamily="34" charset="0"/>
                          <a:ea typeface="Tahoma" panose="020B0604030504040204" pitchFamily="34" charset="0"/>
                          <a:cs typeface="Tahoma" panose="020B0604030504040204" pitchFamily="34" charset="0"/>
                        </a:rPr>
                        <a:t>Sanat</a:t>
                      </a:r>
                      <a:endParaRPr lang="fi-FI" b="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spcAft>
                          <a:spcPts val="600"/>
                        </a:spcAft>
                        <a:buFont typeface="Arial" panose="020B0604020202020204" pitchFamily="34" charset="0"/>
                        <a:buChar char="•"/>
                      </a:pPr>
                      <a:r>
                        <a:rPr lang="fi-FI" sz="1600" b="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fi-FI"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600"/>
                        </a:spcAft>
                      </a:pPr>
                      <a:r>
                        <a:rPr lang="fi-FI" dirty="0">
                          <a:solidFill>
                            <a:schemeClr val="tx1"/>
                          </a:solidFill>
                          <a:latin typeface="Tahoma" panose="020B0604030504040204" pitchFamily="34" charset="0"/>
                          <a:ea typeface="Tahoma" panose="020B0604030504040204" pitchFamily="34" charset="0"/>
                          <a:cs typeface="Tahoma" panose="020B0604030504040204" pitchFamily="34" charset="0"/>
                        </a:rPr>
                        <a:t>Ajatukset</a:t>
                      </a:r>
                      <a:endParaRPr lang="fi-FI" b="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spcAft>
                          <a:spcPts val="600"/>
                        </a:spcAft>
                        <a:buFont typeface="Arial" panose="020B0604020202020204" pitchFamily="34" charset="0"/>
                        <a:buChar char="•"/>
                      </a:pPr>
                      <a:r>
                        <a:rPr lang="fi-FI" sz="1600" b="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fi-FI"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5220732"/>
                  </a:ext>
                </a:extLst>
              </a:tr>
              <a:tr h="2313788">
                <a:tc>
                  <a:txBody>
                    <a:bodyPr/>
                    <a:lstStyle/>
                    <a:p>
                      <a:pPr>
                        <a:spcAft>
                          <a:spcPts val="600"/>
                        </a:spcAft>
                      </a:pPr>
                      <a:r>
                        <a:rPr lang="fi-FI" b="1" dirty="0">
                          <a:solidFill>
                            <a:schemeClr val="tx1"/>
                          </a:solidFill>
                          <a:latin typeface="Tahoma" panose="020B0604030504040204" pitchFamily="34" charset="0"/>
                          <a:ea typeface="Tahoma" panose="020B0604030504040204" pitchFamily="34" charset="0"/>
                          <a:cs typeface="Tahoma" panose="020B0604030504040204" pitchFamily="34" charset="0"/>
                        </a:rPr>
                        <a:t>Teot</a:t>
                      </a:r>
                    </a:p>
                    <a:p>
                      <a:pPr marL="285750" indent="-285750">
                        <a:spcAft>
                          <a:spcPts val="600"/>
                        </a:spcAft>
                        <a:buFont typeface="Arial" panose="020B0604020202020204" pitchFamily="34" charset="0"/>
                        <a:buChar char="•"/>
                      </a:pPr>
                      <a:r>
                        <a:rPr lang="fi-FI"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600"/>
                        </a:spcAft>
                      </a:pPr>
                      <a:r>
                        <a:rPr lang="fi-FI" b="1" dirty="0">
                          <a:solidFill>
                            <a:schemeClr val="tx1"/>
                          </a:solidFill>
                          <a:latin typeface="Tahoma" panose="020B0604030504040204" pitchFamily="34" charset="0"/>
                          <a:ea typeface="Tahoma" panose="020B0604030504040204" pitchFamily="34" charset="0"/>
                          <a:cs typeface="Tahoma" panose="020B0604030504040204" pitchFamily="34" charset="0"/>
                        </a:rPr>
                        <a:t>Tunteet</a:t>
                      </a:r>
                    </a:p>
                    <a:p>
                      <a:pPr marL="285750" indent="-285750">
                        <a:spcAft>
                          <a:spcPts val="600"/>
                        </a:spcAft>
                        <a:buFont typeface="Arial" panose="020B0604020202020204" pitchFamily="34" charset="0"/>
                        <a:buChar char="•"/>
                      </a:pPr>
                      <a:r>
                        <a:rPr lang="fi-FI"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350736"/>
                  </a:ext>
                </a:extLst>
              </a:tr>
            </a:tbl>
          </a:graphicData>
        </a:graphic>
      </p:graphicFrame>
      <p:sp>
        <p:nvSpPr>
          <p:cNvPr id="6" name="Tekstiruutu 5">
            <a:extLst>
              <a:ext uri="{FF2B5EF4-FFF2-40B4-BE49-F238E27FC236}">
                <a16:creationId xmlns:a16="http://schemas.microsoft.com/office/drawing/2014/main" id="{B1468757-E368-C046-BF77-A8B3B8993605}"/>
              </a:ext>
            </a:extLst>
          </p:cNvPr>
          <p:cNvSpPr txBox="1"/>
          <p:nvPr/>
        </p:nvSpPr>
        <p:spPr>
          <a:xfrm>
            <a:off x="623886" y="785446"/>
            <a:ext cx="11052175" cy="338554"/>
          </a:xfrm>
          <a:prstGeom prst="rect">
            <a:avLst/>
          </a:prstGeom>
          <a:noFill/>
        </p:spPr>
        <p:txBody>
          <a:bodyPr wrap="square" rtlCol="0">
            <a:spAutoFit/>
          </a:bodyPr>
          <a:lstStyle/>
          <a:p>
            <a:r>
              <a:rPr lang="fi-FI" sz="1600" dirty="0">
                <a:latin typeface="Tahoma" panose="020B0604030504040204" pitchFamily="34" charset="0"/>
                <a:ea typeface="Tahoma" panose="020B0604030504040204" pitchFamily="34" charset="0"/>
                <a:cs typeface="Tahoma" panose="020B0604030504040204" pitchFamily="34" charset="0"/>
              </a:rPr>
              <a:t>Kuvaus haastateltavasta: … </a:t>
            </a:r>
          </a:p>
        </p:txBody>
      </p:sp>
    </p:spTree>
    <p:extLst>
      <p:ext uri="{BB962C8B-B14F-4D97-AF65-F5344CB8AC3E}">
        <p14:creationId xmlns:p14="http://schemas.microsoft.com/office/powerpoint/2010/main" val="329619001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numeron paikkamerkki 1">
            <a:extLst>
              <a:ext uri="{FF2B5EF4-FFF2-40B4-BE49-F238E27FC236}">
                <a16:creationId xmlns:a16="http://schemas.microsoft.com/office/drawing/2014/main" id="{7CBB9F04-08B8-F846-A810-78F393E5D1DD}"/>
              </a:ext>
            </a:extLst>
          </p:cNvPr>
          <p:cNvSpPr>
            <a:spLocks noGrp="1"/>
          </p:cNvSpPr>
          <p:nvPr>
            <p:ph type="sldNum" sz="quarter" idx="12"/>
          </p:nvPr>
        </p:nvSpPr>
        <p:spPr/>
        <p:txBody>
          <a:bodyPr/>
          <a:lstStyle/>
          <a:p>
            <a:fld id="{5F05A350-DA65-314C-AF3B-C5972F92B98B}" type="slidenum">
              <a:rPr lang="fi-FI" smtClean="0"/>
              <a:pPr/>
              <a:t>11</a:t>
            </a:fld>
            <a:endParaRPr lang="fi-FI" dirty="0"/>
          </a:p>
        </p:txBody>
      </p:sp>
      <p:sp>
        <p:nvSpPr>
          <p:cNvPr id="3" name="Tekstin paikkamerkki 2">
            <a:extLst>
              <a:ext uri="{FF2B5EF4-FFF2-40B4-BE49-F238E27FC236}">
                <a16:creationId xmlns:a16="http://schemas.microsoft.com/office/drawing/2014/main" id="{F16C3B85-8355-4542-8959-21C537526EC9}"/>
              </a:ext>
            </a:extLst>
          </p:cNvPr>
          <p:cNvSpPr>
            <a:spLocks noGrp="1"/>
          </p:cNvSpPr>
          <p:nvPr>
            <p:ph type="body" sz="quarter" idx="13"/>
          </p:nvPr>
        </p:nvSpPr>
        <p:spPr>
          <a:xfrm>
            <a:off x="623888" y="353646"/>
            <a:ext cx="11052175" cy="431800"/>
          </a:xfrm>
        </p:spPr>
        <p:txBody>
          <a:bodyPr/>
          <a:lstStyle/>
          <a:p>
            <a:r>
              <a:rPr lang="fi-FI" sz="2800" dirty="0"/>
              <a:t>Empatiakartta: Haastattelu 3</a:t>
            </a:r>
            <a:endParaRPr lang="fi-FI" b="0" dirty="0"/>
          </a:p>
        </p:txBody>
      </p:sp>
      <p:graphicFrame>
        <p:nvGraphicFramePr>
          <p:cNvPr id="5" name="Taulukko 5">
            <a:extLst>
              <a:ext uri="{FF2B5EF4-FFF2-40B4-BE49-F238E27FC236}">
                <a16:creationId xmlns:a16="http://schemas.microsoft.com/office/drawing/2014/main" id="{CFEBC2E1-F527-964C-B938-18B032BF956D}"/>
              </a:ext>
            </a:extLst>
          </p:cNvPr>
          <p:cNvGraphicFramePr>
            <a:graphicFrameLocks noGrp="1"/>
          </p:cNvGraphicFramePr>
          <p:nvPr/>
        </p:nvGraphicFramePr>
        <p:xfrm>
          <a:off x="623886" y="1444978"/>
          <a:ext cx="11052176" cy="4627576"/>
        </p:xfrm>
        <a:graphic>
          <a:graphicData uri="http://schemas.openxmlformats.org/drawingml/2006/table">
            <a:tbl>
              <a:tblPr firstRow="1" bandRow="1">
                <a:tableStyleId>{5C22544A-7EE6-4342-B048-85BDC9FD1C3A}</a:tableStyleId>
              </a:tblPr>
              <a:tblGrid>
                <a:gridCol w="5526088">
                  <a:extLst>
                    <a:ext uri="{9D8B030D-6E8A-4147-A177-3AD203B41FA5}">
                      <a16:colId xmlns:a16="http://schemas.microsoft.com/office/drawing/2014/main" val="3448442133"/>
                    </a:ext>
                  </a:extLst>
                </a:gridCol>
                <a:gridCol w="5526088">
                  <a:extLst>
                    <a:ext uri="{9D8B030D-6E8A-4147-A177-3AD203B41FA5}">
                      <a16:colId xmlns:a16="http://schemas.microsoft.com/office/drawing/2014/main" val="1024204880"/>
                    </a:ext>
                  </a:extLst>
                </a:gridCol>
              </a:tblGrid>
              <a:tr h="2313788">
                <a:tc>
                  <a:txBody>
                    <a:bodyPr/>
                    <a:lstStyle/>
                    <a:p>
                      <a:pPr>
                        <a:spcAft>
                          <a:spcPts val="600"/>
                        </a:spcAft>
                      </a:pPr>
                      <a:r>
                        <a:rPr lang="fi-FI" dirty="0">
                          <a:solidFill>
                            <a:schemeClr val="tx1"/>
                          </a:solidFill>
                          <a:latin typeface="Tahoma" panose="020B0604030504040204" pitchFamily="34" charset="0"/>
                          <a:ea typeface="Tahoma" panose="020B0604030504040204" pitchFamily="34" charset="0"/>
                          <a:cs typeface="Tahoma" panose="020B0604030504040204" pitchFamily="34" charset="0"/>
                        </a:rPr>
                        <a:t>Sanat</a:t>
                      </a:r>
                      <a:endParaRPr lang="fi-FI" b="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spcAft>
                          <a:spcPts val="600"/>
                        </a:spcAft>
                        <a:buFont typeface="Arial" panose="020B0604020202020204" pitchFamily="34" charset="0"/>
                        <a:buChar char="•"/>
                      </a:pPr>
                      <a:r>
                        <a:rPr lang="fi-FI" sz="1600" b="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fi-FI"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600"/>
                        </a:spcAft>
                      </a:pPr>
                      <a:r>
                        <a:rPr lang="fi-FI" dirty="0">
                          <a:solidFill>
                            <a:schemeClr val="tx1"/>
                          </a:solidFill>
                          <a:latin typeface="Tahoma" panose="020B0604030504040204" pitchFamily="34" charset="0"/>
                          <a:ea typeface="Tahoma" panose="020B0604030504040204" pitchFamily="34" charset="0"/>
                          <a:cs typeface="Tahoma" panose="020B0604030504040204" pitchFamily="34" charset="0"/>
                        </a:rPr>
                        <a:t>Ajatukset</a:t>
                      </a:r>
                      <a:endParaRPr lang="fi-FI" b="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spcAft>
                          <a:spcPts val="600"/>
                        </a:spcAft>
                        <a:buFont typeface="Arial" panose="020B0604020202020204" pitchFamily="34" charset="0"/>
                        <a:buChar char="•"/>
                      </a:pPr>
                      <a:r>
                        <a:rPr lang="fi-FI" sz="1600" b="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fi-FI"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5220732"/>
                  </a:ext>
                </a:extLst>
              </a:tr>
              <a:tr h="2313788">
                <a:tc>
                  <a:txBody>
                    <a:bodyPr/>
                    <a:lstStyle/>
                    <a:p>
                      <a:pPr>
                        <a:spcAft>
                          <a:spcPts val="600"/>
                        </a:spcAft>
                      </a:pPr>
                      <a:r>
                        <a:rPr lang="fi-FI" b="1" dirty="0">
                          <a:solidFill>
                            <a:schemeClr val="tx1"/>
                          </a:solidFill>
                          <a:latin typeface="Tahoma" panose="020B0604030504040204" pitchFamily="34" charset="0"/>
                          <a:ea typeface="Tahoma" panose="020B0604030504040204" pitchFamily="34" charset="0"/>
                          <a:cs typeface="Tahoma" panose="020B0604030504040204" pitchFamily="34" charset="0"/>
                        </a:rPr>
                        <a:t>Teot</a:t>
                      </a:r>
                    </a:p>
                    <a:p>
                      <a:pPr marL="285750" indent="-285750">
                        <a:spcAft>
                          <a:spcPts val="600"/>
                        </a:spcAft>
                        <a:buFont typeface="Arial" panose="020B0604020202020204" pitchFamily="34" charset="0"/>
                        <a:buChar char="•"/>
                      </a:pPr>
                      <a:r>
                        <a:rPr lang="fi-FI"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600"/>
                        </a:spcAft>
                      </a:pPr>
                      <a:r>
                        <a:rPr lang="fi-FI" b="1" dirty="0">
                          <a:solidFill>
                            <a:schemeClr val="tx1"/>
                          </a:solidFill>
                          <a:latin typeface="Tahoma" panose="020B0604030504040204" pitchFamily="34" charset="0"/>
                          <a:ea typeface="Tahoma" panose="020B0604030504040204" pitchFamily="34" charset="0"/>
                          <a:cs typeface="Tahoma" panose="020B0604030504040204" pitchFamily="34" charset="0"/>
                        </a:rPr>
                        <a:t>Tunteet</a:t>
                      </a:r>
                    </a:p>
                    <a:p>
                      <a:pPr marL="285750" indent="-285750">
                        <a:spcAft>
                          <a:spcPts val="600"/>
                        </a:spcAft>
                        <a:buFont typeface="Arial" panose="020B0604020202020204" pitchFamily="34" charset="0"/>
                        <a:buChar char="•"/>
                      </a:pPr>
                      <a:r>
                        <a:rPr lang="fi-FI"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350736"/>
                  </a:ext>
                </a:extLst>
              </a:tr>
            </a:tbl>
          </a:graphicData>
        </a:graphic>
      </p:graphicFrame>
      <p:sp>
        <p:nvSpPr>
          <p:cNvPr id="6" name="Tekstiruutu 5">
            <a:extLst>
              <a:ext uri="{FF2B5EF4-FFF2-40B4-BE49-F238E27FC236}">
                <a16:creationId xmlns:a16="http://schemas.microsoft.com/office/drawing/2014/main" id="{B1468757-E368-C046-BF77-A8B3B8993605}"/>
              </a:ext>
            </a:extLst>
          </p:cNvPr>
          <p:cNvSpPr txBox="1"/>
          <p:nvPr/>
        </p:nvSpPr>
        <p:spPr>
          <a:xfrm>
            <a:off x="623886" y="785446"/>
            <a:ext cx="11052175" cy="338554"/>
          </a:xfrm>
          <a:prstGeom prst="rect">
            <a:avLst/>
          </a:prstGeom>
          <a:noFill/>
        </p:spPr>
        <p:txBody>
          <a:bodyPr wrap="square" rtlCol="0">
            <a:spAutoFit/>
          </a:bodyPr>
          <a:lstStyle/>
          <a:p>
            <a:r>
              <a:rPr lang="fi-FI" sz="1600" dirty="0">
                <a:latin typeface="Tahoma" panose="020B0604030504040204" pitchFamily="34" charset="0"/>
                <a:ea typeface="Tahoma" panose="020B0604030504040204" pitchFamily="34" charset="0"/>
                <a:cs typeface="Tahoma" panose="020B0604030504040204" pitchFamily="34" charset="0"/>
              </a:rPr>
              <a:t>Kuvaus haastateltavasta: … </a:t>
            </a:r>
          </a:p>
        </p:txBody>
      </p:sp>
    </p:spTree>
    <p:extLst>
      <p:ext uri="{BB962C8B-B14F-4D97-AF65-F5344CB8AC3E}">
        <p14:creationId xmlns:p14="http://schemas.microsoft.com/office/powerpoint/2010/main" val="115145761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numeron paikkamerkki 1">
            <a:extLst>
              <a:ext uri="{FF2B5EF4-FFF2-40B4-BE49-F238E27FC236}">
                <a16:creationId xmlns:a16="http://schemas.microsoft.com/office/drawing/2014/main" id="{7CBB9F04-08B8-F846-A810-78F393E5D1DD}"/>
              </a:ext>
            </a:extLst>
          </p:cNvPr>
          <p:cNvSpPr>
            <a:spLocks noGrp="1"/>
          </p:cNvSpPr>
          <p:nvPr>
            <p:ph type="sldNum" sz="quarter" idx="12"/>
          </p:nvPr>
        </p:nvSpPr>
        <p:spPr>
          <a:xfrm>
            <a:off x="11054079" y="6301923"/>
            <a:ext cx="693103" cy="365125"/>
          </a:xfrm>
        </p:spPr>
        <p:txBody>
          <a:bodyPr/>
          <a:lstStyle/>
          <a:p>
            <a:fld id="{5F05A350-DA65-314C-AF3B-C5972F92B98B}" type="slidenum">
              <a:rPr lang="fi-FI" smtClean="0"/>
              <a:pPr/>
              <a:t>12</a:t>
            </a:fld>
            <a:endParaRPr lang="fi-FI" dirty="0"/>
          </a:p>
        </p:txBody>
      </p:sp>
      <p:sp>
        <p:nvSpPr>
          <p:cNvPr id="3" name="Tekstin paikkamerkki 2">
            <a:extLst>
              <a:ext uri="{FF2B5EF4-FFF2-40B4-BE49-F238E27FC236}">
                <a16:creationId xmlns:a16="http://schemas.microsoft.com/office/drawing/2014/main" id="{F16C3B85-8355-4542-8959-21C537526EC9}"/>
              </a:ext>
            </a:extLst>
          </p:cNvPr>
          <p:cNvSpPr>
            <a:spLocks noGrp="1"/>
          </p:cNvSpPr>
          <p:nvPr>
            <p:ph type="body" sz="quarter" idx="13"/>
          </p:nvPr>
        </p:nvSpPr>
        <p:spPr>
          <a:xfrm>
            <a:off x="623888" y="370613"/>
            <a:ext cx="11052175" cy="431800"/>
          </a:xfrm>
        </p:spPr>
        <p:txBody>
          <a:bodyPr/>
          <a:lstStyle/>
          <a:p>
            <a:r>
              <a:rPr lang="fi-FI" sz="2800" dirty="0"/>
              <a:t>Persoona: ”nimi”</a:t>
            </a:r>
            <a:endParaRPr lang="fi-FI" sz="3200" dirty="0"/>
          </a:p>
        </p:txBody>
      </p:sp>
      <p:graphicFrame>
        <p:nvGraphicFramePr>
          <p:cNvPr id="5" name="Taulukko 5">
            <a:extLst>
              <a:ext uri="{FF2B5EF4-FFF2-40B4-BE49-F238E27FC236}">
                <a16:creationId xmlns:a16="http://schemas.microsoft.com/office/drawing/2014/main" id="{CFEBC2E1-F527-964C-B938-18B032BF956D}"/>
              </a:ext>
            </a:extLst>
          </p:cNvPr>
          <p:cNvGraphicFramePr>
            <a:graphicFrameLocks noGrp="1"/>
          </p:cNvGraphicFramePr>
          <p:nvPr>
            <p:extLst>
              <p:ext uri="{D42A27DB-BD31-4B8C-83A1-F6EECF244321}">
                <p14:modId xmlns:p14="http://schemas.microsoft.com/office/powerpoint/2010/main" val="720784394"/>
              </p:ext>
            </p:extLst>
          </p:nvPr>
        </p:nvGraphicFramePr>
        <p:xfrm>
          <a:off x="623886" y="1016693"/>
          <a:ext cx="11052177" cy="5552687"/>
        </p:xfrm>
        <a:graphic>
          <a:graphicData uri="http://schemas.openxmlformats.org/drawingml/2006/table">
            <a:tbl>
              <a:tblPr firstRow="1" bandRow="1">
                <a:tableStyleId>{5C22544A-7EE6-4342-B048-85BDC9FD1C3A}</a:tableStyleId>
              </a:tblPr>
              <a:tblGrid>
                <a:gridCol w="3684059">
                  <a:extLst>
                    <a:ext uri="{9D8B030D-6E8A-4147-A177-3AD203B41FA5}">
                      <a16:colId xmlns:a16="http://schemas.microsoft.com/office/drawing/2014/main" val="3448442133"/>
                    </a:ext>
                  </a:extLst>
                </a:gridCol>
                <a:gridCol w="3684059">
                  <a:extLst>
                    <a:ext uri="{9D8B030D-6E8A-4147-A177-3AD203B41FA5}">
                      <a16:colId xmlns:a16="http://schemas.microsoft.com/office/drawing/2014/main" val="370315075"/>
                    </a:ext>
                  </a:extLst>
                </a:gridCol>
                <a:gridCol w="3684059">
                  <a:extLst>
                    <a:ext uri="{9D8B030D-6E8A-4147-A177-3AD203B41FA5}">
                      <a16:colId xmlns:a16="http://schemas.microsoft.com/office/drawing/2014/main" val="1024204880"/>
                    </a:ext>
                  </a:extLst>
                </a:gridCol>
              </a:tblGrid>
              <a:tr h="1624374">
                <a:tc rowSpan="2">
                  <a:txBody>
                    <a:bodyPr/>
                    <a:lstStyle/>
                    <a:p>
                      <a:pPr>
                        <a:spcAft>
                          <a:spcPts val="600"/>
                        </a:spcAft>
                      </a:pPr>
                      <a:r>
                        <a:rPr lang="fi-FI" sz="1400" dirty="0">
                          <a:solidFill>
                            <a:schemeClr val="tx1"/>
                          </a:solidFill>
                          <a:latin typeface="Tahoma" panose="020B0604030504040204" pitchFamily="34" charset="0"/>
                          <a:ea typeface="Tahoma" panose="020B0604030504040204" pitchFamily="34" charset="0"/>
                          <a:cs typeface="Tahoma" panose="020B0604030504040204" pitchFamily="34" charset="0"/>
                        </a:rPr>
                        <a:t>3 syytä sitoutua palveluun:</a:t>
                      </a:r>
                      <a:endParaRPr lang="fi-FI" sz="1400" b="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spcAft>
                          <a:spcPts val="600"/>
                        </a:spcAft>
                        <a:buFont typeface="+mj-lt"/>
                        <a:buAutoNum type="arabicPeriod"/>
                      </a:pPr>
                      <a:r>
                        <a:rPr lang="fi-FI" sz="1400" b="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spcAft>
                          <a:spcPts val="600"/>
                        </a:spcAft>
                        <a:buFont typeface="+mj-lt"/>
                        <a:buAutoNum type="arabicPeriod"/>
                      </a:pPr>
                      <a:r>
                        <a:rPr lang="fi-FI" sz="1400" b="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spcAft>
                          <a:spcPts val="600"/>
                        </a:spcAft>
                        <a:buFont typeface="+mj-lt"/>
                        <a:buAutoNum type="arabicPeriod"/>
                      </a:pPr>
                      <a:r>
                        <a:rPr lang="fi-FI" sz="1400" b="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fi-FI"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600"/>
                        </a:spcAft>
                      </a:pPr>
                      <a:r>
                        <a:rPr lang="fi-FI" sz="1400" dirty="0">
                          <a:solidFill>
                            <a:schemeClr val="tx1"/>
                          </a:solidFill>
                          <a:latin typeface="Tahoma" panose="020B0604030504040204" pitchFamily="34" charset="0"/>
                          <a:ea typeface="Tahoma" panose="020B0604030504040204" pitchFamily="34" charset="0"/>
                          <a:cs typeface="Tahoma" panose="020B0604030504040204" pitchFamily="34" charset="0"/>
                        </a:rPr>
                        <a:t>Kuvaus:</a:t>
                      </a:r>
                      <a:endParaRPr lang="fi-FI" sz="1400" b="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spcAft>
                          <a:spcPts val="600"/>
                        </a:spcAft>
                      </a:pPr>
                      <a:r>
                        <a:rPr lang="fi-FI" sz="1400" b="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fi-FI"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spcAft>
                          <a:spcPts val="600"/>
                        </a:spcAft>
                      </a:pPr>
                      <a:r>
                        <a:rPr lang="fi-FI" sz="1400" dirty="0">
                          <a:solidFill>
                            <a:schemeClr val="tx1"/>
                          </a:solidFill>
                          <a:latin typeface="Tahoma" panose="020B0604030504040204" pitchFamily="34" charset="0"/>
                          <a:ea typeface="Tahoma" panose="020B0604030504040204" pitchFamily="34" charset="0"/>
                          <a:cs typeface="Tahoma" panose="020B0604030504040204" pitchFamily="34" charset="0"/>
                        </a:rPr>
                        <a:t>3 syytä olla sitoutumatta palveluun:</a:t>
                      </a:r>
                      <a:endParaRPr lang="fi-FI" sz="1400" b="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spcAft>
                          <a:spcPts val="600"/>
                        </a:spcAft>
                        <a:buAutoNum type="arabicPeriod"/>
                      </a:pPr>
                      <a:r>
                        <a:rPr lang="fi-FI" sz="1400" b="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spcAft>
                          <a:spcPts val="600"/>
                        </a:spcAft>
                        <a:buAutoNum type="arabicPeriod"/>
                      </a:pPr>
                      <a:r>
                        <a:rPr lang="fi-FI" sz="1400" b="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spcAft>
                          <a:spcPts val="600"/>
                        </a:spcAft>
                        <a:buAutoNum type="arabicPeriod"/>
                      </a:pPr>
                      <a:r>
                        <a:rPr lang="fi-FI" sz="1400" b="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fi-FI"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5220732"/>
                  </a:ext>
                </a:extLst>
              </a:tr>
              <a:tr h="1087407">
                <a:tc vMerge="1">
                  <a:txBody>
                    <a:bodyPr/>
                    <a:lstStyle/>
                    <a:p>
                      <a:endParaRPr lang="fi-FI"/>
                    </a:p>
                  </a:txBody>
                  <a:tcPr/>
                </a:tc>
                <a:tc rowSpan="2">
                  <a:txBody>
                    <a:bodyPr/>
                    <a:lstStyle/>
                    <a:p>
                      <a:pPr algn="ctr">
                        <a:spcAft>
                          <a:spcPts val="600"/>
                        </a:spcAft>
                      </a:pPr>
                      <a:br>
                        <a:rPr lang="fi-FI" sz="1400" dirty="0">
                          <a:solidFill>
                            <a:schemeClr val="tx1"/>
                          </a:solidFill>
                          <a:latin typeface="Tahoma" panose="020B0604030504040204" pitchFamily="34" charset="0"/>
                          <a:ea typeface="Tahoma" panose="020B0604030504040204" pitchFamily="34" charset="0"/>
                          <a:cs typeface="Tahoma" panose="020B0604030504040204" pitchFamily="34" charset="0"/>
                        </a:rPr>
                      </a:br>
                      <a:br>
                        <a:rPr lang="fi-FI" sz="1400" dirty="0">
                          <a:solidFill>
                            <a:schemeClr val="tx1"/>
                          </a:solidFill>
                          <a:latin typeface="Tahoma" panose="020B0604030504040204" pitchFamily="34" charset="0"/>
                          <a:ea typeface="Tahoma" panose="020B0604030504040204" pitchFamily="34" charset="0"/>
                          <a:cs typeface="Tahoma" panose="020B0604030504040204" pitchFamily="34" charset="0"/>
                        </a:rPr>
                      </a:br>
                      <a:br>
                        <a:rPr lang="fi-FI" sz="1400"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fi-FI"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fi-FI" sz="1400" i="1" dirty="0">
                          <a:solidFill>
                            <a:schemeClr val="tx1"/>
                          </a:solidFill>
                          <a:latin typeface="Tahoma" panose="020B0604030504040204" pitchFamily="34" charset="0"/>
                          <a:ea typeface="Tahoma" panose="020B0604030504040204" pitchFamily="34" charset="0"/>
                          <a:cs typeface="Tahoma" panose="020B0604030504040204" pitchFamily="34" charset="0"/>
                        </a:rPr>
                        <a:t>Kuva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i-FI"/>
                    </a:p>
                  </a:txBody>
                  <a:tcPr/>
                </a:tc>
                <a:extLst>
                  <a:ext uri="{0D108BD9-81ED-4DB2-BD59-A6C34878D82A}">
                    <a16:rowId xmlns:a16="http://schemas.microsoft.com/office/drawing/2014/main" val="4064630308"/>
                  </a:ext>
                </a:extLst>
              </a:tr>
              <a:tr h="1216532">
                <a:tc rowSpan="2">
                  <a:txBody>
                    <a:bodyPr/>
                    <a:lstStyle/>
                    <a:p>
                      <a:pPr>
                        <a:spcAft>
                          <a:spcPts val="600"/>
                        </a:spcAft>
                      </a:pPr>
                      <a:r>
                        <a:rPr lang="fi-FI" sz="1400" b="1" dirty="0">
                          <a:solidFill>
                            <a:schemeClr val="tx1"/>
                          </a:solidFill>
                          <a:latin typeface="Tahoma" panose="020B0604030504040204" pitchFamily="34" charset="0"/>
                          <a:ea typeface="Tahoma" panose="020B0604030504040204" pitchFamily="34" charset="0"/>
                          <a:cs typeface="Tahoma" panose="020B0604030504040204" pitchFamily="34" charset="0"/>
                        </a:rPr>
                        <a:t>Kiinnostuksen kohteet:</a:t>
                      </a:r>
                      <a:endParaRPr lang="fi-FI"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spcAft>
                          <a:spcPts val="600"/>
                        </a:spcAft>
                        <a:buFont typeface="Arial" panose="020B0604020202020204" pitchFamily="34" charset="0"/>
                        <a:buChar char="•"/>
                      </a:pPr>
                      <a:r>
                        <a:rPr lang="fi-FI" sz="1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spcAft>
                          <a:spcPts val="600"/>
                        </a:spcAft>
                        <a:buFont typeface="Arial" panose="020B0604020202020204" pitchFamily="34" charset="0"/>
                        <a:buChar char="•"/>
                      </a:pPr>
                      <a:r>
                        <a:rPr lang="fi-FI" sz="1400" dirty="0">
                          <a:solidFill>
                            <a:schemeClr val="tx1"/>
                          </a:solidFill>
                          <a:latin typeface="Tahoma" panose="020B0604030504040204" pitchFamily="34" charset="0"/>
                          <a:ea typeface="Tahoma" panose="020B0604030504040204" pitchFamily="34" charset="0"/>
                          <a:cs typeface="Tahoma" panose="020B060403050404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i-FI"/>
                    </a:p>
                  </a:txBody>
                  <a:tcPr/>
                </a:tc>
                <a:tc rowSpan="2">
                  <a:txBody>
                    <a:bodyPr/>
                    <a:lstStyle/>
                    <a:p>
                      <a:pPr>
                        <a:spcAft>
                          <a:spcPts val="600"/>
                        </a:spcAft>
                      </a:pPr>
                      <a:r>
                        <a:rPr lang="fi-FI" sz="1400" b="1" dirty="0">
                          <a:solidFill>
                            <a:schemeClr val="tx1"/>
                          </a:solidFill>
                          <a:latin typeface="Tahoma" panose="020B0604030504040204" pitchFamily="34" charset="0"/>
                          <a:ea typeface="Tahoma" panose="020B0604030504040204" pitchFamily="34" charset="0"/>
                          <a:cs typeface="Tahoma" panose="020B0604030504040204" pitchFamily="34" charset="0"/>
                        </a:rPr>
                        <a:t>Odotukset ja unelmat:</a:t>
                      </a:r>
                      <a:endParaRPr lang="fi-FI"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spcAft>
                          <a:spcPts val="600"/>
                        </a:spcAft>
                        <a:buFont typeface="Arial" panose="020B0604020202020204" pitchFamily="34" charset="0"/>
                        <a:buChar char="•"/>
                      </a:pPr>
                      <a:r>
                        <a:rPr lang="fi-FI" sz="1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spcAft>
                          <a:spcPts val="600"/>
                        </a:spcAft>
                        <a:buFont typeface="Arial" panose="020B0604020202020204" pitchFamily="34" charset="0"/>
                        <a:buChar char="•"/>
                      </a:pPr>
                      <a:r>
                        <a:rPr lang="fi-FI" sz="1400" dirty="0">
                          <a:solidFill>
                            <a:schemeClr val="tx1"/>
                          </a:solidFill>
                          <a:latin typeface="Tahoma" panose="020B0604030504040204" pitchFamily="34" charset="0"/>
                          <a:ea typeface="Tahoma" panose="020B0604030504040204" pitchFamily="34" charset="0"/>
                          <a:cs typeface="Tahoma" panose="020B060403050404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0383436"/>
                  </a:ext>
                </a:extLst>
              </a:tr>
              <a:tr h="1624374">
                <a:tc vMerge="1">
                  <a:txBody>
                    <a:bodyPr/>
                    <a:lstStyle/>
                    <a:p>
                      <a:endParaRPr lang="fi-FI"/>
                    </a:p>
                  </a:txBody>
                  <a:tcPr>
                    <a:lnT w="12700" cap="flat" cmpd="sng" algn="ctr">
                      <a:solidFill>
                        <a:schemeClr val="tx1"/>
                      </a:solidFill>
                      <a:prstDash val="solid"/>
                      <a:round/>
                      <a:headEnd type="none" w="med" len="med"/>
                      <a:tailEnd type="none" w="med" len="med"/>
                    </a:lnT>
                  </a:tcPr>
                </a:tc>
                <a:tc>
                  <a:txBody>
                    <a:bodyPr/>
                    <a:lstStyle/>
                    <a:p>
                      <a:pPr>
                        <a:spcAft>
                          <a:spcPts val="600"/>
                        </a:spcAft>
                      </a:pPr>
                      <a:r>
                        <a:rPr lang="fi-FI" sz="1400" b="1" dirty="0">
                          <a:solidFill>
                            <a:schemeClr val="tx1"/>
                          </a:solidFill>
                          <a:latin typeface="Tahoma" panose="020B0604030504040204" pitchFamily="34" charset="0"/>
                          <a:ea typeface="Tahoma" panose="020B0604030504040204" pitchFamily="34" charset="0"/>
                          <a:cs typeface="Tahoma" panose="020B0604030504040204" pitchFamily="34" charset="0"/>
                        </a:rPr>
                        <a:t>Persoonallisuus: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fi-FI"/>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94765349"/>
                  </a:ext>
                </a:extLst>
              </a:tr>
            </a:tbl>
          </a:graphicData>
        </a:graphic>
      </p:graphicFrame>
      <p:sp>
        <p:nvSpPr>
          <p:cNvPr id="8" name="Tekstiruutu 7">
            <a:extLst>
              <a:ext uri="{FF2B5EF4-FFF2-40B4-BE49-F238E27FC236}">
                <a16:creationId xmlns:a16="http://schemas.microsoft.com/office/drawing/2014/main" id="{68F5A7A2-90E4-2A41-B708-AEE1D4C4D107}"/>
              </a:ext>
            </a:extLst>
          </p:cNvPr>
          <p:cNvSpPr txBox="1"/>
          <p:nvPr/>
        </p:nvSpPr>
        <p:spPr>
          <a:xfrm>
            <a:off x="4334674" y="5249762"/>
            <a:ext cx="956416" cy="1323439"/>
          </a:xfrm>
          <a:prstGeom prst="rect">
            <a:avLst/>
          </a:prstGeom>
          <a:noFill/>
        </p:spPr>
        <p:txBody>
          <a:bodyPr wrap="none" rtlCol="0">
            <a:spAutoFit/>
          </a:bodyPr>
          <a:lstStyle/>
          <a:p>
            <a:pPr algn="l">
              <a:spcAft>
                <a:spcPts val="600"/>
              </a:spcAft>
            </a:pPr>
            <a:r>
              <a:rPr lang="fi-FI" sz="1200" dirty="0">
                <a:latin typeface="Tahoma" panose="020B0604030504040204" pitchFamily="34" charset="0"/>
                <a:ea typeface="Tahoma" panose="020B0604030504040204" pitchFamily="34" charset="0"/>
                <a:cs typeface="Tahoma" panose="020B0604030504040204" pitchFamily="34" charset="0"/>
              </a:rPr>
              <a:t>Introvertti</a:t>
            </a:r>
          </a:p>
          <a:p>
            <a:pPr algn="l">
              <a:spcAft>
                <a:spcPts val="600"/>
              </a:spcAft>
            </a:pPr>
            <a:r>
              <a:rPr lang="fi-FI" sz="1200" dirty="0">
                <a:latin typeface="Tahoma" panose="020B0604030504040204" pitchFamily="34" charset="0"/>
                <a:ea typeface="Tahoma" panose="020B0604030504040204" pitchFamily="34" charset="0"/>
                <a:cs typeface="Tahoma" panose="020B0604030504040204" pitchFamily="34" charset="0"/>
              </a:rPr>
              <a:t>Järki</a:t>
            </a:r>
          </a:p>
          <a:p>
            <a:pPr algn="l">
              <a:spcAft>
                <a:spcPts val="600"/>
              </a:spcAft>
            </a:pPr>
            <a:r>
              <a:rPr lang="fi-FI" sz="1200" dirty="0">
                <a:latin typeface="Tahoma" panose="020B0604030504040204" pitchFamily="34" charset="0"/>
                <a:ea typeface="Tahoma" panose="020B0604030504040204" pitchFamily="34" charset="0"/>
                <a:cs typeface="Tahoma" panose="020B0604030504040204" pitchFamily="34" charset="0"/>
              </a:rPr>
              <a:t>Matka</a:t>
            </a:r>
          </a:p>
          <a:p>
            <a:pPr algn="l">
              <a:spcAft>
                <a:spcPts val="600"/>
              </a:spcAft>
            </a:pPr>
            <a:r>
              <a:rPr lang="fi-FI" sz="1200" dirty="0">
                <a:latin typeface="Tahoma" panose="020B0604030504040204" pitchFamily="34" charset="0"/>
                <a:ea typeface="Tahoma" panose="020B0604030504040204" pitchFamily="34" charset="0"/>
                <a:cs typeface="Tahoma" panose="020B0604030504040204" pitchFamily="34" charset="0"/>
              </a:rPr>
              <a:t>Suunnittelu</a:t>
            </a:r>
          </a:p>
          <a:p>
            <a:pPr algn="l">
              <a:spcAft>
                <a:spcPts val="600"/>
              </a:spcAft>
            </a:pPr>
            <a:r>
              <a:rPr lang="fi-FI" sz="1200" dirty="0">
                <a:latin typeface="Tahoma" panose="020B0604030504040204" pitchFamily="34" charset="0"/>
                <a:ea typeface="Tahoma" panose="020B0604030504040204" pitchFamily="34" charset="0"/>
                <a:cs typeface="Tahoma" panose="020B0604030504040204" pitchFamily="34" charset="0"/>
              </a:rPr>
              <a:t>Rutiinit</a:t>
            </a:r>
          </a:p>
        </p:txBody>
      </p:sp>
      <p:sp>
        <p:nvSpPr>
          <p:cNvPr id="9" name="Tekstiruutu 8">
            <a:extLst>
              <a:ext uri="{FF2B5EF4-FFF2-40B4-BE49-F238E27FC236}">
                <a16:creationId xmlns:a16="http://schemas.microsoft.com/office/drawing/2014/main" id="{862D51ED-F338-9441-9045-5612C67F1456}"/>
              </a:ext>
            </a:extLst>
          </p:cNvPr>
          <p:cNvSpPr txBox="1"/>
          <p:nvPr/>
        </p:nvSpPr>
        <p:spPr>
          <a:xfrm>
            <a:off x="7050150" y="5245940"/>
            <a:ext cx="956416" cy="1323439"/>
          </a:xfrm>
          <a:prstGeom prst="rect">
            <a:avLst/>
          </a:prstGeom>
          <a:noFill/>
        </p:spPr>
        <p:txBody>
          <a:bodyPr wrap="none" rtlCol="0">
            <a:spAutoFit/>
          </a:bodyPr>
          <a:lstStyle>
            <a:defPPr>
              <a:defRPr lang="fi-FI"/>
            </a:defPPr>
            <a:lvl1pPr>
              <a:spcAft>
                <a:spcPts val="600"/>
              </a:spcAft>
              <a:defRPr sz="1200">
                <a:latin typeface="Open Sans" panose="020B0606030504020204" pitchFamily="34" charset="0"/>
                <a:ea typeface="Open Sans" panose="020B0606030504020204" pitchFamily="34" charset="0"/>
                <a:cs typeface="Open Sans" panose="020B0606030504020204" pitchFamily="34" charset="0"/>
              </a:defRPr>
            </a:lvl1pPr>
          </a:lstStyle>
          <a:p>
            <a:pPr algn="r"/>
            <a:r>
              <a:rPr lang="fi-FI" dirty="0">
                <a:latin typeface="Tahoma" panose="020B0604030504040204" pitchFamily="34" charset="0"/>
                <a:ea typeface="Tahoma" panose="020B0604030504040204" pitchFamily="34" charset="0"/>
                <a:cs typeface="Tahoma" panose="020B0604030504040204" pitchFamily="34" charset="0"/>
              </a:rPr>
              <a:t>Ekstrovertti</a:t>
            </a:r>
          </a:p>
          <a:p>
            <a:pPr algn="r"/>
            <a:r>
              <a:rPr lang="fi-FI" dirty="0">
                <a:latin typeface="Tahoma" panose="020B0604030504040204" pitchFamily="34" charset="0"/>
                <a:ea typeface="Tahoma" panose="020B0604030504040204" pitchFamily="34" charset="0"/>
                <a:cs typeface="Tahoma" panose="020B0604030504040204" pitchFamily="34" charset="0"/>
              </a:rPr>
              <a:t>Tunne</a:t>
            </a:r>
          </a:p>
          <a:p>
            <a:pPr algn="r"/>
            <a:r>
              <a:rPr lang="fi-FI" dirty="0">
                <a:latin typeface="Tahoma" panose="020B0604030504040204" pitchFamily="34" charset="0"/>
                <a:ea typeface="Tahoma" panose="020B0604030504040204" pitchFamily="34" charset="0"/>
                <a:cs typeface="Tahoma" panose="020B0604030504040204" pitchFamily="34" charset="0"/>
              </a:rPr>
              <a:t>Päämäärä</a:t>
            </a:r>
          </a:p>
          <a:p>
            <a:pPr algn="r"/>
            <a:r>
              <a:rPr lang="fi-FI" dirty="0">
                <a:latin typeface="Tahoma" panose="020B0604030504040204" pitchFamily="34" charset="0"/>
                <a:ea typeface="Tahoma" panose="020B0604030504040204" pitchFamily="34" charset="0"/>
                <a:cs typeface="Tahoma" panose="020B0604030504040204" pitchFamily="34" charset="0"/>
              </a:rPr>
              <a:t>Toiminta</a:t>
            </a:r>
          </a:p>
          <a:p>
            <a:pPr algn="r"/>
            <a:r>
              <a:rPr lang="fi-FI" dirty="0">
                <a:latin typeface="Tahoma" panose="020B0604030504040204" pitchFamily="34" charset="0"/>
                <a:ea typeface="Tahoma" panose="020B0604030504040204" pitchFamily="34" charset="0"/>
                <a:cs typeface="Tahoma" panose="020B0604030504040204" pitchFamily="34" charset="0"/>
              </a:rPr>
              <a:t>Muutos</a:t>
            </a:r>
          </a:p>
        </p:txBody>
      </p:sp>
      <p:sp>
        <p:nvSpPr>
          <p:cNvPr id="10" name="Suorakulmio 9">
            <a:extLst>
              <a:ext uri="{FF2B5EF4-FFF2-40B4-BE49-F238E27FC236}">
                <a16:creationId xmlns:a16="http://schemas.microsoft.com/office/drawing/2014/main" id="{3CD01BFB-F7D9-5B43-8C14-BC361436B1A5}"/>
              </a:ext>
            </a:extLst>
          </p:cNvPr>
          <p:cNvSpPr/>
          <p:nvPr/>
        </p:nvSpPr>
        <p:spPr>
          <a:xfrm>
            <a:off x="5466855" y="5324228"/>
            <a:ext cx="1548000" cy="125999"/>
          </a:xfrm>
          <a:prstGeom prst="rect">
            <a:avLst/>
          </a:prstGeom>
          <a:solidFill>
            <a:schemeClr val="bg1"/>
          </a:solidFill>
          <a:ln w="9525">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spAutoFit/>
          </a:bodyPr>
          <a:lstStyle/>
          <a:p>
            <a:pPr algn="l"/>
            <a:endParaRPr lang="fi-FI" sz="1050" dirty="0">
              <a:solidFill>
                <a:schemeClr val="tx1"/>
              </a:solidFill>
              <a:latin typeface="Lato" panose="020F0502020204030203" pitchFamily="34" charset="77"/>
              <a:ea typeface="Roboto Black" panose="02000000000000000000" pitchFamily="2" charset="0"/>
              <a:cs typeface="Open Sans" panose="020B0606030504020204" pitchFamily="34" charset="0"/>
            </a:endParaRPr>
          </a:p>
        </p:txBody>
      </p:sp>
      <p:sp>
        <p:nvSpPr>
          <p:cNvPr id="11" name="Suorakulmio 10">
            <a:extLst>
              <a:ext uri="{FF2B5EF4-FFF2-40B4-BE49-F238E27FC236}">
                <a16:creationId xmlns:a16="http://schemas.microsoft.com/office/drawing/2014/main" id="{E12A1919-FC8F-004D-93D0-CAE2B14E6C95}"/>
              </a:ext>
            </a:extLst>
          </p:cNvPr>
          <p:cNvSpPr/>
          <p:nvPr/>
        </p:nvSpPr>
        <p:spPr>
          <a:xfrm>
            <a:off x="5470312" y="5587650"/>
            <a:ext cx="1548000" cy="125999"/>
          </a:xfrm>
          <a:prstGeom prst="rect">
            <a:avLst/>
          </a:prstGeom>
          <a:solidFill>
            <a:schemeClr val="bg1"/>
          </a:solidFill>
          <a:ln w="9525">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spAutoFit/>
          </a:bodyPr>
          <a:lstStyle/>
          <a:p>
            <a:pPr algn="l"/>
            <a:endParaRPr lang="fi-FI" sz="1050" dirty="0">
              <a:solidFill>
                <a:schemeClr val="tx1"/>
              </a:solidFill>
              <a:latin typeface="Lato" panose="020F0502020204030203" pitchFamily="34" charset="77"/>
              <a:ea typeface="Roboto Black" panose="02000000000000000000" pitchFamily="2" charset="0"/>
              <a:cs typeface="Open Sans" panose="020B0606030504020204" pitchFamily="34" charset="0"/>
            </a:endParaRPr>
          </a:p>
        </p:txBody>
      </p:sp>
      <p:sp>
        <p:nvSpPr>
          <p:cNvPr id="12" name="Suorakulmio 11">
            <a:extLst>
              <a:ext uri="{FF2B5EF4-FFF2-40B4-BE49-F238E27FC236}">
                <a16:creationId xmlns:a16="http://schemas.microsoft.com/office/drawing/2014/main" id="{9EF19021-907A-BA43-B1F5-ED96399EC6D0}"/>
              </a:ext>
            </a:extLst>
          </p:cNvPr>
          <p:cNvSpPr/>
          <p:nvPr/>
        </p:nvSpPr>
        <p:spPr>
          <a:xfrm>
            <a:off x="5468943" y="5852581"/>
            <a:ext cx="1548000" cy="125999"/>
          </a:xfrm>
          <a:prstGeom prst="rect">
            <a:avLst/>
          </a:prstGeom>
          <a:solidFill>
            <a:schemeClr val="bg1"/>
          </a:solidFill>
          <a:ln w="9525">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spAutoFit/>
          </a:bodyPr>
          <a:lstStyle/>
          <a:p>
            <a:pPr algn="l"/>
            <a:endParaRPr lang="fi-FI" sz="1050" dirty="0">
              <a:solidFill>
                <a:schemeClr val="tx1"/>
              </a:solidFill>
              <a:latin typeface="Lato" panose="020F0502020204030203" pitchFamily="34" charset="77"/>
              <a:ea typeface="Roboto Black" panose="02000000000000000000" pitchFamily="2" charset="0"/>
              <a:cs typeface="Open Sans" panose="020B0606030504020204" pitchFamily="34" charset="0"/>
            </a:endParaRPr>
          </a:p>
        </p:txBody>
      </p:sp>
      <p:sp>
        <p:nvSpPr>
          <p:cNvPr id="13" name="Suorakulmio 12">
            <a:extLst>
              <a:ext uri="{FF2B5EF4-FFF2-40B4-BE49-F238E27FC236}">
                <a16:creationId xmlns:a16="http://schemas.microsoft.com/office/drawing/2014/main" id="{B5F3DF49-3056-B04E-910E-91AB04E8ADA5}"/>
              </a:ext>
            </a:extLst>
          </p:cNvPr>
          <p:cNvSpPr/>
          <p:nvPr/>
        </p:nvSpPr>
        <p:spPr>
          <a:xfrm>
            <a:off x="5466855" y="6104160"/>
            <a:ext cx="1548000" cy="125999"/>
          </a:xfrm>
          <a:prstGeom prst="rect">
            <a:avLst/>
          </a:prstGeom>
          <a:solidFill>
            <a:schemeClr val="bg1"/>
          </a:solidFill>
          <a:ln w="9525">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spAutoFit/>
          </a:bodyPr>
          <a:lstStyle/>
          <a:p>
            <a:pPr algn="l"/>
            <a:endParaRPr lang="fi-FI" sz="1050" dirty="0">
              <a:solidFill>
                <a:schemeClr val="tx1"/>
              </a:solidFill>
              <a:latin typeface="Lato" panose="020F0502020204030203" pitchFamily="34" charset="77"/>
              <a:ea typeface="Roboto Black" panose="02000000000000000000" pitchFamily="2" charset="0"/>
              <a:cs typeface="Open Sans" panose="020B0606030504020204" pitchFamily="34" charset="0"/>
            </a:endParaRPr>
          </a:p>
        </p:txBody>
      </p:sp>
      <p:sp>
        <p:nvSpPr>
          <p:cNvPr id="14" name="Suorakulmio 13">
            <a:extLst>
              <a:ext uri="{FF2B5EF4-FFF2-40B4-BE49-F238E27FC236}">
                <a16:creationId xmlns:a16="http://schemas.microsoft.com/office/drawing/2014/main" id="{7B02E945-52A9-FE40-964A-8F6BCA5392D1}"/>
              </a:ext>
            </a:extLst>
          </p:cNvPr>
          <p:cNvSpPr/>
          <p:nvPr/>
        </p:nvSpPr>
        <p:spPr>
          <a:xfrm>
            <a:off x="5466856" y="5325611"/>
            <a:ext cx="785499" cy="119031"/>
          </a:xfrm>
          <a:prstGeom prst="rect">
            <a:avLst/>
          </a:prstGeom>
          <a:solidFill>
            <a:srgbClr val="0079C2"/>
          </a:solidFill>
          <a:ln w="9525">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fi-FI" sz="1050" dirty="0">
              <a:solidFill>
                <a:schemeClr val="tx1"/>
              </a:solidFill>
              <a:latin typeface="Lato" panose="020F0502020204030203" pitchFamily="34" charset="77"/>
              <a:ea typeface="Roboto Black" panose="02000000000000000000" pitchFamily="2" charset="0"/>
              <a:cs typeface="Open Sans" panose="020B0606030504020204" pitchFamily="34" charset="0"/>
            </a:endParaRPr>
          </a:p>
        </p:txBody>
      </p:sp>
      <p:sp>
        <p:nvSpPr>
          <p:cNvPr id="15" name="Suorakulmio 14">
            <a:extLst>
              <a:ext uri="{FF2B5EF4-FFF2-40B4-BE49-F238E27FC236}">
                <a16:creationId xmlns:a16="http://schemas.microsoft.com/office/drawing/2014/main" id="{7FE0F17C-7644-C94C-804F-1AA7BECA6923}"/>
              </a:ext>
            </a:extLst>
          </p:cNvPr>
          <p:cNvSpPr/>
          <p:nvPr/>
        </p:nvSpPr>
        <p:spPr>
          <a:xfrm>
            <a:off x="5466856" y="5592106"/>
            <a:ext cx="766127" cy="126948"/>
          </a:xfrm>
          <a:prstGeom prst="rect">
            <a:avLst/>
          </a:prstGeom>
          <a:solidFill>
            <a:srgbClr val="0079C2"/>
          </a:solidFill>
          <a:ln w="9525">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fi-FI" sz="1050" dirty="0">
              <a:solidFill>
                <a:schemeClr val="tx1"/>
              </a:solidFill>
              <a:latin typeface="Lato" panose="020F0502020204030203" pitchFamily="34" charset="77"/>
              <a:ea typeface="Roboto Black" panose="02000000000000000000" pitchFamily="2" charset="0"/>
              <a:cs typeface="Open Sans" panose="020B0606030504020204" pitchFamily="34" charset="0"/>
            </a:endParaRPr>
          </a:p>
        </p:txBody>
      </p:sp>
      <p:sp>
        <p:nvSpPr>
          <p:cNvPr id="16" name="Suorakulmio 15">
            <a:extLst>
              <a:ext uri="{FF2B5EF4-FFF2-40B4-BE49-F238E27FC236}">
                <a16:creationId xmlns:a16="http://schemas.microsoft.com/office/drawing/2014/main" id="{365EFAAA-906F-944B-A785-85B575FA451E}"/>
              </a:ext>
            </a:extLst>
          </p:cNvPr>
          <p:cNvSpPr/>
          <p:nvPr/>
        </p:nvSpPr>
        <p:spPr>
          <a:xfrm>
            <a:off x="5466855" y="5850167"/>
            <a:ext cx="766127" cy="117433"/>
          </a:xfrm>
          <a:prstGeom prst="rect">
            <a:avLst/>
          </a:prstGeom>
          <a:solidFill>
            <a:srgbClr val="0079C2"/>
          </a:solidFill>
          <a:ln w="9525">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fi-FI" sz="1050" dirty="0">
              <a:solidFill>
                <a:schemeClr val="tx1"/>
              </a:solidFill>
              <a:latin typeface="Lato" panose="020F0502020204030203" pitchFamily="34" charset="77"/>
              <a:ea typeface="Roboto Black" panose="02000000000000000000" pitchFamily="2" charset="0"/>
              <a:cs typeface="Open Sans" panose="020B0606030504020204" pitchFamily="34" charset="0"/>
            </a:endParaRPr>
          </a:p>
        </p:txBody>
      </p:sp>
      <p:sp>
        <p:nvSpPr>
          <p:cNvPr id="17" name="Suorakulmio 16">
            <a:extLst>
              <a:ext uri="{FF2B5EF4-FFF2-40B4-BE49-F238E27FC236}">
                <a16:creationId xmlns:a16="http://schemas.microsoft.com/office/drawing/2014/main" id="{AFFA03DA-AC6F-1242-8826-ABA2D901E9D0}"/>
              </a:ext>
            </a:extLst>
          </p:cNvPr>
          <p:cNvSpPr/>
          <p:nvPr/>
        </p:nvSpPr>
        <p:spPr>
          <a:xfrm>
            <a:off x="5466855" y="6099663"/>
            <a:ext cx="766127" cy="117433"/>
          </a:xfrm>
          <a:prstGeom prst="rect">
            <a:avLst/>
          </a:prstGeom>
          <a:solidFill>
            <a:srgbClr val="0079C2"/>
          </a:solidFill>
          <a:ln w="9525">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fi-FI" sz="1050" dirty="0">
              <a:solidFill>
                <a:schemeClr val="tx1"/>
              </a:solidFill>
              <a:latin typeface="Lato" panose="020F0502020204030203" pitchFamily="34" charset="77"/>
              <a:ea typeface="Roboto Black" panose="02000000000000000000" pitchFamily="2" charset="0"/>
              <a:cs typeface="Open Sans" panose="020B0606030504020204" pitchFamily="34" charset="0"/>
            </a:endParaRPr>
          </a:p>
        </p:txBody>
      </p:sp>
      <p:sp>
        <p:nvSpPr>
          <p:cNvPr id="18" name="Suorakulmio 17">
            <a:extLst>
              <a:ext uri="{FF2B5EF4-FFF2-40B4-BE49-F238E27FC236}">
                <a16:creationId xmlns:a16="http://schemas.microsoft.com/office/drawing/2014/main" id="{4387B7E3-3434-184D-86A7-E93C2826C081}"/>
              </a:ext>
            </a:extLst>
          </p:cNvPr>
          <p:cNvSpPr/>
          <p:nvPr/>
        </p:nvSpPr>
        <p:spPr>
          <a:xfrm>
            <a:off x="5466855" y="6357794"/>
            <a:ext cx="1548000" cy="125999"/>
          </a:xfrm>
          <a:prstGeom prst="rect">
            <a:avLst/>
          </a:prstGeom>
          <a:solidFill>
            <a:schemeClr val="bg1"/>
          </a:solidFill>
          <a:ln w="9525">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spAutoFit/>
          </a:bodyPr>
          <a:lstStyle/>
          <a:p>
            <a:pPr algn="l"/>
            <a:endParaRPr lang="fi-FI" sz="1050" dirty="0">
              <a:solidFill>
                <a:schemeClr val="tx1"/>
              </a:solidFill>
              <a:latin typeface="Lato" panose="020F0502020204030203" pitchFamily="34" charset="77"/>
              <a:ea typeface="Roboto Black" panose="02000000000000000000" pitchFamily="2" charset="0"/>
              <a:cs typeface="Open Sans" panose="020B0606030504020204" pitchFamily="34" charset="0"/>
            </a:endParaRPr>
          </a:p>
        </p:txBody>
      </p:sp>
      <p:sp>
        <p:nvSpPr>
          <p:cNvPr id="19" name="Suorakulmio 18">
            <a:extLst>
              <a:ext uri="{FF2B5EF4-FFF2-40B4-BE49-F238E27FC236}">
                <a16:creationId xmlns:a16="http://schemas.microsoft.com/office/drawing/2014/main" id="{D568FA84-BCA5-1F4E-9403-92DC27BC4E09}"/>
              </a:ext>
            </a:extLst>
          </p:cNvPr>
          <p:cNvSpPr/>
          <p:nvPr/>
        </p:nvSpPr>
        <p:spPr>
          <a:xfrm>
            <a:off x="5466855" y="6367582"/>
            <a:ext cx="766127" cy="116211"/>
          </a:xfrm>
          <a:prstGeom prst="rect">
            <a:avLst/>
          </a:prstGeom>
          <a:solidFill>
            <a:srgbClr val="0079C2"/>
          </a:solidFill>
          <a:ln w="9525">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54000" rIns="72000" bIns="54000" numCol="1" spcCol="0" rtlCol="0" fromWordArt="0" anchor="ctr" anchorCtr="0" forceAA="0" compatLnSpc="1">
            <a:prstTxWarp prst="textNoShape">
              <a:avLst/>
            </a:prstTxWarp>
            <a:noAutofit/>
          </a:bodyPr>
          <a:lstStyle/>
          <a:p>
            <a:pPr algn="l"/>
            <a:endParaRPr lang="fi-FI" sz="1050" dirty="0">
              <a:solidFill>
                <a:schemeClr val="tx1"/>
              </a:solidFill>
              <a:latin typeface="Lato" panose="020F0502020204030203" pitchFamily="34" charset="77"/>
              <a:ea typeface="Roboto Black" panose="02000000000000000000" pitchFamily="2" charset="0"/>
              <a:cs typeface="Open Sans" panose="020B0606030504020204" pitchFamily="34" charset="0"/>
            </a:endParaRPr>
          </a:p>
        </p:txBody>
      </p:sp>
    </p:spTree>
    <p:extLst>
      <p:ext uri="{BB962C8B-B14F-4D97-AF65-F5344CB8AC3E}">
        <p14:creationId xmlns:p14="http://schemas.microsoft.com/office/powerpoint/2010/main" val="229615313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in paikkamerkki 2">
            <a:extLst>
              <a:ext uri="{FF2B5EF4-FFF2-40B4-BE49-F238E27FC236}">
                <a16:creationId xmlns:a16="http://schemas.microsoft.com/office/drawing/2014/main" id="{54D055EA-5C54-8F31-BD7C-806DDE5C55C2}"/>
              </a:ext>
            </a:extLst>
          </p:cNvPr>
          <p:cNvSpPr>
            <a:spLocks noGrp="1"/>
          </p:cNvSpPr>
          <p:nvPr>
            <p:ph type="body" sz="quarter" idx="13"/>
          </p:nvPr>
        </p:nvSpPr>
        <p:spPr>
          <a:xfrm>
            <a:off x="623888" y="363022"/>
            <a:ext cx="11052175" cy="431800"/>
          </a:xfrm>
        </p:spPr>
        <p:txBody>
          <a:bodyPr/>
          <a:lstStyle/>
          <a:p>
            <a:r>
              <a:rPr lang="fi-FI" sz="2800" dirty="0"/>
              <a:t>Käyttäjäpolku: (persona, jonka </a:t>
            </a:r>
            <a:r>
              <a:rPr lang="fi-FI" sz="2800" dirty="0" err="1"/>
              <a:t>näkökulkmasta</a:t>
            </a:r>
            <a:r>
              <a:rPr lang="fi-FI" sz="2800" dirty="0"/>
              <a:t> on kuvattu)</a:t>
            </a:r>
            <a:endParaRPr lang="fi-FI" dirty="0"/>
          </a:p>
        </p:txBody>
      </p:sp>
      <p:graphicFrame>
        <p:nvGraphicFramePr>
          <p:cNvPr id="6" name="Taulukko 6">
            <a:extLst>
              <a:ext uri="{FF2B5EF4-FFF2-40B4-BE49-F238E27FC236}">
                <a16:creationId xmlns:a16="http://schemas.microsoft.com/office/drawing/2014/main" id="{F611E03A-F35D-D813-868F-98D55FC3A1D7}"/>
              </a:ext>
            </a:extLst>
          </p:cNvPr>
          <p:cNvGraphicFramePr>
            <a:graphicFrameLocks noGrp="1"/>
          </p:cNvGraphicFramePr>
          <p:nvPr>
            <p:extLst>
              <p:ext uri="{D42A27DB-BD31-4B8C-83A1-F6EECF244321}">
                <p14:modId xmlns:p14="http://schemas.microsoft.com/office/powerpoint/2010/main" val="1327489973"/>
              </p:ext>
            </p:extLst>
          </p:nvPr>
        </p:nvGraphicFramePr>
        <p:xfrm>
          <a:off x="419721" y="937550"/>
          <a:ext cx="11444105" cy="5598721"/>
        </p:xfrm>
        <a:graphic>
          <a:graphicData uri="http://schemas.openxmlformats.org/drawingml/2006/table">
            <a:tbl>
              <a:tblPr firstRow="1" bandRow="1">
                <a:tableStyleId>{5C22544A-7EE6-4342-B048-85BDC9FD1C3A}</a:tableStyleId>
              </a:tblPr>
              <a:tblGrid>
                <a:gridCol w="1364105">
                  <a:extLst>
                    <a:ext uri="{9D8B030D-6E8A-4147-A177-3AD203B41FA5}">
                      <a16:colId xmlns:a16="http://schemas.microsoft.com/office/drawing/2014/main" val="110972248"/>
                    </a:ext>
                  </a:extLst>
                </a:gridCol>
                <a:gridCol w="2016000">
                  <a:extLst>
                    <a:ext uri="{9D8B030D-6E8A-4147-A177-3AD203B41FA5}">
                      <a16:colId xmlns:a16="http://schemas.microsoft.com/office/drawing/2014/main" val="2435597592"/>
                    </a:ext>
                  </a:extLst>
                </a:gridCol>
                <a:gridCol w="2016000">
                  <a:extLst>
                    <a:ext uri="{9D8B030D-6E8A-4147-A177-3AD203B41FA5}">
                      <a16:colId xmlns:a16="http://schemas.microsoft.com/office/drawing/2014/main" val="389508648"/>
                    </a:ext>
                  </a:extLst>
                </a:gridCol>
                <a:gridCol w="2016000">
                  <a:extLst>
                    <a:ext uri="{9D8B030D-6E8A-4147-A177-3AD203B41FA5}">
                      <a16:colId xmlns:a16="http://schemas.microsoft.com/office/drawing/2014/main" val="1326265805"/>
                    </a:ext>
                  </a:extLst>
                </a:gridCol>
                <a:gridCol w="2016000">
                  <a:extLst>
                    <a:ext uri="{9D8B030D-6E8A-4147-A177-3AD203B41FA5}">
                      <a16:colId xmlns:a16="http://schemas.microsoft.com/office/drawing/2014/main" val="1343678084"/>
                    </a:ext>
                  </a:extLst>
                </a:gridCol>
                <a:gridCol w="2016000">
                  <a:extLst>
                    <a:ext uri="{9D8B030D-6E8A-4147-A177-3AD203B41FA5}">
                      <a16:colId xmlns:a16="http://schemas.microsoft.com/office/drawing/2014/main" val="3627620213"/>
                    </a:ext>
                  </a:extLst>
                </a:gridCol>
              </a:tblGrid>
              <a:tr h="287554">
                <a:tc>
                  <a:txBody>
                    <a:bodyPr/>
                    <a:lstStyle/>
                    <a:p>
                      <a:endParaRPr lang="fi-FI"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i-FI" sz="1200" b="1" dirty="0">
                          <a:solidFill>
                            <a:schemeClr val="tx1"/>
                          </a:solidFill>
                        </a:rPr>
                        <a:t>Vaihe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i-FI" sz="1200" b="1" dirty="0">
                          <a:solidFill>
                            <a:schemeClr val="tx1"/>
                          </a:solidFill>
                        </a:rPr>
                        <a:t>Vaihe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i-FI" sz="1200" b="1" dirty="0">
                          <a:solidFill>
                            <a:schemeClr val="tx1"/>
                          </a:solidFill>
                        </a:rPr>
                        <a:t>Vaihe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i-FI" sz="1200" b="1" dirty="0">
                          <a:solidFill>
                            <a:schemeClr val="tx1"/>
                          </a:solidFill>
                        </a:rPr>
                        <a:t>Vaihe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i-FI" sz="1200" b="1" dirty="0">
                          <a:solidFill>
                            <a:schemeClr val="tx1"/>
                          </a:solidFill>
                        </a:rPr>
                        <a:t>Vaihe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356436"/>
                  </a:ext>
                </a:extLst>
              </a:tr>
              <a:tr h="1453708">
                <a:tc>
                  <a:txBody>
                    <a:bodyPr/>
                    <a:lstStyle/>
                    <a:p>
                      <a:r>
                        <a:rPr lang="fi-FI" sz="1200" b="1" dirty="0">
                          <a:solidFill>
                            <a:schemeClr val="tx1"/>
                          </a:solidFill>
                        </a:rPr>
                        <a:t>Toimenpiteet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AutoNum type="arabicPeriod"/>
                      </a:pPr>
                      <a:r>
                        <a:rPr lang="fi-FI" sz="1200" b="0" dirty="0">
                          <a:solidFill>
                            <a:schemeClr val="tx1"/>
                          </a:solidFill>
                        </a:rPr>
                        <a:t>…</a:t>
                      </a:r>
                    </a:p>
                    <a:p>
                      <a:pPr marL="342900" indent="-342900">
                        <a:buAutoNum type="arabicPeriod"/>
                      </a:pPr>
                      <a:r>
                        <a:rPr lang="fi-FI" sz="1200" b="0" dirty="0">
                          <a:solidFill>
                            <a:schemeClr val="tx1"/>
                          </a:solidFill>
                        </a:rPr>
                        <a:t>…</a:t>
                      </a:r>
                    </a:p>
                    <a:p>
                      <a:pPr marL="342900" indent="-342900">
                        <a:buAutoNum type="arabicPeriod"/>
                      </a:pPr>
                      <a:r>
                        <a:rPr lang="fi-FI" sz="1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AutoNum type="arabicPeriod"/>
                      </a:pPr>
                      <a:r>
                        <a:rPr lang="fi-FI" sz="1200" b="0" dirty="0">
                          <a:solidFill>
                            <a:schemeClr val="tx1"/>
                          </a:solidFill>
                        </a:rPr>
                        <a:t>…</a:t>
                      </a:r>
                    </a:p>
                    <a:p>
                      <a:pPr marL="342900" indent="-342900">
                        <a:buAutoNum type="arabicPeriod"/>
                      </a:pPr>
                      <a:r>
                        <a:rPr lang="fi-FI" sz="1200" b="0" dirty="0">
                          <a:solidFill>
                            <a:schemeClr val="tx1"/>
                          </a:solidFill>
                        </a:rPr>
                        <a:t>…</a:t>
                      </a:r>
                    </a:p>
                    <a:p>
                      <a:pPr marL="342900" indent="-342900">
                        <a:buAutoNum type="arabicPeriod"/>
                      </a:pPr>
                      <a:r>
                        <a:rPr lang="fi-FI" sz="1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AutoNum type="arabicPeriod"/>
                      </a:pPr>
                      <a:r>
                        <a:rPr lang="fi-FI" sz="1200" b="0" dirty="0">
                          <a:solidFill>
                            <a:schemeClr val="tx1"/>
                          </a:solidFill>
                        </a:rPr>
                        <a:t>…</a:t>
                      </a:r>
                    </a:p>
                    <a:p>
                      <a:pPr marL="342900" indent="-342900">
                        <a:buAutoNum type="arabicPeriod"/>
                      </a:pPr>
                      <a:r>
                        <a:rPr lang="fi-FI" sz="1200" b="0" dirty="0">
                          <a:solidFill>
                            <a:schemeClr val="tx1"/>
                          </a:solidFill>
                        </a:rPr>
                        <a:t>…</a:t>
                      </a:r>
                    </a:p>
                    <a:p>
                      <a:pPr marL="342900" indent="-342900">
                        <a:buAutoNum type="arabicPeriod"/>
                      </a:pPr>
                      <a:r>
                        <a:rPr lang="fi-FI" sz="1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AutoNum type="arabicPeriod"/>
                      </a:pPr>
                      <a:r>
                        <a:rPr lang="fi-FI" sz="1200" b="0" dirty="0">
                          <a:solidFill>
                            <a:schemeClr val="tx1"/>
                          </a:solidFill>
                        </a:rPr>
                        <a:t>…</a:t>
                      </a:r>
                    </a:p>
                    <a:p>
                      <a:pPr marL="342900" indent="-342900">
                        <a:buAutoNum type="arabicPeriod"/>
                      </a:pPr>
                      <a:r>
                        <a:rPr lang="fi-FI" sz="1200" b="0" dirty="0">
                          <a:solidFill>
                            <a:schemeClr val="tx1"/>
                          </a:solidFill>
                        </a:rPr>
                        <a:t>…</a:t>
                      </a:r>
                    </a:p>
                    <a:p>
                      <a:pPr marL="342900" indent="-342900">
                        <a:buAutoNum type="arabicPeriod"/>
                      </a:pPr>
                      <a:r>
                        <a:rPr lang="fi-FI" sz="1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AutoNum type="arabicPeriod"/>
                      </a:pPr>
                      <a:r>
                        <a:rPr lang="fi-FI" sz="1200" b="0" dirty="0">
                          <a:solidFill>
                            <a:schemeClr val="tx1"/>
                          </a:solidFill>
                        </a:rPr>
                        <a:t>…</a:t>
                      </a:r>
                    </a:p>
                    <a:p>
                      <a:pPr marL="342900" indent="-342900">
                        <a:buAutoNum type="arabicPeriod"/>
                      </a:pPr>
                      <a:r>
                        <a:rPr lang="fi-FI" sz="1200" b="0" dirty="0">
                          <a:solidFill>
                            <a:schemeClr val="tx1"/>
                          </a:solidFill>
                        </a:rPr>
                        <a:t>…</a:t>
                      </a:r>
                    </a:p>
                    <a:p>
                      <a:pPr marL="342900" indent="-342900">
                        <a:buAutoNum type="arabicPeriod"/>
                      </a:pPr>
                      <a:r>
                        <a:rPr lang="fi-FI" sz="1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5969494"/>
                  </a:ext>
                </a:extLst>
              </a:tr>
              <a:tr h="1339119">
                <a:tc rowSpan="2">
                  <a:txBody>
                    <a:bodyPr/>
                    <a:lstStyle/>
                    <a:p>
                      <a:r>
                        <a:rPr lang="fi-FI" sz="1200" b="1" dirty="0">
                          <a:solidFill>
                            <a:schemeClr val="tx1"/>
                          </a:solidFill>
                        </a:rPr>
                        <a:t>Tunteet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r>
                        <a:rPr lang="fi-FI" sz="1100" b="0" dirty="0">
                          <a:solidFill>
                            <a:schemeClr val="tx1"/>
                          </a:solidFill>
                        </a:rPr>
                        <a:t>Positiiviset</a:t>
                      </a:r>
                      <a:endParaRPr lang="fi-FI"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ysDot"/>
                      <a:round/>
                      <a:headEnd type="none" w="med" len="med"/>
                      <a:tailEnd type="none" w="med" len="med"/>
                    </a:lnB>
                    <a:noFill/>
                  </a:tcPr>
                </a:tc>
                <a:tc hMerge="1">
                  <a:txBody>
                    <a:bodyPr/>
                    <a:lstStyle/>
                    <a:p>
                      <a:endParaRPr lang="fi-FI"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fi-FI"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fi-FI"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fi-FI"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7099201"/>
                  </a:ext>
                </a:extLst>
              </a:tr>
              <a:tr h="1339119">
                <a:tc vMerge="1">
                  <a:txBody>
                    <a:bodyPr/>
                    <a:lstStyle/>
                    <a:p>
                      <a:endParaRPr lang="fi-FI"/>
                    </a:p>
                  </a:txBody>
                  <a:tcPr/>
                </a:tc>
                <a:tc gridSpan="5">
                  <a:txBody>
                    <a:bodyPr/>
                    <a:lstStyle/>
                    <a:p>
                      <a:r>
                        <a:rPr lang="fi-FI" sz="1100" b="0" dirty="0">
                          <a:solidFill>
                            <a:schemeClr val="tx1"/>
                          </a:solidFill>
                        </a:rPr>
                        <a:t>Negatiiviset</a:t>
                      </a:r>
                      <a:endParaRPr lang="fi-FI"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fi-FI"/>
                    </a:p>
                  </a:txBody>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2846718403"/>
                  </a:ext>
                </a:extLst>
              </a:tr>
              <a:tr h="1179221">
                <a:tc>
                  <a:txBody>
                    <a:bodyPr/>
                    <a:lstStyle/>
                    <a:p>
                      <a:r>
                        <a:rPr lang="fi-FI" sz="1200" b="1" dirty="0">
                          <a:solidFill>
                            <a:schemeClr val="tx1"/>
                          </a:solidFill>
                        </a:rPr>
                        <a:t>Mahdollisuudet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i-FI" sz="1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i-FI" sz="1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i-FI" sz="1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i-FI" sz="1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i-FI" sz="1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9554086"/>
                  </a:ext>
                </a:extLst>
              </a:tr>
            </a:tbl>
          </a:graphicData>
        </a:graphic>
      </p:graphicFrame>
      <p:sp>
        <p:nvSpPr>
          <p:cNvPr id="7" name="Suorakulmio 6">
            <a:extLst>
              <a:ext uri="{FF2B5EF4-FFF2-40B4-BE49-F238E27FC236}">
                <a16:creationId xmlns:a16="http://schemas.microsoft.com/office/drawing/2014/main" id="{4EB1C72F-5504-672E-B92A-2B3F7D989A2C}"/>
              </a:ext>
            </a:extLst>
          </p:cNvPr>
          <p:cNvSpPr/>
          <p:nvPr/>
        </p:nvSpPr>
        <p:spPr>
          <a:xfrm>
            <a:off x="2210293" y="3065690"/>
            <a:ext cx="1262060" cy="746925"/>
          </a:xfrm>
          <a:prstGeom prst="rect">
            <a:avLst/>
          </a:prstGeom>
          <a:solidFill>
            <a:schemeClr val="accent4">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solidFill>
                  <a:schemeClr val="tx1"/>
                </a:solidFill>
                <a:latin typeface="Arial" panose="020B0604020202020204" pitchFamily="34" charset="0"/>
                <a:ea typeface="Tahoma" panose="020B0604030504040204" pitchFamily="34" charset="0"/>
                <a:cs typeface="Arial" panose="020B0604020202020204" pitchFamily="34" charset="0"/>
              </a:rPr>
              <a:t>(kopioi lappuja)</a:t>
            </a:r>
          </a:p>
        </p:txBody>
      </p:sp>
      <p:sp>
        <p:nvSpPr>
          <p:cNvPr id="8" name="Suorakulmio 7">
            <a:extLst>
              <a:ext uri="{FF2B5EF4-FFF2-40B4-BE49-F238E27FC236}">
                <a16:creationId xmlns:a16="http://schemas.microsoft.com/office/drawing/2014/main" id="{C03A4843-6DEA-116C-DAE3-94D602A77F93}"/>
              </a:ext>
            </a:extLst>
          </p:cNvPr>
          <p:cNvSpPr/>
          <p:nvPr/>
        </p:nvSpPr>
        <p:spPr>
          <a:xfrm>
            <a:off x="3267099" y="4112294"/>
            <a:ext cx="1262060" cy="74692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solidFill>
                  <a:schemeClr val="tx1"/>
                </a:solidFill>
                <a:latin typeface="Arial" panose="020B0604020202020204" pitchFamily="34" charset="0"/>
                <a:ea typeface="Tahoma" panose="020B0604030504040204" pitchFamily="34" charset="0"/>
                <a:cs typeface="Arial" panose="020B0604020202020204" pitchFamily="34" charset="0"/>
              </a:rPr>
              <a:t>(kopioi lappuja)</a:t>
            </a:r>
          </a:p>
        </p:txBody>
      </p:sp>
      <p:sp>
        <p:nvSpPr>
          <p:cNvPr id="9" name="Suorakulmio 8">
            <a:extLst>
              <a:ext uri="{FF2B5EF4-FFF2-40B4-BE49-F238E27FC236}">
                <a16:creationId xmlns:a16="http://schemas.microsoft.com/office/drawing/2014/main" id="{98F49512-C37D-1C94-4805-40102D2D5F68}"/>
              </a:ext>
            </a:extLst>
          </p:cNvPr>
          <p:cNvSpPr/>
          <p:nvPr/>
        </p:nvSpPr>
        <p:spPr>
          <a:xfrm>
            <a:off x="4859438" y="2721584"/>
            <a:ext cx="1262060" cy="746925"/>
          </a:xfrm>
          <a:prstGeom prst="rect">
            <a:avLst/>
          </a:prstGeom>
          <a:solidFill>
            <a:schemeClr val="accent4">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solidFill>
                  <a:schemeClr val="tx1"/>
                </a:solidFill>
                <a:latin typeface="Arial" panose="020B0604020202020204" pitchFamily="34" charset="0"/>
                <a:ea typeface="Tahoma" panose="020B0604030504040204" pitchFamily="34" charset="0"/>
                <a:cs typeface="Arial" panose="020B0604020202020204" pitchFamily="34" charset="0"/>
              </a:rPr>
              <a:t>…</a:t>
            </a:r>
          </a:p>
        </p:txBody>
      </p:sp>
      <p:sp>
        <p:nvSpPr>
          <p:cNvPr id="10" name="Suorakulmio 9">
            <a:extLst>
              <a:ext uri="{FF2B5EF4-FFF2-40B4-BE49-F238E27FC236}">
                <a16:creationId xmlns:a16="http://schemas.microsoft.com/office/drawing/2014/main" id="{CCC6A832-D614-F55F-0675-29C8BB966B26}"/>
              </a:ext>
            </a:extLst>
          </p:cNvPr>
          <p:cNvSpPr/>
          <p:nvPr/>
        </p:nvSpPr>
        <p:spPr>
          <a:xfrm>
            <a:off x="5688701" y="4054528"/>
            <a:ext cx="1262060" cy="746925"/>
          </a:xfrm>
          <a:prstGeom prst="rect">
            <a:avLst/>
          </a:prstGeom>
          <a:solidFill>
            <a:schemeClr val="accent5">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solidFill>
                  <a:schemeClr val="tx1"/>
                </a:solidFill>
                <a:latin typeface="Arial" panose="020B0604020202020204" pitchFamily="34" charset="0"/>
                <a:ea typeface="Tahoma" panose="020B0604030504040204" pitchFamily="34" charset="0"/>
                <a:cs typeface="Arial" panose="020B0604020202020204" pitchFamily="34" charset="0"/>
              </a:rPr>
              <a:t>…</a:t>
            </a:r>
          </a:p>
        </p:txBody>
      </p:sp>
    </p:spTree>
    <p:extLst>
      <p:ext uri="{BB962C8B-B14F-4D97-AF65-F5344CB8AC3E}">
        <p14:creationId xmlns:p14="http://schemas.microsoft.com/office/powerpoint/2010/main" val="28832164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numeron paikkamerkki 1">
            <a:extLst>
              <a:ext uri="{FF2B5EF4-FFF2-40B4-BE49-F238E27FC236}">
                <a16:creationId xmlns:a16="http://schemas.microsoft.com/office/drawing/2014/main" id="{23DABC0E-769F-5E11-78BE-2E4A45998781}"/>
              </a:ext>
            </a:extLst>
          </p:cNvPr>
          <p:cNvSpPr>
            <a:spLocks noGrp="1"/>
          </p:cNvSpPr>
          <p:nvPr>
            <p:ph type="sldNum" sz="quarter" idx="12"/>
          </p:nvPr>
        </p:nvSpPr>
        <p:spPr/>
        <p:txBody>
          <a:bodyPr/>
          <a:lstStyle/>
          <a:p>
            <a:fld id="{5F05A350-DA65-314C-AF3B-C5972F92B98B}" type="slidenum">
              <a:rPr lang="fi-FI" smtClean="0"/>
              <a:pPr/>
              <a:t>14</a:t>
            </a:fld>
            <a:endParaRPr lang="fi-FI" dirty="0"/>
          </a:p>
        </p:txBody>
      </p:sp>
      <p:sp>
        <p:nvSpPr>
          <p:cNvPr id="3" name="Tekstin paikkamerkki 2">
            <a:extLst>
              <a:ext uri="{FF2B5EF4-FFF2-40B4-BE49-F238E27FC236}">
                <a16:creationId xmlns:a16="http://schemas.microsoft.com/office/drawing/2014/main" id="{6F38FD52-53D1-EBD9-BFD8-D0BA0450EB0E}"/>
              </a:ext>
            </a:extLst>
          </p:cNvPr>
          <p:cNvSpPr>
            <a:spLocks noGrp="1"/>
          </p:cNvSpPr>
          <p:nvPr>
            <p:ph type="body" sz="quarter" idx="13"/>
          </p:nvPr>
        </p:nvSpPr>
        <p:spPr/>
        <p:txBody>
          <a:bodyPr/>
          <a:lstStyle/>
          <a:p>
            <a:r>
              <a:rPr lang="fi-FI" dirty="0"/>
              <a:t>Ongelma</a:t>
            </a:r>
          </a:p>
        </p:txBody>
      </p:sp>
      <p:sp>
        <p:nvSpPr>
          <p:cNvPr id="5" name="Tekstin paikkamerkki 3">
            <a:extLst>
              <a:ext uri="{FF2B5EF4-FFF2-40B4-BE49-F238E27FC236}">
                <a16:creationId xmlns:a16="http://schemas.microsoft.com/office/drawing/2014/main" id="{452ED277-B62E-7F2C-FE45-985F869B86E6}"/>
              </a:ext>
            </a:extLst>
          </p:cNvPr>
          <p:cNvSpPr>
            <a:spLocks noGrp="1"/>
          </p:cNvSpPr>
          <p:nvPr>
            <p:ph type="body" sz="quarter" idx="14"/>
          </p:nvPr>
        </p:nvSpPr>
        <p:spPr>
          <a:xfrm>
            <a:off x="2532986" y="1500067"/>
            <a:ext cx="7126027" cy="4286136"/>
          </a:xfrm>
          <a:ln w="19050">
            <a:solidFill>
              <a:schemeClr val="tx1"/>
            </a:solidFill>
          </a:ln>
        </p:spPr>
        <p:txBody>
          <a:bodyPr lIns="108000" tIns="108000" rIns="108000" bIns="108000"/>
          <a:lstStyle/>
          <a:p>
            <a:r>
              <a:rPr lang="en-US" sz="2000" dirty="0"/>
              <a:t>(</a:t>
            </a:r>
            <a:r>
              <a:rPr lang="en-US" sz="2000" dirty="0" err="1"/>
              <a:t>Määrittele</a:t>
            </a:r>
            <a:r>
              <a:rPr lang="en-US" sz="2000" dirty="0"/>
              <a:t> </a:t>
            </a:r>
            <a:r>
              <a:rPr lang="en-US" sz="2000" dirty="0" err="1"/>
              <a:t>pää</a:t>
            </a:r>
            <a:r>
              <a:rPr lang="en-US" sz="2000" dirty="0"/>
              <a:t>-/</a:t>
            </a:r>
            <a:r>
              <a:rPr lang="en-US" sz="2000" dirty="0" err="1"/>
              <a:t>ydinongelma</a:t>
            </a:r>
            <a:r>
              <a:rPr lang="en-US" sz="2000" dirty="0"/>
              <a:t>, </a:t>
            </a:r>
            <a:r>
              <a:rPr lang="en-US" sz="2000" dirty="0" err="1"/>
              <a:t>joka</a:t>
            </a:r>
            <a:r>
              <a:rPr lang="en-US" sz="2000" dirty="0"/>
              <a:t> </a:t>
            </a:r>
            <a:r>
              <a:rPr lang="en-US" sz="2000" dirty="0" err="1"/>
              <a:t>pitäisi</a:t>
            </a:r>
            <a:r>
              <a:rPr lang="en-US" sz="2000" dirty="0"/>
              <a:t> </a:t>
            </a:r>
            <a:r>
              <a:rPr lang="en-US" sz="2000" dirty="0" err="1"/>
              <a:t>ratkaista</a:t>
            </a:r>
            <a:r>
              <a:rPr lang="en-US" sz="2000" dirty="0"/>
              <a:t> </a:t>
            </a:r>
            <a:r>
              <a:rPr lang="en-US" sz="2000" dirty="0" err="1"/>
              <a:t>käyttäjäkokemuksen</a:t>
            </a:r>
            <a:r>
              <a:rPr lang="en-US" sz="2000" dirty="0"/>
              <a:t> </a:t>
            </a:r>
            <a:r>
              <a:rPr lang="en-US" sz="2000" dirty="0" err="1"/>
              <a:t>parantamiseksi</a:t>
            </a:r>
            <a:r>
              <a:rPr lang="en-US" sz="2000" dirty="0"/>
              <a:t>)</a:t>
            </a:r>
          </a:p>
        </p:txBody>
      </p:sp>
    </p:spTree>
    <p:extLst>
      <p:ext uri="{BB962C8B-B14F-4D97-AF65-F5344CB8AC3E}">
        <p14:creationId xmlns:p14="http://schemas.microsoft.com/office/powerpoint/2010/main" val="24447205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numeron paikkamerkki 1">
            <a:extLst>
              <a:ext uri="{FF2B5EF4-FFF2-40B4-BE49-F238E27FC236}">
                <a16:creationId xmlns:a16="http://schemas.microsoft.com/office/drawing/2014/main" id="{0A9F4571-FEF9-464D-8D1A-F688784CC566}"/>
              </a:ext>
            </a:extLst>
          </p:cNvPr>
          <p:cNvSpPr>
            <a:spLocks noGrp="1"/>
          </p:cNvSpPr>
          <p:nvPr>
            <p:ph type="sldNum" sz="quarter" idx="10"/>
          </p:nvPr>
        </p:nvSpPr>
        <p:spPr/>
        <p:txBody>
          <a:bodyPr/>
          <a:lstStyle/>
          <a:p>
            <a:fld id="{5F05A350-DA65-314C-AF3B-C5972F92B98B}" type="slidenum">
              <a:rPr lang="fi-FI" smtClean="0"/>
              <a:pPr/>
              <a:t>15</a:t>
            </a:fld>
            <a:endParaRPr lang="fi-FI" dirty="0"/>
          </a:p>
        </p:txBody>
      </p:sp>
      <p:sp>
        <p:nvSpPr>
          <p:cNvPr id="3" name="Tekstin paikkamerkki 2">
            <a:extLst>
              <a:ext uri="{FF2B5EF4-FFF2-40B4-BE49-F238E27FC236}">
                <a16:creationId xmlns:a16="http://schemas.microsoft.com/office/drawing/2014/main" id="{C983FE5E-F66C-704F-9F24-FCCABE1777C7}"/>
              </a:ext>
            </a:extLst>
          </p:cNvPr>
          <p:cNvSpPr>
            <a:spLocks noGrp="1"/>
          </p:cNvSpPr>
          <p:nvPr>
            <p:ph type="body" sz="quarter" idx="11"/>
          </p:nvPr>
        </p:nvSpPr>
        <p:spPr/>
        <p:txBody>
          <a:bodyPr/>
          <a:lstStyle/>
          <a:p>
            <a:r>
              <a:rPr lang="fi-FI" dirty="0"/>
              <a:t>Osa 2: Digitaalisen palvelun suunnittelu</a:t>
            </a:r>
          </a:p>
        </p:txBody>
      </p:sp>
    </p:spTree>
    <p:extLst>
      <p:ext uri="{BB962C8B-B14F-4D97-AF65-F5344CB8AC3E}">
        <p14:creationId xmlns:p14="http://schemas.microsoft.com/office/powerpoint/2010/main" val="18503942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numeron paikkamerkki 1">
            <a:extLst>
              <a:ext uri="{FF2B5EF4-FFF2-40B4-BE49-F238E27FC236}">
                <a16:creationId xmlns:a16="http://schemas.microsoft.com/office/drawing/2014/main" id="{7D27E5E9-DA2D-734E-BC9C-C355E04599D2}"/>
              </a:ext>
            </a:extLst>
          </p:cNvPr>
          <p:cNvSpPr>
            <a:spLocks noGrp="1"/>
          </p:cNvSpPr>
          <p:nvPr>
            <p:ph type="sldNum" sz="quarter" idx="12"/>
          </p:nvPr>
        </p:nvSpPr>
        <p:spPr/>
        <p:txBody>
          <a:bodyPr/>
          <a:lstStyle/>
          <a:p>
            <a:fld id="{5F05A350-DA65-314C-AF3B-C5972F92B98B}" type="slidenum">
              <a:rPr lang="fi-FI" smtClean="0"/>
              <a:pPr/>
              <a:t>16</a:t>
            </a:fld>
            <a:endParaRPr lang="fi-FI" dirty="0"/>
          </a:p>
        </p:txBody>
      </p:sp>
      <p:sp>
        <p:nvSpPr>
          <p:cNvPr id="3" name="Tekstin paikkamerkki 2">
            <a:extLst>
              <a:ext uri="{FF2B5EF4-FFF2-40B4-BE49-F238E27FC236}">
                <a16:creationId xmlns:a16="http://schemas.microsoft.com/office/drawing/2014/main" id="{3F402A97-68C6-C64D-9685-22006AF9E5DA}"/>
              </a:ext>
            </a:extLst>
          </p:cNvPr>
          <p:cNvSpPr>
            <a:spLocks noGrp="1"/>
          </p:cNvSpPr>
          <p:nvPr>
            <p:ph type="body" sz="quarter" idx="13"/>
          </p:nvPr>
        </p:nvSpPr>
        <p:spPr/>
        <p:txBody>
          <a:bodyPr/>
          <a:lstStyle/>
          <a:p>
            <a:r>
              <a:rPr lang="fi-FI" dirty="0"/>
              <a:t>Ideointi</a:t>
            </a:r>
          </a:p>
        </p:txBody>
      </p:sp>
      <p:sp>
        <p:nvSpPr>
          <p:cNvPr id="4" name="Tekstin paikkamerkki 3">
            <a:extLst>
              <a:ext uri="{FF2B5EF4-FFF2-40B4-BE49-F238E27FC236}">
                <a16:creationId xmlns:a16="http://schemas.microsoft.com/office/drawing/2014/main" id="{58ABA66C-FF39-677C-BEE1-2A70BE75751A}"/>
              </a:ext>
            </a:extLst>
          </p:cNvPr>
          <p:cNvSpPr>
            <a:spLocks noGrp="1"/>
          </p:cNvSpPr>
          <p:nvPr>
            <p:ph type="body" sz="quarter" idx="14"/>
          </p:nvPr>
        </p:nvSpPr>
        <p:spPr>
          <a:xfrm>
            <a:off x="623887" y="1259346"/>
            <a:ext cx="11052175" cy="4339308"/>
          </a:xfrm>
        </p:spPr>
        <p:txBody>
          <a:bodyPr/>
          <a:lstStyle/>
          <a:p>
            <a:r>
              <a:rPr lang="fi-FI" b="1" dirty="0"/>
              <a:t>Idea 1: </a:t>
            </a:r>
            <a:r>
              <a:rPr lang="fi-FI" dirty="0"/>
              <a:t>Nimi</a:t>
            </a:r>
          </a:p>
          <a:p>
            <a:r>
              <a:rPr lang="fi-FI" b="1" dirty="0"/>
              <a:t>Kuvaus: </a:t>
            </a:r>
            <a:r>
              <a:rPr lang="fi-FI" dirty="0"/>
              <a:t>…</a:t>
            </a:r>
          </a:p>
          <a:p>
            <a:endParaRPr lang="fi-FI" dirty="0"/>
          </a:p>
          <a:p>
            <a:r>
              <a:rPr lang="fi-FI" b="1" dirty="0"/>
              <a:t>Idea 2: </a:t>
            </a:r>
            <a:r>
              <a:rPr lang="fi-FI" dirty="0"/>
              <a:t>Nimi</a:t>
            </a:r>
          </a:p>
          <a:p>
            <a:r>
              <a:rPr lang="fi-FI" b="1" dirty="0"/>
              <a:t>Kuvaus: </a:t>
            </a:r>
            <a:r>
              <a:rPr lang="fi-FI" dirty="0"/>
              <a:t>…</a:t>
            </a:r>
          </a:p>
          <a:p>
            <a:endParaRPr lang="fi-FI" dirty="0"/>
          </a:p>
          <a:p>
            <a:r>
              <a:rPr lang="fi-FI" b="1" dirty="0"/>
              <a:t>Idea 3: </a:t>
            </a:r>
            <a:r>
              <a:rPr lang="fi-FI" dirty="0"/>
              <a:t>Nimi</a:t>
            </a:r>
          </a:p>
          <a:p>
            <a:r>
              <a:rPr lang="fi-FI" b="1" dirty="0"/>
              <a:t>Kuvaus: </a:t>
            </a:r>
            <a:r>
              <a:rPr lang="fi-FI" dirty="0"/>
              <a:t>…</a:t>
            </a:r>
          </a:p>
        </p:txBody>
      </p:sp>
    </p:spTree>
    <p:extLst>
      <p:ext uri="{BB962C8B-B14F-4D97-AF65-F5344CB8AC3E}">
        <p14:creationId xmlns:p14="http://schemas.microsoft.com/office/powerpoint/2010/main" val="341624062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numeron paikkamerkki 1">
            <a:extLst>
              <a:ext uri="{FF2B5EF4-FFF2-40B4-BE49-F238E27FC236}">
                <a16:creationId xmlns:a16="http://schemas.microsoft.com/office/drawing/2014/main" id="{7D27E5E9-DA2D-734E-BC9C-C355E04599D2}"/>
              </a:ext>
            </a:extLst>
          </p:cNvPr>
          <p:cNvSpPr>
            <a:spLocks noGrp="1"/>
          </p:cNvSpPr>
          <p:nvPr>
            <p:ph type="sldNum" sz="quarter" idx="12"/>
          </p:nvPr>
        </p:nvSpPr>
        <p:spPr/>
        <p:txBody>
          <a:bodyPr/>
          <a:lstStyle/>
          <a:p>
            <a:fld id="{5F05A350-DA65-314C-AF3B-C5972F92B98B}" type="slidenum">
              <a:rPr lang="fi-FI" smtClean="0"/>
              <a:pPr/>
              <a:t>17</a:t>
            </a:fld>
            <a:endParaRPr lang="fi-FI" dirty="0"/>
          </a:p>
        </p:txBody>
      </p:sp>
      <p:sp>
        <p:nvSpPr>
          <p:cNvPr id="3" name="Tekstin paikkamerkki 2">
            <a:extLst>
              <a:ext uri="{FF2B5EF4-FFF2-40B4-BE49-F238E27FC236}">
                <a16:creationId xmlns:a16="http://schemas.microsoft.com/office/drawing/2014/main" id="{3F402A97-68C6-C64D-9685-22006AF9E5DA}"/>
              </a:ext>
            </a:extLst>
          </p:cNvPr>
          <p:cNvSpPr>
            <a:spLocks noGrp="1"/>
          </p:cNvSpPr>
          <p:nvPr>
            <p:ph type="body" sz="quarter" idx="13"/>
          </p:nvPr>
        </p:nvSpPr>
        <p:spPr/>
        <p:txBody>
          <a:bodyPr/>
          <a:lstStyle/>
          <a:p>
            <a:r>
              <a:rPr lang="fi-FI" dirty="0"/>
              <a:t>Skenaario</a:t>
            </a:r>
          </a:p>
        </p:txBody>
      </p:sp>
      <p:sp>
        <p:nvSpPr>
          <p:cNvPr id="4" name="Tekstin paikkamerkki 3">
            <a:extLst>
              <a:ext uri="{FF2B5EF4-FFF2-40B4-BE49-F238E27FC236}">
                <a16:creationId xmlns:a16="http://schemas.microsoft.com/office/drawing/2014/main" id="{58ABA66C-FF39-677C-BEE1-2A70BE75751A}"/>
              </a:ext>
            </a:extLst>
          </p:cNvPr>
          <p:cNvSpPr>
            <a:spLocks noGrp="1"/>
          </p:cNvSpPr>
          <p:nvPr>
            <p:ph type="body" sz="quarter" idx="14"/>
          </p:nvPr>
        </p:nvSpPr>
        <p:spPr>
          <a:xfrm>
            <a:off x="623887" y="1259346"/>
            <a:ext cx="11052175" cy="4339308"/>
          </a:xfrm>
        </p:spPr>
        <p:txBody>
          <a:bodyPr/>
          <a:lstStyle/>
          <a:p>
            <a:r>
              <a:rPr lang="fi-FI" b="1" dirty="0"/>
              <a:t>Valittu idea:</a:t>
            </a:r>
            <a:r>
              <a:rPr lang="fi-FI" dirty="0"/>
              <a:t> …</a:t>
            </a:r>
          </a:p>
          <a:p>
            <a:r>
              <a:rPr lang="fi-FI" b="1" dirty="0"/>
              <a:t>Skenaariokuvaus:</a:t>
            </a:r>
          </a:p>
          <a:p>
            <a:r>
              <a:rPr lang="fi-FI" dirty="0"/>
              <a:t>… </a:t>
            </a:r>
          </a:p>
        </p:txBody>
      </p:sp>
    </p:spTree>
    <p:extLst>
      <p:ext uri="{BB962C8B-B14F-4D97-AF65-F5344CB8AC3E}">
        <p14:creationId xmlns:p14="http://schemas.microsoft.com/office/powerpoint/2010/main" val="197828451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Ryhmä 9">
            <a:extLst>
              <a:ext uri="{FF2B5EF4-FFF2-40B4-BE49-F238E27FC236}">
                <a16:creationId xmlns:a16="http://schemas.microsoft.com/office/drawing/2014/main" id="{AF620F36-FD31-084B-84E7-C9D98E8550E8}"/>
              </a:ext>
            </a:extLst>
          </p:cNvPr>
          <p:cNvGrpSpPr/>
          <p:nvPr/>
        </p:nvGrpSpPr>
        <p:grpSpPr>
          <a:xfrm>
            <a:off x="5007868" y="2676589"/>
            <a:ext cx="2266203" cy="2212462"/>
            <a:chOff x="4689233" y="2263479"/>
            <a:chExt cx="2880801" cy="2812485"/>
          </a:xfrm>
        </p:grpSpPr>
        <p:sp>
          <p:nvSpPr>
            <p:cNvPr id="6" name="Ellipsi 5">
              <a:extLst>
                <a:ext uri="{FF2B5EF4-FFF2-40B4-BE49-F238E27FC236}">
                  <a16:creationId xmlns:a16="http://schemas.microsoft.com/office/drawing/2014/main" id="{630D1774-AD7A-7D4C-BB3A-EF1F8F233F83}"/>
                </a:ext>
              </a:extLst>
            </p:cNvPr>
            <p:cNvSpPr/>
            <p:nvPr/>
          </p:nvSpPr>
          <p:spPr>
            <a:xfrm>
              <a:off x="4741986" y="2263479"/>
              <a:ext cx="1783892" cy="1783892"/>
            </a:xfrm>
            <a:prstGeom prst="ellipse">
              <a:avLst/>
            </a:prstGeom>
            <a:solidFill>
              <a:srgbClr val="0079C2">
                <a:alpha val="5000"/>
              </a:srgbClr>
            </a:solidFill>
            <a:ln w="25400">
              <a:solidFill>
                <a:srgbClr val="0079C2">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Ellipsi 6">
              <a:extLst>
                <a:ext uri="{FF2B5EF4-FFF2-40B4-BE49-F238E27FC236}">
                  <a16:creationId xmlns:a16="http://schemas.microsoft.com/office/drawing/2014/main" id="{FF6DAC78-360C-D946-94C0-62DE887ACF55}"/>
                </a:ext>
              </a:extLst>
            </p:cNvPr>
            <p:cNvSpPr/>
            <p:nvPr/>
          </p:nvSpPr>
          <p:spPr>
            <a:xfrm>
              <a:off x="5786142" y="2263479"/>
              <a:ext cx="1783892" cy="1783892"/>
            </a:xfrm>
            <a:prstGeom prst="ellipse">
              <a:avLst/>
            </a:prstGeom>
            <a:solidFill>
              <a:srgbClr val="0079C2">
                <a:alpha val="5000"/>
              </a:srgbClr>
            </a:solidFill>
            <a:ln w="25400">
              <a:solidFill>
                <a:srgbClr val="0079C2">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8" name="Ellipsi 7">
              <a:extLst>
                <a:ext uri="{FF2B5EF4-FFF2-40B4-BE49-F238E27FC236}">
                  <a16:creationId xmlns:a16="http://schemas.microsoft.com/office/drawing/2014/main" id="{6A189FB9-7866-3246-83AF-6590FCE0325A}"/>
                </a:ext>
              </a:extLst>
            </p:cNvPr>
            <p:cNvSpPr/>
            <p:nvPr/>
          </p:nvSpPr>
          <p:spPr>
            <a:xfrm>
              <a:off x="4689233" y="3292072"/>
              <a:ext cx="1783892" cy="1783892"/>
            </a:xfrm>
            <a:prstGeom prst="ellipse">
              <a:avLst/>
            </a:prstGeom>
            <a:solidFill>
              <a:srgbClr val="0079C2">
                <a:alpha val="5000"/>
              </a:srgbClr>
            </a:solidFill>
            <a:ln w="25400">
              <a:solidFill>
                <a:srgbClr val="0079C2">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9" name="Ellipsi 8">
              <a:extLst>
                <a:ext uri="{FF2B5EF4-FFF2-40B4-BE49-F238E27FC236}">
                  <a16:creationId xmlns:a16="http://schemas.microsoft.com/office/drawing/2014/main" id="{BEFD093D-B94A-B040-A614-89B30088B969}"/>
                </a:ext>
              </a:extLst>
            </p:cNvPr>
            <p:cNvSpPr/>
            <p:nvPr/>
          </p:nvSpPr>
          <p:spPr>
            <a:xfrm>
              <a:off x="5786141" y="3292072"/>
              <a:ext cx="1783892" cy="1783892"/>
            </a:xfrm>
            <a:prstGeom prst="ellipse">
              <a:avLst/>
            </a:prstGeom>
            <a:solidFill>
              <a:srgbClr val="0079C2">
                <a:alpha val="5000"/>
              </a:srgbClr>
            </a:solidFill>
            <a:ln w="25400">
              <a:solidFill>
                <a:srgbClr val="0079C2">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grpSp>
      <p:sp>
        <p:nvSpPr>
          <p:cNvPr id="2" name="Dian numeron paikkamerkki 1">
            <a:extLst>
              <a:ext uri="{FF2B5EF4-FFF2-40B4-BE49-F238E27FC236}">
                <a16:creationId xmlns:a16="http://schemas.microsoft.com/office/drawing/2014/main" id="{D318B970-21F5-7046-852A-12DD26635F2E}"/>
              </a:ext>
            </a:extLst>
          </p:cNvPr>
          <p:cNvSpPr>
            <a:spLocks noGrp="1"/>
          </p:cNvSpPr>
          <p:nvPr>
            <p:ph type="sldNum" sz="quarter" idx="12"/>
          </p:nvPr>
        </p:nvSpPr>
        <p:spPr/>
        <p:txBody>
          <a:bodyPr/>
          <a:lstStyle/>
          <a:p>
            <a:fld id="{5F05A350-DA65-314C-AF3B-C5972F92B98B}" type="slidenum">
              <a:rPr lang="fi-FI" smtClean="0"/>
              <a:pPr/>
              <a:t>18</a:t>
            </a:fld>
            <a:endParaRPr lang="fi-FI" dirty="0"/>
          </a:p>
        </p:txBody>
      </p:sp>
      <p:sp>
        <p:nvSpPr>
          <p:cNvPr id="3" name="Tekstin paikkamerkki 2">
            <a:extLst>
              <a:ext uri="{FF2B5EF4-FFF2-40B4-BE49-F238E27FC236}">
                <a16:creationId xmlns:a16="http://schemas.microsoft.com/office/drawing/2014/main" id="{CF7DDE15-70C1-1449-8B2A-A4AD225BA00F}"/>
              </a:ext>
            </a:extLst>
          </p:cNvPr>
          <p:cNvSpPr>
            <a:spLocks noGrp="1"/>
          </p:cNvSpPr>
          <p:nvPr>
            <p:ph type="body" sz="quarter" idx="13"/>
          </p:nvPr>
        </p:nvSpPr>
        <p:spPr/>
        <p:txBody>
          <a:bodyPr/>
          <a:lstStyle/>
          <a:p>
            <a:r>
              <a:rPr lang="fi-FI" dirty="0"/>
              <a:t>Arviointi</a:t>
            </a:r>
          </a:p>
        </p:txBody>
      </p:sp>
      <p:graphicFrame>
        <p:nvGraphicFramePr>
          <p:cNvPr id="5" name="Taulukko 5">
            <a:extLst>
              <a:ext uri="{FF2B5EF4-FFF2-40B4-BE49-F238E27FC236}">
                <a16:creationId xmlns:a16="http://schemas.microsoft.com/office/drawing/2014/main" id="{964633D8-1FBD-404B-A31E-40183A0B7246}"/>
              </a:ext>
            </a:extLst>
          </p:cNvPr>
          <p:cNvGraphicFramePr>
            <a:graphicFrameLocks noGrp="1"/>
          </p:cNvGraphicFramePr>
          <p:nvPr>
            <p:extLst>
              <p:ext uri="{D42A27DB-BD31-4B8C-83A1-F6EECF244321}">
                <p14:modId xmlns:p14="http://schemas.microsoft.com/office/powerpoint/2010/main" val="3896759264"/>
              </p:ext>
            </p:extLst>
          </p:nvPr>
        </p:nvGraphicFramePr>
        <p:xfrm>
          <a:off x="623886" y="1313381"/>
          <a:ext cx="11052176" cy="4995344"/>
        </p:xfrm>
        <a:graphic>
          <a:graphicData uri="http://schemas.openxmlformats.org/drawingml/2006/table">
            <a:tbl>
              <a:tblPr firstRow="1" bandRow="1">
                <a:tableStyleId>{5C22544A-7EE6-4342-B048-85BDC9FD1C3A}</a:tableStyleId>
              </a:tblPr>
              <a:tblGrid>
                <a:gridCol w="5526088">
                  <a:extLst>
                    <a:ext uri="{9D8B030D-6E8A-4147-A177-3AD203B41FA5}">
                      <a16:colId xmlns:a16="http://schemas.microsoft.com/office/drawing/2014/main" val="3448442133"/>
                    </a:ext>
                  </a:extLst>
                </a:gridCol>
                <a:gridCol w="5526088">
                  <a:extLst>
                    <a:ext uri="{9D8B030D-6E8A-4147-A177-3AD203B41FA5}">
                      <a16:colId xmlns:a16="http://schemas.microsoft.com/office/drawing/2014/main" val="1024204880"/>
                    </a:ext>
                  </a:extLst>
                </a:gridCol>
              </a:tblGrid>
              <a:tr h="2497672">
                <a:tc>
                  <a:txBody>
                    <a:bodyPr/>
                    <a:lstStyle/>
                    <a:p>
                      <a:pPr algn="ctr">
                        <a:spcAft>
                          <a:spcPts val="600"/>
                        </a:spcAft>
                      </a:pPr>
                      <a:r>
                        <a:rPr lang="fi-FI" dirty="0">
                          <a:solidFill>
                            <a:schemeClr val="tx1"/>
                          </a:solidFill>
                          <a:latin typeface="Tahoma" panose="020B0604030504040204" pitchFamily="34" charset="0"/>
                          <a:ea typeface="Tahoma" panose="020B0604030504040204" pitchFamily="34" charset="0"/>
                          <a:cs typeface="Tahoma" panose="020B0604030504040204" pitchFamily="34" charset="0"/>
                        </a:rPr>
                        <a:t>Haluttavuus </a:t>
                      </a:r>
                      <a:r>
                        <a:rPr lang="fi-FI" b="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fi-FI" b="0" dirty="0" err="1">
                          <a:solidFill>
                            <a:schemeClr val="tx1"/>
                          </a:solidFill>
                          <a:latin typeface="Tahoma" panose="020B0604030504040204" pitchFamily="34" charset="0"/>
                          <a:ea typeface="Tahoma" panose="020B0604030504040204" pitchFamily="34" charset="0"/>
                          <a:cs typeface="Tahoma" panose="020B0604030504040204" pitchFamily="34" charset="0"/>
                        </a:rPr>
                        <a:t>Desirability</a:t>
                      </a:r>
                      <a:r>
                        <a:rPr lang="fi-FI" b="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spcAft>
                          <a:spcPts val="600"/>
                        </a:spcAft>
                        <a:buFont typeface="Arial" panose="020B0604020202020204" pitchFamily="34" charset="0"/>
                        <a:buChar char="•"/>
                      </a:pPr>
                      <a:r>
                        <a:rPr lang="fi-FI" sz="1400" b="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fi-FI"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L="251999" marR="251999"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600"/>
                        </a:spcAft>
                      </a:pPr>
                      <a:r>
                        <a:rPr lang="fi-FI" dirty="0">
                          <a:solidFill>
                            <a:schemeClr val="tx1"/>
                          </a:solidFill>
                          <a:latin typeface="Tahoma" panose="020B0604030504040204" pitchFamily="34" charset="0"/>
                          <a:ea typeface="Tahoma" panose="020B0604030504040204" pitchFamily="34" charset="0"/>
                          <a:cs typeface="Tahoma" panose="020B0604030504040204" pitchFamily="34" charset="0"/>
                        </a:rPr>
                        <a:t>Toteutettavuus </a:t>
                      </a:r>
                      <a:r>
                        <a:rPr lang="fi-FI" b="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fi-FI" b="0" dirty="0" err="1">
                          <a:solidFill>
                            <a:schemeClr val="tx1"/>
                          </a:solidFill>
                          <a:latin typeface="Tahoma" panose="020B0604030504040204" pitchFamily="34" charset="0"/>
                          <a:ea typeface="Tahoma" panose="020B0604030504040204" pitchFamily="34" charset="0"/>
                          <a:cs typeface="Tahoma" panose="020B0604030504040204" pitchFamily="34" charset="0"/>
                        </a:rPr>
                        <a:t>Feasibility</a:t>
                      </a:r>
                      <a:r>
                        <a:rPr lang="fi-FI" b="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spcAft>
                          <a:spcPts val="600"/>
                        </a:spcAft>
                        <a:buFont typeface="Arial" panose="020B0604020202020204" pitchFamily="34" charset="0"/>
                        <a:buChar char="•"/>
                      </a:pPr>
                      <a:r>
                        <a:rPr lang="fi-FI" sz="1400" b="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fi-FI"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L="251999" marR="251999"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5220732"/>
                  </a:ext>
                </a:extLst>
              </a:tr>
              <a:tr h="2497672">
                <a:tc>
                  <a:txBody>
                    <a:bodyPr/>
                    <a:lstStyle/>
                    <a:p>
                      <a:pPr algn="ctr">
                        <a:spcAft>
                          <a:spcPts val="600"/>
                        </a:spcAft>
                      </a:pPr>
                      <a:r>
                        <a:rPr lang="fi-FI" b="1" dirty="0">
                          <a:solidFill>
                            <a:schemeClr val="tx1"/>
                          </a:solidFill>
                          <a:latin typeface="Tahoma" panose="020B0604030504040204" pitchFamily="34" charset="0"/>
                          <a:ea typeface="Tahoma" panose="020B0604030504040204" pitchFamily="34" charset="0"/>
                          <a:cs typeface="Tahoma" panose="020B0604030504040204" pitchFamily="34" charset="0"/>
                        </a:rPr>
                        <a:t>Elinkelpoisuus </a:t>
                      </a:r>
                      <a:r>
                        <a:rPr lang="fi-FI" b="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fi-FI" b="0" dirty="0" err="1">
                          <a:solidFill>
                            <a:schemeClr val="tx1"/>
                          </a:solidFill>
                          <a:latin typeface="Tahoma" panose="020B0604030504040204" pitchFamily="34" charset="0"/>
                          <a:ea typeface="Tahoma" panose="020B0604030504040204" pitchFamily="34" charset="0"/>
                          <a:cs typeface="Tahoma" panose="020B0604030504040204" pitchFamily="34" charset="0"/>
                        </a:rPr>
                        <a:t>Viability</a:t>
                      </a:r>
                      <a:r>
                        <a:rPr lang="fi-FI" b="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spcAft>
                          <a:spcPts val="600"/>
                        </a:spcAft>
                        <a:buFont typeface="Arial" panose="020B0604020202020204" pitchFamily="34" charset="0"/>
                        <a:buChar char="•"/>
                      </a:pPr>
                      <a:r>
                        <a:rPr lang="fi-FI" sz="1400" dirty="0">
                          <a:solidFill>
                            <a:schemeClr val="tx1"/>
                          </a:solidFill>
                          <a:latin typeface="Tahoma" panose="020B0604030504040204" pitchFamily="34" charset="0"/>
                          <a:ea typeface="Tahoma" panose="020B0604030504040204" pitchFamily="34" charset="0"/>
                          <a:cs typeface="Tahoma" panose="020B0604030504040204" pitchFamily="34" charset="0"/>
                        </a:rPr>
                        <a:t>…</a:t>
                      </a:r>
                    </a:p>
                  </a:txBody>
                  <a:tcPr marL="251999" marR="251999"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600"/>
                        </a:spcAft>
                      </a:pPr>
                      <a:r>
                        <a:rPr lang="fi-FI" b="1" dirty="0">
                          <a:solidFill>
                            <a:schemeClr val="tx1"/>
                          </a:solidFill>
                          <a:latin typeface="Tahoma" panose="020B0604030504040204" pitchFamily="34" charset="0"/>
                          <a:ea typeface="Tahoma" panose="020B0604030504040204" pitchFamily="34" charset="0"/>
                          <a:cs typeface="Tahoma" panose="020B0604030504040204" pitchFamily="34" charset="0"/>
                        </a:rPr>
                        <a:t>Vaikuttavuus </a:t>
                      </a:r>
                      <a:r>
                        <a:rPr lang="fi-FI" b="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fi-FI" b="0" dirty="0" err="1">
                          <a:solidFill>
                            <a:schemeClr val="tx1"/>
                          </a:solidFill>
                          <a:latin typeface="Tahoma" panose="020B0604030504040204" pitchFamily="34" charset="0"/>
                          <a:ea typeface="Tahoma" panose="020B0604030504040204" pitchFamily="34" charset="0"/>
                          <a:cs typeface="Tahoma" panose="020B0604030504040204" pitchFamily="34" charset="0"/>
                        </a:rPr>
                        <a:t>Impact</a:t>
                      </a:r>
                      <a:r>
                        <a:rPr lang="fi-FI" b="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spcAft>
                          <a:spcPts val="600"/>
                        </a:spcAft>
                        <a:buFont typeface="Arial" panose="020B0604020202020204" pitchFamily="34" charset="0"/>
                        <a:buChar char="•"/>
                      </a:pPr>
                      <a:r>
                        <a:rPr lang="fi-FI" sz="1400" dirty="0">
                          <a:solidFill>
                            <a:schemeClr val="tx1"/>
                          </a:solidFill>
                          <a:latin typeface="Tahoma" panose="020B0604030504040204" pitchFamily="34" charset="0"/>
                          <a:ea typeface="Tahoma" panose="020B0604030504040204" pitchFamily="34" charset="0"/>
                          <a:cs typeface="Tahoma" panose="020B0604030504040204" pitchFamily="34" charset="0"/>
                        </a:rPr>
                        <a:t>…</a:t>
                      </a:r>
                    </a:p>
                  </a:txBody>
                  <a:tcPr marL="251999" marR="251999"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350736"/>
                  </a:ext>
                </a:extLst>
              </a:tr>
            </a:tbl>
          </a:graphicData>
        </a:graphic>
      </p:graphicFrame>
    </p:spTree>
    <p:extLst>
      <p:ext uri="{BB962C8B-B14F-4D97-AF65-F5344CB8AC3E}">
        <p14:creationId xmlns:p14="http://schemas.microsoft.com/office/powerpoint/2010/main" val="15782588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in paikkamerkki 2">
            <a:extLst>
              <a:ext uri="{FF2B5EF4-FFF2-40B4-BE49-F238E27FC236}">
                <a16:creationId xmlns:a16="http://schemas.microsoft.com/office/drawing/2014/main" id="{3F402A97-68C6-C64D-9685-22006AF9E5DA}"/>
              </a:ext>
            </a:extLst>
          </p:cNvPr>
          <p:cNvSpPr>
            <a:spLocks noGrp="1"/>
          </p:cNvSpPr>
          <p:nvPr>
            <p:ph type="body" sz="quarter" idx="13"/>
          </p:nvPr>
        </p:nvSpPr>
        <p:spPr/>
        <p:txBody>
          <a:bodyPr/>
          <a:lstStyle/>
          <a:p>
            <a:r>
              <a:rPr lang="fi-FI" dirty="0"/>
              <a:t>Suunnittelu ja kuvaus idean testaamisesta </a:t>
            </a:r>
          </a:p>
        </p:txBody>
      </p:sp>
      <p:sp>
        <p:nvSpPr>
          <p:cNvPr id="4" name="Tekstin paikkamerkki 3">
            <a:extLst>
              <a:ext uri="{FF2B5EF4-FFF2-40B4-BE49-F238E27FC236}">
                <a16:creationId xmlns:a16="http://schemas.microsoft.com/office/drawing/2014/main" id="{58ABA66C-FF39-677C-BEE1-2A70BE75751A}"/>
              </a:ext>
            </a:extLst>
          </p:cNvPr>
          <p:cNvSpPr>
            <a:spLocks noGrp="1"/>
          </p:cNvSpPr>
          <p:nvPr>
            <p:ph type="body" sz="quarter" idx="14"/>
          </p:nvPr>
        </p:nvSpPr>
        <p:spPr>
          <a:xfrm>
            <a:off x="623887" y="1259346"/>
            <a:ext cx="11052175" cy="4339308"/>
          </a:xfrm>
        </p:spPr>
        <p:txBody>
          <a:bodyPr/>
          <a:lstStyle/>
          <a:p>
            <a:r>
              <a:rPr lang="fi-FI" dirty="0"/>
              <a:t>Kuvaus (teksti &amp; kuvat)</a:t>
            </a:r>
          </a:p>
        </p:txBody>
      </p:sp>
    </p:spTree>
    <p:extLst>
      <p:ext uri="{BB962C8B-B14F-4D97-AF65-F5344CB8AC3E}">
        <p14:creationId xmlns:p14="http://schemas.microsoft.com/office/powerpoint/2010/main" val="404616001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numeron paikkamerkki 1">
            <a:extLst>
              <a:ext uri="{FF2B5EF4-FFF2-40B4-BE49-F238E27FC236}">
                <a16:creationId xmlns:a16="http://schemas.microsoft.com/office/drawing/2014/main" id="{EF3D2718-C851-AB45-BF20-2EC45AE4ABED}"/>
              </a:ext>
            </a:extLst>
          </p:cNvPr>
          <p:cNvSpPr>
            <a:spLocks noGrp="1"/>
          </p:cNvSpPr>
          <p:nvPr>
            <p:ph type="sldNum" sz="quarter" idx="12"/>
          </p:nvPr>
        </p:nvSpPr>
        <p:spPr/>
        <p:txBody>
          <a:bodyPr/>
          <a:lstStyle/>
          <a:p>
            <a:fld id="{5F05A350-DA65-314C-AF3B-C5972F92B98B}" type="slidenum">
              <a:rPr lang="fi-FI" smtClean="0"/>
              <a:pPr/>
              <a:t>2</a:t>
            </a:fld>
            <a:endParaRPr lang="fi-FI" dirty="0"/>
          </a:p>
        </p:txBody>
      </p:sp>
      <p:sp>
        <p:nvSpPr>
          <p:cNvPr id="3" name="Tekstin paikkamerkki 2">
            <a:extLst>
              <a:ext uri="{FF2B5EF4-FFF2-40B4-BE49-F238E27FC236}">
                <a16:creationId xmlns:a16="http://schemas.microsoft.com/office/drawing/2014/main" id="{223B784B-D532-3B45-86DF-B30C0C8BB8F9}"/>
              </a:ext>
            </a:extLst>
          </p:cNvPr>
          <p:cNvSpPr>
            <a:spLocks noGrp="1"/>
          </p:cNvSpPr>
          <p:nvPr>
            <p:ph type="body" sz="quarter" idx="13"/>
          </p:nvPr>
        </p:nvSpPr>
        <p:spPr/>
        <p:txBody>
          <a:bodyPr/>
          <a:lstStyle/>
          <a:p>
            <a:r>
              <a:rPr lang="fi-FI" sz="3200" dirty="0"/>
              <a:t>Nykyisen palvelun perustiedot</a:t>
            </a:r>
          </a:p>
        </p:txBody>
      </p:sp>
      <p:sp>
        <p:nvSpPr>
          <p:cNvPr id="4" name="Tekstin paikkamerkki 3">
            <a:extLst>
              <a:ext uri="{FF2B5EF4-FFF2-40B4-BE49-F238E27FC236}">
                <a16:creationId xmlns:a16="http://schemas.microsoft.com/office/drawing/2014/main" id="{72B27172-37FB-874C-BE8C-8762C1A2B486}"/>
              </a:ext>
            </a:extLst>
          </p:cNvPr>
          <p:cNvSpPr>
            <a:spLocks noGrp="1"/>
          </p:cNvSpPr>
          <p:nvPr>
            <p:ph type="body" sz="quarter" idx="14"/>
          </p:nvPr>
        </p:nvSpPr>
        <p:spPr>
          <a:xfrm>
            <a:off x="623888" y="1259346"/>
            <a:ext cx="11052175" cy="4339308"/>
          </a:xfrm>
        </p:spPr>
        <p:txBody>
          <a:bodyPr/>
          <a:lstStyle/>
          <a:p>
            <a:r>
              <a:rPr lang="fi-FI" sz="1800" b="1" dirty="0"/>
              <a:t>Palvelun nimi:</a:t>
            </a:r>
          </a:p>
          <a:p>
            <a:r>
              <a:rPr lang="fi-FI" dirty="0"/>
              <a:t>…</a:t>
            </a:r>
          </a:p>
          <a:p>
            <a:r>
              <a:rPr lang="fi-FI" sz="1800" b="1" dirty="0"/>
              <a:t>Kuvaus:</a:t>
            </a:r>
          </a:p>
          <a:p>
            <a:r>
              <a:rPr lang="fi-FI" dirty="0"/>
              <a:t>…</a:t>
            </a:r>
          </a:p>
          <a:p>
            <a:endParaRPr lang="fi-FI" dirty="0"/>
          </a:p>
          <a:p>
            <a:r>
              <a:rPr lang="fi-FI" sz="1800" b="1" dirty="0"/>
              <a:t>Miksi palvelu on kiinnostava?</a:t>
            </a:r>
          </a:p>
          <a:p>
            <a:r>
              <a:rPr lang="fi-FI" sz="1800" dirty="0"/>
              <a:t>…</a:t>
            </a:r>
          </a:p>
        </p:txBody>
      </p:sp>
    </p:spTree>
    <p:extLst>
      <p:ext uri="{BB962C8B-B14F-4D97-AF65-F5344CB8AC3E}">
        <p14:creationId xmlns:p14="http://schemas.microsoft.com/office/powerpoint/2010/main" val="446613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in paikkamerkki 2">
            <a:extLst>
              <a:ext uri="{FF2B5EF4-FFF2-40B4-BE49-F238E27FC236}">
                <a16:creationId xmlns:a16="http://schemas.microsoft.com/office/drawing/2014/main" id="{CF7DDE15-70C1-1449-8B2A-A4AD225BA00F}"/>
              </a:ext>
            </a:extLst>
          </p:cNvPr>
          <p:cNvSpPr>
            <a:spLocks noGrp="1"/>
          </p:cNvSpPr>
          <p:nvPr>
            <p:ph type="body" sz="quarter" idx="13"/>
          </p:nvPr>
        </p:nvSpPr>
        <p:spPr/>
        <p:txBody>
          <a:bodyPr/>
          <a:lstStyle/>
          <a:p>
            <a:r>
              <a:rPr lang="fi-FI" dirty="0"/>
              <a:t>Johtopäätökset idean toimivuudesta</a:t>
            </a:r>
          </a:p>
        </p:txBody>
      </p:sp>
    </p:spTree>
    <p:extLst>
      <p:ext uri="{BB962C8B-B14F-4D97-AF65-F5344CB8AC3E}">
        <p14:creationId xmlns:p14="http://schemas.microsoft.com/office/powerpoint/2010/main" val="375746150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numeron paikkamerkki 1">
            <a:extLst>
              <a:ext uri="{FF2B5EF4-FFF2-40B4-BE49-F238E27FC236}">
                <a16:creationId xmlns:a16="http://schemas.microsoft.com/office/drawing/2014/main" id="{5BD8BBB7-A361-BA40-BAE7-895FE3121917}"/>
              </a:ext>
            </a:extLst>
          </p:cNvPr>
          <p:cNvSpPr>
            <a:spLocks noGrp="1"/>
          </p:cNvSpPr>
          <p:nvPr>
            <p:ph type="sldNum" sz="quarter" idx="10"/>
          </p:nvPr>
        </p:nvSpPr>
        <p:spPr/>
        <p:txBody>
          <a:bodyPr/>
          <a:lstStyle/>
          <a:p>
            <a:fld id="{5F05A350-DA65-314C-AF3B-C5972F92B98B}" type="slidenum">
              <a:rPr lang="fi-FI" smtClean="0"/>
              <a:pPr/>
              <a:t>3</a:t>
            </a:fld>
            <a:endParaRPr lang="fi-FI" dirty="0"/>
          </a:p>
        </p:txBody>
      </p:sp>
      <p:sp>
        <p:nvSpPr>
          <p:cNvPr id="3" name="Tekstin paikkamerkki 2">
            <a:extLst>
              <a:ext uri="{FF2B5EF4-FFF2-40B4-BE49-F238E27FC236}">
                <a16:creationId xmlns:a16="http://schemas.microsoft.com/office/drawing/2014/main" id="{3D2EC3CD-AC8A-7D4B-9B80-AF4690333C4A}"/>
              </a:ext>
            </a:extLst>
          </p:cNvPr>
          <p:cNvSpPr>
            <a:spLocks noGrp="1"/>
          </p:cNvSpPr>
          <p:nvPr>
            <p:ph type="body" sz="quarter" idx="11"/>
          </p:nvPr>
        </p:nvSpPr>
        <p:spPr/>
        <p:txBody>
          <a:bodyPr/>
          <a:lstStyle/>
          <a:p>
            <a:r>
              <a:rPr lang="fi-FI" dirty="0"/>
              <a:t>Osa 1: Nykyisen palvelun analysointi</a:t>
            </a:r>
          </a:p>
        </p:txBody>
      </p:sp>
    </p:spTree>
    <p:extLst>
      <p:ext uri="{BB962C8B-B14F-4D97-AF65-F5344CB8AC3E}">
        <p14:creationId xmlns:p14="http://schemas.microsoft.com/office/powerpoint/2010/main" val="339266609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numeron paikkamerkki 1">
            <a:extLst>
              <a:ext uri="{FF2B5EF4-FFF2-40B4-BE49-F238E27FC236}">
                <a16:creationId xmlns:a16="http://schemas.microsoft.com/office/drawing/2014/main" id="{368DFC77-896F-4C44-98A6-AC931C5F62F7}"/>
              </a:ext>
            </a:extLst>
          </p:cNvPr>
          <p:cNvSpPr>
            <a:spLocks noGrp="1"/>
          </p:cNvSpPr>
          <p:nvPr>
            <p:ph type="sldNum" sz="quarter" idx="12"/>
          </p:nvPr>
        </p:nvSpPr>
        <p:spPr/>
        <p:txBody>
          <a:bodyPr/>
          <a:lstStyle/>
          <a:p>
            <a:fld id="{5F05A350-DA65-314C-AF3B-C5972F92B98B}" type="slidenum">
              <a:rPr lang="fi-FI" smtClean="0"/>
              <a:pPr/>
              <a:t>4</a:t>
            </a:fld>
            <a:endParaRPr lang="fi-FI" dirty="0"/>
          </a:p>
        </p:txBody>
      </p:sp>
      <p:sp>
        <p:nvSpPr>
          <p:cNvPr id="3" name="Tekstin paikkamerkki 2">
            <a:extLst>
              <a:ext uri="{FF2B5EF4-FFF2-40B4-BE49-F238E27FC236}">
                <a16:creationId xmlns:a16="http://schemas.microsoft.com/office/drawing/2014/main" id="{547C83CF-7E0B-8943-B32E-8CEA955E8B12}"/>
              </a:ext>
            </a:extLst>
          </p:cNvPr>
          <p:cNvSpPr>
            <a:spLocks noGrp="1"/>
          </p:cNvSpPr>
          <p:nvPr>
            <p:ph type="body" sz="quarter" idx="13"/>
          </p:nvPr>
        </p:nvSpPr>
        <p:spPr/>
        <p:txBody>
          <a:bodyPr/>
          <a:lstStyle/>
          <a:p>
            <a:r>
              <a:rPr lang="fi-FI" sz="2800" dirty="0"/>
              <a:t>Oma arvio palvelun käytettävyydestä</a:t>
            </a:r>
          </a:p>
        </p:txBody>
      </p:sp>
      <p:sp>
        <p:nvSpPr>
          <p:cNvPr id="4" name="Tekstin paikkamerkki 3">
            <a:extLst>
              <a:ext uri="{FF2B5EF4-FFF2-40B4-BE49-F238E27FC236}">
                <a16:creationId xmlns:a16="http://schemas.microsoft.com/office/drawing/2014/main" id="{2A93C868-4425-D945-928D-A95F804018CC}"/>
              </a:ext>
            </a:extLst>
          </p:cNvPr>
          <p:cNvSpPr>
            <a:spLocks noGrp="1"/>
          </p:cNvSpPr>
          <p:nvPr>
            <p:ph type="body" sz="quarter" idx="14"/>
          </p:nvPr>
        </p:nvSpPr>
        <p:spPr>
          <a:xfrm>
            <a:off x="623888" y="1346476"/>
            <a:ext cx="11052175" cy="4339308"/>
          </a:xfrm>
        </p:spPr>
        <p:txBody>
          <a:bodyPr/>
          <a:lstStyle/>
          <a:p>
            <a:r>
              <a:rPr lang="fi-FI" dirty="0"/>
              <a:t>…….</a:t>
            </a:r>
          </a:p>
        </p:txBody>
      </p:sp>
      <p:sp>
        <p:nvSpPr>
          <p:cNvPr id="5" name="TextBox 4">
            <a:extLst>
              <a:ext uri="{FF2B5EF4-FFF2-40B4-BE49-F238E27FC236}">
                <a16:creationId xmlns:a16="http://schemas.microsoft.com/office/drawing/2014/main" id="{0940E986-5261-D963-5AF6-5BE091BD5D3F}"/>
              </a:ext>
            </a:extLst>
          </p:cNvPr>
          <p:cNvSpPr txBox="1"/>
          <p:nvPr/>
        </p:nvSpPr>
        <p:spPr>
          <a:xfrm>
            <a:off x="7950269" y="230042"/>
            <a:ext cx="3617843" cy="3139321"/>
          </a:xfrm>
          <a:prstGeom prst="rect">
            <a:avLst/>
          </a:prstGeom>
          <a:solidFill>
            <a:srgbClr val="E1F4FF"/>
          </a:solidFill>
        </p:spPr>
        <p:txBody>
          <a:bodyPr wrap="square">
            <a:spAutoFit/>
          </a:bodyPr>
          <a:lstStyle/>
          <a:p>
            <a:r>
              <a:rPr lang="fi-FI" dirty="0"/>
              <a:t>Arvio palvelun käytettävyyttä kokeilemalla palvelua itse. Kuvaa palvelun käytön keskeiset vaiheet. Arvioi palvelun toimivuutta ja helppokäyttöisyyttä hyödyntäen Nielsenin heuristiikkaa. Valitse vähintään viisi (5) mielestäsi palvelun näkökulmasta merkityksellisintä kriteeriä, joiden pohjalta analysoit sitä syvällisemmin. </a:t>
            </a:r>
            <a:endParaRPr lang="LID4096" dirty="0"/>
          </a:p>
        </p:txBody>
      </p:sp>
    </p:spTree>
    <p:extLst>
      <p:ext uri="{BB962C8B-B14F-4D97-AF65-F5344CB8AC3E}">
        <p14:creationId xmlns:p14="http://schemas.microsoft.com/office/powerpoint/2010/main" val="1258862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numeron paikkamerkki 1">
            <a:extLst>
              <a:ext uri="{FF2B5EF4-FFF2-40B4-BE49-F238E27FC236}">
                <a16:creationId xmlns:a16="http://schemas.microsoft.com/office/drawing/2014/main" id="{368DFC77-896F-4C44-98A6-AC931C5F62F7}"/>
              </a:ext>
            </a:extLst>
          </p:cNvPr>
          <p:cNvSpPr>
            <a:spLocks noGrp="1"/>
          </p:cNvSpPr>
          <p:nvPr>
            <p:ph type="sldNum" sz="quarter" idx="12"/>
          </p:nvPr>
        </p:nvSpPr>
        <p:spPr/>
        <p:txBody>
          <a:bodyPr/>
          <a:lstStyle/>
          <a:p>
            <a:fld id="{5F05A350-DA65-314C-AF3B-C5972F92B98B}" type="slidenum">
              <a:rPr lang="fi-FI" smtClean="0"/>
              <a:pPr/>
              <a:t>5</a:t>
            </a:fld>
            <a:endParaRPr lang="fi-FI" dirty="0"/>
          </a:p>
        </p:txBody>
      </p:sp>
      <p:sp>
        <p:nvSpPr>
          <p:cNvPr id="3" name="Tekstin paikkamerkki 2">
            <a:extLst>
              <a:ext uri="{FF2B5EF4-FFF2-40B4-BE49-F238E27FC236}">
                <a16:creationId xmlns:a16="http://schemas.microsoft.com/office/drawing/2014/main" id="{547C83CF-7E0B-8943-B32E-8CEA955E8B12}"/>
              </a:ext>
            </a:extLst>
          </p:cNvPr>
          <p:cNvSpPr>
            <a:spLocks noGrp="1"/>
          </p:cNvSpPr>
          <p:nvPr>
            <p:ph type="body" sz="quarter" idx="13"/>
          </p:nvPr>
        </p:nvSpPr>
        <p:spPr/>
        <p:txBody>
          <a:bodyPr/>
          <a:lstStyle/>
          <a:p>
            <a:r>
              <a:rPr lang="fi-FI" sz="2800" dirty="0"/>
              <a:t>Heuristinen arviointi (Nielsen)</a:t>
            </a:r>
          </a:p>
        </p:txBody>
      </p:sp>
      <p:sp>
        <p:nvSpPr>
          <p:cNvPr id="4" name="Tekstin paikkamerkki 3">
            <a:extLst>
              <a:ext uri="{FF2B5EF4-FFF2-40B4-BE49-F238E27FC236}">
                <a16:creationId xmlns:a16="http://schemas.microsoft.com/office/drawing/2014/main" id="{2A93C868-4425-D945-928D-A95F804018CC}"/>
              </a:ext>
            </a:extLst>
          </p:cNvPr>
          <p:cNvSpPr>
            <a:spLocks noGrp="1"/>
          </p:cNvSpPr>
          <p:nvPr>
            <p:ph type="body" sz="quarter" idx="14"/>
          </p:nvPr>
        </p:nvSpPr>
        <p:spPr>
          <a:xfrm>
            <a:off x="623888" y="1346476"/>
            <a:ext cx="11052175" cy="4339308"/>
          </a:xfrm>
        </p:spPr>
        <p:txBody>
          <a:bodyPr/>
          <a:lstStyle/>
          <a:p>
            <a:pPr marL="342900" indent="-342900">
              <a:buAutoNum type="arabicPeriod"/>
            </a:pPr>
            <a:r>
              <a:rPr lang="fi-FI" dirty="0"/>
              <a:t>…</a:t>
            </a:r>
          </a:p>
          <a:p>
            <a:pPr marL="342900" indent="-342900">
              <a:buAutoNum type="arabicPeriod"/>
            </a:pPr>
            <a:r>
              <a:rPr lang="fi-FI" dirty="0"/>
              <a:t>…</a:t>
            </a:r>
          </a:p>
          <a:p>
            <a:pPr marL="342900" indent="-342900">
              <a:buAutoNum type="arabicPeriod"/>
            </a:pPr>
            <a:r>
              <a:rPr lang="fi-FI" dirty="0"/>
              <a:t>…</a:t>
            </a:r>
          </a:p>
          <a:p>
            <a:pPr marL="342900" indent="-342900">
              <a:buAutoNum type="arabicPeriod"/>
            </a:pPr>
            <a:r>
              <a:rPr lang="fi-FI" dirty="0"/>
              <a:t>…</a:t>
            </a:r>
          </a:p>
          <a:p>
            <a:pPr marL="342900" indent="-342900">
              <a:buAutoNum type="arabicPeriod"/>
            </a:pPr>
            <a:r>
              <a:rPr lang="fi-FI" dirty="0"/>
              <a:t>…</a:t>
            </a:r>
          </a:p>
        </p:txBody>
      </p:sp>
    </p:spTree>
    <p:extLst>
      <p:ext uri="{BB962C8B-B14F-4D97-AF65-F5344CB8AC3E}">
        <p14:creationId xmlns:p14="http://schemas.microsoft.com/office/powerpoint/2010/main" val="396191146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in paikkamerkki 2">
            <a:extLst>
              <a:ext uri="{FF2B5EF4-FFF2-40B4-BE49-F238E27FC236}">
                <a16:creationId xmlns:a16="http://schemas.microsoft.com/office/drawing/2014/main" id="{547C83CF-7E0B-8943-B32E-8CEA955E8B12}"/>
              </a:ext>
            </a:extLst>
          </p:cNvPr>
          <p:cNvSpPr>
            <a:spLocks noGrp="1"/>
          </p:cNvSpPr>
          <p:nvPr>
            <p:ph type="body" sz="quarter" idx="13"/>
          </p:nvPr>
        </p:nvSpPr>
        <p:spPr/>
        <p:txBody>
          <a:bodyPr/>
          <a:lstStyle/>
          <a:p>
            <a:r>
              <a:rPr lang="fi-FI" sz="2800" dirty="0"/>
              <a:t>Mobiiliheuristiikat</a:t>
            </a:r>
          </a:p>
        </p:txBody>
      </p:sp>
      <p:sp>
        <p:nvSpPr>
          <p:cNvPr id="4" name="Tekstin paikkamerkki 3">
            <a:extLst>
              <a:ext uri="{FF2B5EF4-FFF2-40B4-BE49-F238E27FC236}">
                <a16:creationId xmlns:a16="http://schemas.microsoft.com/office/drawing/2014/main" id="{2A93C868-4425-D945-928D-A95F804018CC}"/>
              </a:ext>
            </a:extLst>
          </p:cNvPr>
          <p:cNvSpPr>
            <a:spLocks noGrp="1"/>
          </p:cNvSpPr>
          <p:nvPr>
            <p:ph type="body" sz="quarter" idx="14"/>
          </p:nvPr>
        </p:nvSpPr>
        <p:spPr>
          <a:xfrm>
            <a:off x="623888" y="1346476"/>
            <a:ext cx="11052175" cy="4339308"/>
          </a:xfrm>
        </p:spPr>
        <p:txBody>
          <a:bodyPr/>
          <a:lstStyle/>
          <a:p>
            <a:r>
              <a:rPr lang="fi-FI" dirty="0"/>
              <a:t>…</a:t>
            </a:r>
          </a:p>
        </p:txBody>
      </p:sp>
      <p:sp>
        <p:nvSpPr>
          <p:cNvPr id="5" name="TextBox 4">
            <a:extLst>
              <a:ext uri="{FF2B5EF4-FFF2-40B4-BE49-F238E27FC236}">
                <a16:creationId xmlns:a16="http://schemas.microsoft.com/office/drawing/2014/main" id="{23162A3F-4D17-B1E3-5C54-83059E8ED949}"/>
              </a:ext>
            </a:extLst>
          </p:cNvPr>
          <p:cNvSpPr txBox="1"/>
          <p:nvPr/>
        </p:nvSpPr>
        <p:spPr>
          <a:xfrm>
            <a:off x="5897217" y="182087"/>
            <a:ext cx="6096000" cy="1200329"/>
          </a:xfrm>
          <a:prstGeom prst="rect">
            <a:avLst/>
          </a:prstGeom>
          <a:noFill/>
          <a:ln>
            <a:solidFill>
              <a:schemeClr val="tx1"/>
            </a:solidFill>
          </a:ln>
        </p:spPr>
        <p:txBody>
          <a:bodyPr wrap="square">
            <a:spAutoFit/>
          </a:bodyPr>
          <a:lstStyle/>
          <a:p>
            <a:r>
              <a:rPr lang="fi-FI" dirty="0"/>
              <a:t>Tarkista palvelu mobiilinäkökulmasta käyttäen </a:t>
            </a:r>
            <a:r>
              <a:rPr lang="fi-FI" dirty="0">
                <a:hlinkClick r:id="rId2"/>
              </a:rPr>
              <a:t>http://www.keepitusable.com/keepitusable-mobile-app-usability-checklist.pdf </a:t>
            </a:r>
            <a:r>
              <a:rPr lang="fi-FI" dirty="0"/>
              <a:t>-luetteloa tai jotain vastaavaa mobiiliheuristiikkaa. Kirjaa tähän huomioitasi.</a:t>
            </a:r>
            <a:endParaRPr lang="LID4096" dirty="0"/>
          </a:p>
        </p:txBody>
      </p:sp>
    </p:spTree>
    <p:extLst>
      <p:ext uri="{BB962C8B-B14F-4D97-AF65-F5344CB8AC3E}">
        <p14:creationId xmlns:p14="http://schemas.microsoft.com/office/powerpoint/2010/main" val="81044100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in paikkamerkki 2">
            <a:extLst>
              <a:ext uri="{FF2B5EF4-FFF2-40B4-BE49-F238E27FC236}">
                <a16:creationId xmlns:a16="http://schemas.microsoft.com/office/drawing/2014/main" id="{547C83CF-7E0B-8943-B32E-8CEA955E8B12}"/>
              </a:ext>
            </a:extLst>
          </p:cNvPr>
          <p:cNvSpPr>
            <a:spLocks noGrp="1"/>
          </p:cNvSpPr>
          <p:nvPr>
            <p:ph type="body" sz="quarter" idx="13"/>
          </p:nvPr>
        </p:nvSpPr>
        <p:spPr/>
        <p:txBody>
          <a:bodyPr/>
          <a:lstStyle/>
          <a:p>
            <a:r>
              <a:rPr lang="fi-FI" sz="2800" dirty="0"/>
              <a:t>Arvio palvelun käyttäjistä</a:t>
            </a:r>
          </a:p>
        </p:txBody>
      </p:sp>
      <p:sp>
        <p:nvSpPr>
          <p:cNvPr id="4" name="Tekstin paikkamerkki 3">
            <a:extLst>
              <a:ext uri="{FF2B5EF4-FFF2-40B4-BE49-F238E27FC236}">
                <a16:creationId xmlns:a16="http://schemas.microsoft.com/office/drawing/2014/main" id="{2A93C868-4425-D945-928D-A95F804018CC}"/>
              </a:ext>
            </a:extLst>
          </p:cNvPr>
          <p:cNvSpPr>
            <a:spLocks noGrp="1"/>
          </p:cNvSpPr>
          <p:nvPr>
            <p:ph type="body" sz="quarter" idx="14"/>
          </p:nvPr>
        </p:nvSpPr>
        <p:spPr>
          <a:xfrm>
            <a:off x="623888" y="1346476"/>
            <a:ext cx="11052175" cy="4339308"/>
          </a:xfrm>
        </p:spPr>
        <p:txBody>
          <a:bodyPr/>
          <a:lstStyle/>
          <a:p>
            <a:r>
              <a:rPr lang="fi-FI" dirty="0"/>
              <a:t>…</a:t>
            </a:r>
          </a:p>
        </p:txBody>
      </p:sp>
    </p:spTree>
    <p:extLst>
      <p:ext uri="{BB962C8B-B14F-4D97-AF65-F5344CB8AC3E}">
        <p14:creationId xmlns:p14="http://schemas.microsoft.com/office/powerpoint/2010/main" val="207402901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in paikkamerkki 2">
            <a:extLst>
              <a:ext uri="{FF2B5EF4-FFF2-40B4-BE49-F238E27FC236}">
                <a16:creationId xmlns:a16="http://schemas.microsoft.com/office/drawing/2014/main" id="{547C83CF-7E0B-8943-B32E-8CEA955E8B12}"/>
              </a:ext>
            </a:extLst>
          </p:cNvPr>
          <p:cNvSpPr>
            <a:spLocks noGrp="1"/>
          </p:cNvSpPr>
          <p:nvPr>
            <p:ph type="body" sz="quarter" idx="13"/>
          </p:nvPr>
        </p:nvSpPr>
        <p:spPr/>
        <p:txBody>
          <a:bodyPr/>
          <a:lstStyle/>
          <a:p>
            <a:r>
              <a:rPr lang="fi-FI" sz="2800" dirty="0"/>
              <a:t>Suunnitelma haastatteluista</a:t>
            </a:r>
          </a:p>
        </p:txBody>
      </p:sp>
      <p:sp>
        <p:nvSpPr>
          <p:cNvPr id="4" name="Tekstin paikkamerkki 3">
            <a:extLst>
              <a:ext uri="{FF2B5EF4-FFF2-40B4-BE49-F238E27FC236}">
                <a16:creationId xmlns:a16="http://schemas.microsoft.com/office/drawing/2014/main" id="{2A93C868-4425-D945-928D-A95F804018CC}"/>
              </a:ext>
            </a:extLst>
          </p:cNvPr>
          <p:cNvSpPr>
            <a:spLocks noGrp="1"/>
          </p:cNvSpPr>
          <p:nvPr>
            <p:ph type="body" sz="quarter" idx="14"/>
          </p:nvPr>
        </p:nvSpPr>
        <p:spPr>
          <a:xfrm>
            <a:off x="623888" y="1346476"/>
            <a:ext cx="11052175" cy="4339308"/>
          </a:xfrm>
        </p:spPr>
        <p:txBody>
          <a:bodyPr/>
          <a:lstStyle/>
          <a:p>
            <a:r>
              <a:rPr lang="fi-FI" dirty="0"/>
              <a:t>…</a:t>
            </a:r>
          </a:p>
        </p:txBody>
      </p:sp>
    </p:spTree>
    <p:extLst>
      <p:ext uri="{BB962C8B-B14F-4D97-AF65-F5344CB8AC3E}">
        <p14:creationId xmlns:p14="http://schemas.microsoft.com/office/powerpoint/2010/main" val="115158220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numeron paikkamerkki 1">
            <a:extLst>
              <a:ext uri="{FF2B5EF4-FFF2-40B4-BE49-F238E27FC236}">
                <a16:creationId xmlns:a16="http://schemas.microsoft.com/office/drawing/2014/main" id="{7CBB9F04-08B8-F846-A810-78F393E5D1DD}"/>
              </a:ext>
            </a:extLst>
          </p:cNvPr>
          <p:cNvSpPr>
            <a:spLocks noGrp="1"/>
          </p:cNvSpPr>
          <p:nvPr>
            <p:ph type="sldNum" sz="quarter" idx="12"/>
          </p:nvPr>
        </p:nvSpPr>
        <p:spPr/>
        <p:txBody>
          <a:bodyPr/>
          <a:lstStyle/>
          <a:p>
            <a:fld id="{5F05A350-DA65-314C-AF3B-C5972F92B98B}" type="slidenum">
              <a:rPr lang="fi-FI" smtClean="0"/>
              <a:pPr/>
              <a:t>9</a:t>
            </a:fld>
            <a:endParaRPr lang="fi-FI" dirty="0"/>
          </a:p>
        </p:txBody>
      </p:sp>
      <p:sp>
        <p:nvSpPr>
          <p:cNvPr id="3" name="Tekstin paikkamerkki 2">
            <a:extLst>
              <a:ext uri="{FF2B5EF4-FFF2-40B4-BE49-F238E27FC236}">
                <a16:creationId xmlns:a16="http://schemas.microsoft.com/office/drawing/2014/main" id="{F16C3B85-8355-4542-8959-21C537526EC9}"/>
              </a:ext>
            </a:extLst>
          </p:cNvPr>
          <p:cNvSpPr>
            <a:spLocks noGrp="1"/>
          </p:cNvSpPr>
          <p:nvPr>
            <p:ph type="body" sz="quarter" idx="13"/>
          </p:nvPr>
        </p:nvSpPr>
        <p:spPr>
          <a:xfrm>
            <a:off x="623888" y="353646"/>
            <a:ext cx="11052175" cy="431800"/>
          </a:xfrm>
        </p:spPr>
        <p:txBody>
          <a:bodyPr/>
          <a:lstStyle/>
          <a:p>
            <a:r>
              <a:rPr lang="fi-FI" sz="2800" dirty="0"/>
              <a:t>Empatiakartta: Haastattelu 1</a:t>
            </a:r>
            <a:endParaRPr lang="fi-FI" b="0" dirty="0"/>
          </a:p>
        </p:txBody>
      </p:sp>
      <p:graphicFrame>
        <p:nvGraphicFramePr>
          <p:cNvPr id="5" name="Taulukko 5">
            <a:extLst>
              <a:ext uri="{FF2B5EF4-FFF2-40B4-BE49-F238E27FC236}">
                <a16:creationId xmlns:a16="http://schemas.microsoft.com/office/drawing/2014/main" id="{CFEBC2E1-F527-964C-B938-18B032BF956D}"/>
              </a:ext>
            </a:extLst>
          </p:cNvPr>
          <p:cNvGraphicFramePr>
            <a:graphicFrameLocks noGrp="1"/>
          </p:cNvGraphicFramePr>
          <p:nvPr>
            <p:extLst>
              <p:ext uri="{D42A27DB-BD31-4B8C-83A1-F6EECF244321}">
                <p14:modId xmlns:p14="http://schemas.microsoft.com/office/powerpoint/2010/main" val="3103957341"/>
              </p:ext>
            </p:extLst>
          </p:nvPr>
        </p:nvGraphicFramePr>
        <p:xfrm>
          <a:off x="623886" y="1444978"/>
          <a:ext cx="11052176" cy="4627576"/>
        </p:xfrm>
        <a:graphic>
          <a:graphicData uri="http://schemas.openxmlformats.org/drawingml/2006/table">
            <a:tbl>
              <a:tblPr firstRow="1" bandRow="1">
                <a:tableStyleId>{5C22544A-7EE6-4342-B048-85BDC9FD1C3A}</a:tableStyleId>
              </a:tblPr>
              <a:tblGrid>
                <a:gridCol w="5526088">
                  <a:extLst>
                    <a:ext uri="{9D8B030D-6E8A-4147-A177-3AD203B41FA5}">
                      <a16:colId xmlns:a16="http://schemas.microsoft.com/office/drawing/2014/main" val="3448442133"/>
                    </a:ext>
                  </a:extLst>
                </a:gridCol>
                <a:gridCol w="5526088">
                  <a:extLst>
                    <a:ext uri="{9D8B030D-6E8A-4147-A177-3AD203B41FA5}">
                      <a16:colId xmlns:a16="http://schemas.microsoft.com/office/drawing/2014/main" val="1024204880"/>
                    </a:ext>
                  </a:extLst>
                </a:gridCol>
              </a:tblGrid>
              <a:tr h="2313788">
                <a:tc>
                  <a:txBody>
                    <a:bodyPr/>
                    <a:lstStyle/>
                    <a:p>
                      <a:pPr>
                        <a:spcAft>
                          <a:spcPts val="600"/>
                        </a:spcAft>
                      </a:pPr>
                      <a:r>
                        <a:rPr lang="fi-FI" dirty="0">
                          <a:solidFill>
                            <a:schemeClr val="tx1"/>
                          </a:solidFill>
                          <a:latin typeface="Tahoma" panose="020B0604030504040204" pitchFamily="34" charset="0"/>
                          <a:ea typeface="Tahoma" panose="020B0604030504040204" pitchFamily="34" charset="0"/>
                          <a:cs typeface="Tahoma" panose="020B0604030504040204" pitchFamily="34" charset="0"/>
                        </a:rPr>
                        <a:t>Sanat</a:t>
                      </a:r>
                      <a:endParaRPr lang="fi-FI" b="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spcAft>
                          <a:spcPts val="600"/>
                        </a:spcAft>
                        <a:buFont typeface="Arial" panose="020B0604020202020204" pitchFamily="34" charset="0"/>
                        <a:buChar char="•"/>
                      </a:pPr>
                      <a:r>
                        <a:rPr lang="fi-FI" sz="1600" b="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fi-FI"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600"/>
                        </a:spcAft>
                      </a:pPr>
                      <a:r>
                        <a:rPr lang="fi-FI" dirty="0">
                          <a:solidFill>
                            <a:schemeClr val="tx1"/>
                          </a:solidFill>
                          <a:latin typeface="Tahoma" panose="020B0604030504040204" pitchFamily="34" charset="0"/>
                          <a:ea typeface="Tahoma" panose="020B0604030504040204" pitchFamily="34" charset="0"/>
                          <a:cs typeface="Tahoma" panose="020B0604030504040204" pitchFamily="34" charset="0"/>
                        </a:rPr>
                        <a:t>Ajatukset</a:t>
                      </a:r>
                      <a:endParaRPr lang="fi-FI" b="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spcAft>
                          <a:spcPts val="600"/>
                        </a:spcAft>
                        <a:buFont typeface="Arial" panose="020B0604020202020204" pitchFamily="34" charset="0"/>
                        <a:buChar char="•"/>
                      </a:pPr>
                      <a:r>
                        <a:rPr lang="fi-FI" sz="1600" b="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fi-FI"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5220732"/>
                  </a:ext>
                </a:extLst>
              </a:tr>
              <a:tr h="2313788">
                <a:tc>
                  <a:txBody>
                    <a:bodyPr/>
                    <a:lstStyle/>
                    <a:p>
                      <a:pPr>
                        <a:spcAft>
                          <a:spcPts val="600"/>
                        </a:spcAft>
                      </a:pPr>
                      <a:r>
                        <a:rPr lang="fi-FI" b="1" dirty="0">
                          <a:solidFill>
                            <a:schemeClr val="tx1"/>
                          </a:solidFill>
                          <a:latin typeface="Tahoma" panose="020B0604030504040204" pitchFamily="34" charset="0"/>
                          <a:ea typeface="Tahoma" panose="020B0604030504040204" pitchFamily="34" charset="0"/>
                          <a:cs typeface="Tahoma" panose="020B0604030504040204" pitchFamily="34" charset="0"/>
                        </a:rPr>
                        <a:t>Teot</a:t>
                      </a:r>
                    </a:p>
                    <a:p>
                      <a:pPr marL="285750" indent="-285750">
                        <a:spcAft>
                          <a:spcPts val="600"/>
                        </a:spcAft>
                        <a:buFont typeface="Arial" panose="020B0604020202020204" pitchFamily="34" charset="0"/>
                        <a:buChar char="•"/>
                      </a:pPr>
                      <a:r>
                        <a:rPr lang="fi-FI"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600"/>
                        </a:spcAft>
                      </a:pPr>
                      <a:r>
                        <a:rPr lang="fi-FI" b="1" dirty="0">
                          <a:solidFill>
                            <a:schemeClr val="tx1"/>
                          </a:solidFill>
                          <a:latin typeface="Tahoma" panose="020B0604030504040204" pitchFamily="34" charset="0"/>
                          <a:ea typeface="Tahoma" panose="020B0604030504040204" pitchFamily="34" charset="0"/>
                          <a:cs typeface="Tahoma" panose="020B0604030504040204" pitchFamily="34" charset="0"/>
                        </a:rPr>
                        <a:t>Tunteet</a:t>
                      </a:r>
                    </a:p>
                    <a:p>
                      <a:pPr marL="285750" indent="-285750">
                        <a:spcAft>
                          <a:spcPts val="600"/>
                        </a:spcAft>
                        <a:buFont typeface="Arial" panose="020B0604020202020204" pitchFamily="34" charset="0"/>
                        <a:buChar char="•"/>
                      </a:pPr>
                      <a:r>
                        <a:rPr lang="fi-FI" sz="1600" dirty="0">
                          <a:solidFill>
                            <a:schemeClr val="tx1"/>
                          </a:solidFill>
                          <a:latin typeface="Tahoma" panose="020B0604030504040204" pitchFamily="34" charset="0"/>
                          <a:ea typeface="Tahoma" panose="020B0604030504040204" pitchFamily="34" charset="0"/>
                          <a:cs typeface="Tahoma" panose="020B060403050404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350736"/>
                  </a:ext>
                </a:extLst>
              </a:tr>
            </a:tbl>
          </a:graphicData>
        </a:graphic>
      </p:graphicFrame>
      <p:sp>
        <p:nvSpPr>
          <p:cNvPr id="6" name="Tekstiruutu 5">
            <a:extLst>
              <a:ext uri="{FF2B5EF4-FFF2-40B4-BE49-F238E27FC236}">
                <a16:creationId xmlns:a16="http://schemas.microsoft.com/office/drawing/2014/main" id="{B1468757-E368-C046-BF77-A8B3B8993605}"/>
              </a:ext>
            </a:extLst>
          </p:cNvPr>
          <p:cNvSpPr txBox="1"/>
          <p:nvPr/>
        </p:nvSpPr>
        <p:spPr>
          <a:xfrm>
            <a:off x="623886" y="785446"/>
            <a:ext cx="11052175" cy="338554"/>
          </a:xfrm>
          <a:prstGeom prst="rect">
            <a:avLst/>
          </a:prstGeom>
          <a:noFill/>
        </p:spPr>
        <p:txBody>
          <a:bodyPr wrap="square" rtlCol="0">
            <a:spAutoFit/>
          </a:bodyPr>
          <a:lstStyle/>
          <a:p>
            <a:r>
              <a:rPr lang="fi-FI" sz="1600" dirty="0">
                <a:latin typeface="Tahoma" panose="020B0604030504040204" pitchFamily="34" charset="0"/>
                <a:ea typeface="Tahoma" panose="020B0604030504040204" pitchFamily="34" charset="0"/>
                <a:cs typeface="Tahoma" panose="020B0604030504040204" pitchFamily="34" charset="0"/>
              </a:rPr>
              <a:t>Kuvaus haastateltavasta: … </a:t>
            </a:r>
          </a:p>
        </p:txBody>
      </p:sp>
    </p:spTree>
    <p:extLst>
      <p:ext uri="{BB962C8B-B14F-4D97-AF65-F5344CB8AC3E}">
        <p14:creationId xmlns:p14="http://schemas.microsoft.com/office/powerpoint/2010/main" val="1802259141"/>
      </p:ext>
    </p:extLst>
  </p:cSld>
  <p:clrMapOvr>
    <a:masterClrMapping/>
  </p:clrMapOvr>
  <p:transition spd="slow">
    <p:push dir="u"/>
  </p:transition>
</p:sld>
</file>

<file path=ppt/theme/theme1.xml><?xml version="1.0" encoding="utf-8"?>
<a:theme xmlns:a="http://schemas.openxmlformats.org/drawingml/2006/main" name="Office Theme">
  <a:themeElements>
    <a:clrScheme name="HaagaHelia">
      <a:dk1>
        <a:srgbClr val="000000"/>
      </a:dk1>
      <a:lt1>
        <a:srgbClr val="FFFFFF"/>
      </a:lt1>
      <a:dk2>
        <a:srgbClr val="0079C1"/>
      </a:dk2>
      <a:lt2>
        <a:srgbClr val="FFFFFF"/>
      </a:lt2>
      <a:accent1>
        <a:srgbClr val="00A9CC"/>
      </a:accent1>
      <a:accent2>
        <a:srgbClr val="1FAF99"/>
      </a:accent2>
      <a:accent3>
        <a:srgbClr val="8AADDB"/>
      </a:accent3>
      <a:accent4>
        <a:srgbClr val="9AC879"/>
      </a:accent4>
      <a:accent5>
        <a:srgbClr val="EA5892"/>
      </a:accent5>
      <a:accent6>
        <a:srgbClr val="FED702"/>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rgbClr val="0079C2"/>
          </a:solidFill>
        </a:ln>
      </a:spPr>
      <a:bodyPr rtlCol="0" anchor="ctr"/>
      <a:lstStyle>
        <a:defPPr algn="ctr">
          <a:defRPr sz="1600" dirty="0" smtClean="0">
            <a:solidFill>
              <a:schemeClr val="tx1"/>
            </a:solidFill>
            <a:latin typeface="Tahoma" panose="020B0604030504040204" pitchFamily="34" charset="0"/>
            <a:ea typeface="Tahoma" panose="020B0604030504040204" pitchFamily="34" charset="0"/>
            <a:cs typeface="Tahoma" panose="020B060403050404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0079C2"/>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latin typeface="Tahoma" panose="020B0604030504040204" pitchFamily="34" charset="0"/>
            <a:ea typeface="Tahoma" panose="020B0604030504040204" pitchFamily="34" charset="0"/>
            <a:cs typeface="Tahoma" panose="020B0604030504040204" pitchFamily="34" charset="0"/>
          </a:defRPr>
        </a:defPPr>
      </a:lstStyle>
    </a:txDef>
  </a:objectDefaults>
  <a:extraClrSchemeLst/>
  <a:extLst>
    <a:ext uri="{05A4C25C-085E-4340-85A3-A5531E510DB2}">
      <thm15:themeFamily xmlns:thm15="http://schemas.microsoft.com/office/thememl/2012/main" name="Haaga-Helian Powerpoint-esityspohja 2019.pptx [Read-Only]" id="{C5507E11-A095-4CD3-A621-856F9D27A94F}" vid="{C66359F7-AF97-4B2D-96EF-5F5A29019C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C5D0378ACC0D4EA3F772492743DD62" ma:contentTypeVersion="10" ma:contentTypeDescription="Create a new document." ma:contentTypeScope="" ma:versionID="f37e56056024450da2bafe2378b4101f">
  <xsd:schema xmlns:xsd="http://www.w3.org/2001/XMLSchema" xmlns:xs="http://www.w3.org/2001/XMLSchema" xmlns:p="http://schemas.microsoft.com/office/2006/metadata/properties" xmlns:ns3="d7fef7cd-4d91-40b9-9a8c-0b958167605e" xmlns:ns4="a031a3a0-24ce-45ef-befe-f3dca6465f9a" targetNamespace="http://schemas.microsoft.com/office/2006/metadata/properties" ma:root="true" ma:fieldsID="cd8425ffeeeb0428cf9b61a0bd8718e3" ns3:_="" ns4:_="">
    <xsd:import namespace="d7fef7cd-4d91-40b9-9a8c-0b958167605e"/>
    <xsd:import namespace="a031a3a0-24ce-45ef-befe-f3dca6465f9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fef7cd-4d91-40b9-9a8c-0b958167605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31a3a0-24ce-45ef-befe-f3dca6465f9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FEE8CC-5552-48F9-8C40-9420CBBE2A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fef7cd-4d91-40b9-9a8c-0b958167605e"/>
    <ds:schemaRef ds:uri="a031a3a0-24ce-45ef-befe-f3dca6465f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796119-C1AC-4C3E-8B10-0A4C8141704C}">
  <ds:schemaRefs>
    <ds:schemaRef ds:uri="http://schemas.microsoft.com/sharepoint/v3/contenttype/forms"/>
  </ds:schemaRefs>
</ds:datastoreItem>
</file>

<file path=customXml/itemProps3.xml><?xml version="1.0" encoding="utf-8"?>
<ds:datastoreItem xmlns:ds="http://schemas.openxmlformats.org/officeDocument/2006/customXml" ds:itemID="{E2517F8F-6655-4B18-A7FE-A22E792F9C54}">
  <ds:schemaRefs>
    <ds:schemaRef ds:uri="http://schemas.microsoft.com/office/infopath/2007/PartnerControls"/>
    <ds:schemaRef ds:uri="http://purl.org/dc/elements/1.1/"/>
    <ds:schemaRef ds:uri="http://schemas.microsoft.com/office/2006/documentManagement/types"/>
    <ds:schemaRef ds:uri="http://www.w3.org/XML/1998/namespace"/>
    <ds:schemaRef ds:uri="a031a3a0-24ce-45ef-befe-f3dca6465f9a"/>
    <ds:schemaRef ds:uri="http://purl.org/dc/terms/"/>
    <ds:schemaRef ds:uri="http://schemas.openxmlformats.org/package/2006/metadata/core-properties"/>
    <ds:schemaRef ds:uri="http://purl.org/dc/dcmitype/"/>
    <ds:schemaRef ds:uri="d7fef7cd-4d91-40b9-9a8c-0b958167605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blank</Template>
  <TotalTime>1801</TotalTime>
  <Words>371</Words>
  <Application>Microsoft Office PowerPoint</Application>
  <PresentationFormat>Widescreen</PresentationFormat>
  <Paragraphs>164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Tahoma</vt:lpstr>
      <vt:lpstr>Calibri</vt:lpstr>
      <vt:lpstr>Arial</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Haaga-Helia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Ruohonen Teemu</dc:creator>
  <cp:keywords/>
  <dc:description/>
  <cp:lastModifiedBy>Ulpovaara Elina</cp:lastModifiedBy>
  <cp:revision>75</cp:revision>
  <cp:lastPrinted>2019-08-14T08:58:58Z</cp:lastPrinted>
  <dcterms:created xsi:type="dcterms:W3CDTF">2020-01-19T03:22:59Z</dcterms:created>
  <dcterms:modified xsi:type="dcterms:W3CDTF">2024-01-22T15:33:17Z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0x010100AFC5D0378ACC0D4EA3F772492743DD62</vt:lpwstr>
  </property>
</Properties>
</file>