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1" r:id="rId4"/>
    <p:sldId id="262" r:id="rId5"/>
    <p:sldId id="257" r:id="rId6"/>
    <p:sldId id="258" r:id="rId7"/>
    <p:sldId id="263" r:id="rId8"/>
    <p:sldId id="264" r:id="rId9"/>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1AC59-0E08-45EE-A8B1-0D0F380B3E2B}" v="89" dt="2024-02-18T19:33:22.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125" d="100"/>
          <a:sy n="125" d="100"/>
        </p:scale>
        <p:origin x="3792"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nola Henrik" userId="81ed6ec0-2089-42b0-836c-28b599489eeb" providerId="ADAL" clId="{A291AC59-0E08-45EE-A8B1-0D0F380B3E2B}"/>
    <pc:docChg chg="undo custSel addSld delSld modSld sldOrd">
      <pc:chgData name="Einola Henrik" userId="81ed6ec0-2089-42b0-836c-28b599489eeb" providerId="ADAL" clId="{A291AC59-0E08-45EE-A8B1-0D0F380B3E2B}" dt="2024-02-18T19:40:57.593" v="2166" actId="20577"/>
      <pc:docMkLst>
        <pc:docMk/>
      </pc:docMkLst>
      <pc:sldChg chg="addSp delSp modSp mod">
        <pc:chgData name="Einola Henrik" userId="81ed6ec0-2089-42b0-836c-28b599489eeb" providerId="ADAL" clId="{A291AC59-0E08-45EE-A8B1-0D0F380B3E2B}" dt="2024-02-18T18:55:46.012" v="1113" actId="1076"/>
        <pc:sldMkLst>
          <pc:docMk/>
          <pc:sldMk cId="646934518" sldId="256"/>
        </pc:sldMkLst>
        <pc:spChg chg="mod">
          <ac:chgData name="Einola Henrik" userId="81ed6ec0-2089-42b0-836c-28b599489eeb" providerId="ADAL" clId="{A291AC59-0E08-45EE-A8B1-0D0F380B3E2B}" dt="2024-02-18T18:00:44.566" v="412" actId="1035"/>
          <ac:spMkLst>
            <pc:docMk/>
            <pc:sldMk cId="646934518" sldId="256"/>
            <ac:spMk id="5" creationId="{A663EAEB-483F-8B14-82C2-5D6BF68912BC}"/>
          </ac:spMkLst>
        </pc:spChg>
        <pc:spChg chg="mod">
          <ac:chgData name="Einola Henrik" userId="81ed6ec0-2089-42b0-836c-28b599489eeb" providerId="ADAL" clId="{A291AC59-0E08-45EE-A8B1-0D0F380B3E2B}" dt="2024-02-18T18:48:48.634" v="1042" actId="20577"/>
          <ac:spMkLst>
            <pc:docMk/>
            <pc:sldMk cId="646934518" sldId="256"/>
            <ac:spMk id="7" creationId="{594F3F9F-8EC6-CDDC-0850-1C0D7ADE6CEC}"/>
          </ac:spMkLst>
        </pc:spChg>
        <pc:spChg chg="mod">
          <ac:chgData name="Einola Henrik" userId="81ed6ec0-2089-42b0-836c-28b599489eeb" providerId="ADAL" clId="{A291AC59-0E08-45EE-A8B1-0D0F380B3E2B}" dt="2024-02-18T18:00:57.070" v="452" actId="1076"/>
          <ac:spMkLst>
            <pc:docMk/>
            <pc:sldMk cId="646934518" sldId="256"/>
            <ac:spMk id="9" creationId="{E3176B64-33B0-AAC5-641B-AA5EAE79F9E4}"/>
          </ac:spMkLst>
        </pc:spChg>
        <pc:spChg chg="add del mod">
          <ac:chgData name="Einola Henrik" userId="81ed6ec0-2089-42b0-836c-28b599489eeb" providerId="ADAL" clId="{A291AC59-0E08-45EE-A8B1-0D0F380B3E2B}" dt="2024-02-18T18:54:40.341" v="1095" actId="478"/>
          <ac:spMkLst>
            <pc:docMk/>
            <pc:sldMk cId="646934518" sldId="256"/>
            <ac:spMk id="10" creationId="{DA5F9296-5090-2D82-F43C-7A18873A6F18}"/>
          </ac:spMkLst>
        </pc:spChg>
        <pc:spChg chg="add del mod">
          <ac:chgData name="Einola Henrik" userId="81ed6ec0-2089-42b0-836c-28b599489eeb" providerId="ADAL" clId="{A291AC59-0E08-45EE-A8B1-0D0F380B3E2B}" dt="2024-02-18T18:54:41.907" v="1097" actId="478"/>
          <ac:spMkLst>
            <pc:docMk/>
            <pc:sldMk cId="646934518" sldId="256"/>
            <ac:spMk id="11" creationId="{129F04D5-2CE8-C8F4-2B35-32A2DB90BC6F}"/>
          </ac:spMkLst>
        </pc:spChg>
        <pc:spChg chg="add del mod">
          <ac:chgData name="Einola Henrik" userId="81ed6ec0-2089-42b0-836c-28b599489eeb" providerId="ADAL" clId="{A291AC59-0E08-45EE-A8B1-0D0F380B3E2B}" dt="2024-02-18T18:54:55.623" v="1101" actId="478"/>
          <ac:spMkLst>
            <pc:docMk/>
            <pc:sldMk cId="646934518" sldId="256"/>
            <ac:spMk id="12" creationId="{B4BFEBEB-CDE7-BBEC-CBA8-2FA855E02986}"/>
          </ac:spMkLst>
        </pc:spChg>
        <pc:spChg chg="add del mod">
          <ac:chgData name="Einola Henrik" userId="81ed6ec0-2089-42b0-836c-28b599489eeb" providerId="ADAL" clId="{A291AC59-0E08-45EE-A8B1-0D0F380B3E2B}" dt="2024-02-18T18:54:55.623" v="1101" actId="478"/>
          <ac:spMkLst>
            <pc:docMk/>
            <pc:sldMk cId="646934518" sldId="256"/>
            <ac:spMk id="13" creationId="{765FF8C2-1A1A-AF86-F3B3-4127585EBEEE}"/>
          </ac:spMkLst>
        </pc:spChg>
        <pc:spChg chg="add del mod">
          <ac:chgData name="Einola Henrik" userId="81ed6ec0-2089-42b0-836c-28b599489eeb" providerId="ADAL" clId="{A291AC59-0E08-45EE-A8B1-0D0F380B3E2B}" dt="2024-02-18T18:54:55.623" v="1101" actId="478"/>
          <ac:spMkLst>
            <pc:docMk/>
            <pc:sldMk cId="646934518" sldId="256"/>
            <ac:spMk id="15" creationId="{01758CF5-0200-06A8-DD55-82ED0391DDBE}"/>
          </ac:spMkLst>
        </pc:spChg>
        <pc:spChg chg="add del mod">
          <ac:chgData name="Einola Henrik" userId="81ed6ec0-2089-42b0-836c-28b599489eeb" providerId="ADAL" clId="{A291AC59-0E08-45EE-A8B1-0D0F380B3E2B}" dt="2024-02-18T18:54:55.623" v="1101" actId="478"/>
          <ac:spMkLst>
            <pc:docMk/>
            <pc:sldMk cId="646934518" sldId="256"/>
            <ac:spMk id="16" creationId="{0A631696-B07C-46EB-1417-33DFF4AE2DF7}"/>
          </ac:spMkLst>
        </pc:spChg>
        <pc:spChg chg="add del mod">
          <ac:chgData name="Einola Henrik" userId="81ed6ec0-2089-42b0-836c-28b599489eeb" providerId="ADAL" clId="{A291AC59-0E08-45EE-A8B1-0D0F380B3E2B}" dt="2024-02-18T18:54:55.623" v="1101" actId="478"/>
          <ac:spMkLst>
            <pc:docMk/>
            <pc:sldMk cId="646934518" sldId="256"/>
            <ac:spMk id="18" creationId="{18001414-F07C-06AD-7216-A087E67F1DEE}"/>
          </ac:spMkLst>
        </pc:spChg>
        <pc:spChg chg="add del mod">
          <ac:chgData name="Einola Henrik" userId="81ed6ec0-2089-42b0-836c-28b599489eeb" providerId="ADAL" clId="{A291AC59-0E08-45EE-A8B1-0D0F380B3E2B}" dt="2024-02-18T18:54:55.623" v="1101" actId="478"/>
          <ac:spMkLst>
            <pc:docMk/>
            <pc:sldMk cId="646934518" sldId="256"/>
            <ac:spMk id="20" creationId="{3A331E1D-51A1-59EC-6BF1-54B2F740D23F}"/>
          </ac:spMkLst>
        </pc:spChg>
        <pc:spChg chg="add del mod">
          <ac:chgData name="Einola Henrik" userId="81ed6ec0-2089-42b0-836c-28b599489eeb" providerId="ADAL" clId="{A291AC59-0E08-45EE-A8B1-0D0F380B3E2B}" dt="2024-02-18T18:54:55.623" v="1101" actId="478"/>
          <ac:spMkLst>
            <pc:docMk/>
            <pc:sldMk cId="646934518" sldId="256"/>
            <ac:spMk id="21" creationId="{24C67E35-3BCB-5B09-654A-70EB5E6691E3}"/>
          </ac:spMkLst>
        </pc:spChg>
        <pc:spChg chg="add del mod">
          <ac:chgData name="Einola Henrik" userId="81ed6ec0-2089-42b0-836c-28b599489eeb" providerId="ADAL" clId="{A291AC59-0E08-45EE-A8B1-0D0F380B3E2B}" dt="2024-02-18T18:54:55.623" v="1101" actId="478"/>
          <ac:spMkLst>
            <pc:docMk/>
            <pc:sldMk cId="646934518" sldId="256"/>
            <ac:spMk id="22" creationId="{BC8A9137-2F86-0EE0-FD3F-E667B719D7DC}"/>
          </ac:spMkLst>
        </pc:spChg>
        <pc:spChg chg="add del mod">
          <ac:chgData name="Einola Henrik" userId="81ed6ec0-2089-42b0-836c-28b599489eeb" providerId="ADAL" clId="{A291AC59-0E08-45EE-A8B1-0D0F380B3E2B}" dt="2024-02-18T18:54:55.623" v="1101" actId="478"/>
          <ac:spMkLst>
            <pc:docMk/>
            <pc:sldMk cId="646934518" sldId="256"/>
            <ac:spMk id="24" creationId="{392B2CA8-DC34-8A3D-98A8-EF42FAE3EFC8}"/>
          </ac:spMkLst>
        </pc:spChg>
        <pc:spChg chg="add del mod">
          <ac:chgData name="Einola Henrik" userId="81ed6ec0-2089-42b0-836c-28b599489eeb" providerId="ADAL" clId="{A291AC59-0E08-45EE-A8B1-0D0F380B3E2B}" dt="2024-02-18T18:54:55.623" v="1101" actId="478"/>
          <ac:spMkLst>
            <pc:docMk/>
            <pc:sldMk cId="646934518" sldId="256"/>
            <ac:spMk id="25" creationId="{2EB8180B-D365-D57C-A2BB-3FA8E46925DB}"/>
          </ac:spMkLst>
        </pc:spChg>
        <pc:picChg chg="del mod">
          <ac:chgData name="Einola Henrik" userId="81ed6ec0-2089-42b0-836c-28b599489eeb" providerId="ADAL" clId="{A291AC59-0E08-45EE-A8B1-0D0F380B3E2B}" dt="2024-02-18T18:54:38.338" v="1093" actId="478"/>
          <ac:picMkLst>
            <pc:docMk/>
            <pc:sldMk cId="646934518" sldId="256"/>
            <ac:picMk id="8" creationId="{E4A3D8A1-FE35-D616-C377-7F67631E01F7}"/>
          </ac:picMkLst>
        </pc:picChg>
        <pc:picChg chg="add del mod">
          <ac:chgData name="Einola Henrik" userId="81ed6ec0-2089-42b0-836c-28b599489eeb" providerId="ADAL" clId="{A291AC59-0E08-45EE-A8B1-0D0F380B3E2B}" dt="2024-02-18T18:55:29.541" v="1106" actId="478"/>
          <ac:picMkLst>
            <pc:docMk/>
            <pc:sldMk cId="646934518" sldId="256"/>
            <ac:picMk id="29" creationId="{38EF6850-1755-7FED-28E2-0037427A8E98}"/>
          </ac:picMkLst>
        </pc:picChg>
        <pc:picChg chg="add mod">
          <ac:chgData name="Einola Henrik" userId="81ed6ec0-2089-42b0-836c-28b599489eeb" providerId="ADAL" clId="{A291AC59-0E08-45EE-A8B1-0D0F380B3E2B}" dt="2024-02-18T18:55:46.012" v="1113" actId="1076"/>
          <ac:picMkLst>
            <pc:docMk/>
            <pc:sldMk cId="646934518" sldId="256"/>
            <ac:picMk id="31" creationId="{10866820-A305-71F7-16A3-82AF25D75F0E}"/>
          </ac:picMkLst>
        </pc:picChg>
        <pc:cxnChg chg="add del mod">
          <ac:chgData name="Einola Henrik" userId="81ed6ec0-2089-42b0-836c-28b599489eeb" providerId="ADAL" clId="{A291AC59-0E08-45EE-A8B1-0D0F380B3E2B}" dt="2024-02-18T18:54:55.623" v="1101" actId="478"/>
          <ac:cxnSpMkLst>
            <pc:docMk/>
            <pc:sldMk cId="646934518" sldId="256"/>
            <ac:cxnSpMk id="14" creationId="{12113C33-602B-47FB-8C27-CEB7E7502435}"/>
          </ac:cxnSpMkLst>
        </pc:cxnChg>
        <pc:cxnChg chg="add del mod">
          <ac:chgData name="Einola Henrik" userId="81ed6ec0-2089-42b0-836c-28b599489eeb" providerId="ADAL" clId="{A291AC59-0E08-45EE-A8B1-0D0F380B3E2B}" dt="2024-02-18T18:54:55.623" v="1101" actId="478"/>
          <ac:cxnSpMkLst>
            <pc:docMk/>
            <pc:sldMk cId="646934518" sldId="256"/>
            <ac:cxnSpMk id="17" creationId="{3BED808E-0D56-C6A6-1F05-FCBFBE98B5D5}"/>
          </ac:cxnSpMkLst>
        </pc:cxnChg>
        <pc:cxnChg chg="add del mod">
          <ac:chgData name="Einola Henrik" userId="81ed6ec0-2089-42b0-836c-28b599489eeb" providerId="ADAL" clId="{A291AC59-0E08-45EE-A8B1-0D0F380B3E2B}" dt="2024-02-18T18:54:55.623" v="1101" actId="478"/>
          <ac:cxnSpMkLst>
            <pc:docMk/>
            <pc:sldMk cId="646934518" sldId="256"/>
            <ac:cxnSpMk id="19" creationId="{7F9AD2AC-8CDC-C29A-BFA6-5B8E46608E00}"/>
          </ac:cxnSpMkLst>
        </pc:cxnChg>
        <pc:cxnChg chg="add del mod">
          <ac:chgData name="Einola Henrik" userId="81ed6ec0-2089-42b0-836c-28b599489eeb" providerId="ADAL" clId="{A291AC59-0E08-45EE-A8B1-0D0F380B3E2B}" dt="2024-02-18T18:54:55.623" v="1101" actId="478"/>
          <ac:cxnSpMkLst>
            <pc:docMk/>
            <pc:sldMk cId="646934518" sldId="256"/>
            <ac:cxnSpMk id="23" creationId="{5CC198CD-2755-964E-AE44-362F7999945A}"/>
          </ac:cxnSpMkLst>
        </pc:cxnChg>
      </pc:sldChg>
      <pc:sldChg chg="addSp delSp modSp mod setBg">
        <pc:chgData name="Einola Henrik" userId="81ed6ec0-2089-42b0-836c-28b599489eeb" providerId="ADAL" clId="{A291AC59-0E08-45EE-A8B1-0D0F380B3E2B}" dt="2024-02-18T19:07:47.238" v="1466" actId="20577"/>
        <pc:sldMkLst>
          <pc:docMk/>
          <pc:sldMk cId="2459084833" sldId="257"/>
        </pc:sldMkLst>
        <pc:spChg chg="add del mod">
          <ac:chgData name="Einola Henrik" userId="81ed6ec0-2089-42b0-836c-28b599489eeb" providerId="ADAL" clId="{A291AC59-0E08-45EE-A8B1-0D0F380B3E2B}" dt="2024-02-18T17:55:26.076" v="6" actId="478"/>
          <ac:spMkLst>
            <pc:docMk/>
            <pc:sldMk cId="2459084833" sldId="257"/>
            <ac:spMk id="5" creationId="{AF4F8BA3-0AD4-D4B3-5E36-8D4711B3D274}"/>
          </ac:spMkLst>
        </pc:spChg>
        <pc:spChg chg="add del mod">
          <ac:chgData name="Einola Henrik" userId="81ed6ec0-2089-42b0-836c-28b599489eeb" providerId="ADAL" clId="{A291AC59-0E08-45EE-A8B1-0D0F380B3E2B}" dt="2024-02-18T17:58:04.241" v="55"/>
          <ac:spMkLst>
            <pc:docMk/>
            <pc:sldMk cId="2459084833" sldId="257"/>
            <ac:spMk id="7" creationId="{F5EEADC9-B47C-4E45-FA62-0BBB32F3167F}"/>
          </ac:spMkLst>
        </pc:spChg>
        <pc:spChg chg="add del mod">
          <ac:chgData name="Einola Henrik" userId="81ed6ec0-2089-42b0-836c-28b599489eeb" providerId="ADAL" clId="{A291AC59-0E08-45EE-A8B1-0D0F380B3E2B}" dt="2024-02-18T18:01:57.908" v="473" actId="22"/>
          <ac:spMkLst>
            <pc:docMk/>
            <pc:sldMk cId="2459084833" sldId="257"/>
            <ac:spMk id="10" creationId="{8CCBB8DD-C277-4D4B-B8A8-18ADCD3FB8B4}"/>
          </ac:spMkLst>
        </pc:spChg>
        <pc:spChg chg="add del">
          <ac:chgData name="Einola Henrik" userId="81ed6ec0-2089-42b0-836c-28b599489eeb" providerId="ADAL" clId="{A291AC59-0E08-45EE-A8B1-0D0F380B3E2B}" dt="2024-02-18T18:01:37.953" v="464" actId="26606"/>
          <ac:spMkLst>
            <pc:docMk/>
            <pc:sldMk cId="2459084833" sldId="257"/>
            <ac:spMk id="13" creationId="{F3060C83-F051-4F0E-ABAD-AA0DFC48B218}"/>
          </ac:spMkLst>
        </pc:spChg>
        <pc:spChg chg="add del mod">
          <ac:chgData name="Einola Henrik" userId="81ed6ec0-2089-42b0-836c-28b599489eeb" providerId="ADAL" clId="{A291AC59-0E08-45EE-A8B1-0D0F380B3E2B}" dt="2024-02-18T18:04:13.461" v="499" actId="478"/>
          <ac:spMkLst>
            <pc:docMk/>
            <pc:sldMk cId="2459084833" sldId="257"/>
            <ac:spMk id="14" creationId="{20E02E7A-CCE8-CB2C-75B8-D8530F8EE465}"/>
          </ac:spMkLst>
        </pc:spChg>
        <pc:spChg chg="add del">
          <ac:chgData name="Einola Henrik" userId="81ed6ec0-2089-42b0-836c-28b599489eeb" providerId="ADAL" clId="{A291AC59-0E08-45EE-A8B1-0D0F380B3E2B}" dt="2024-02-18T18:01:37.953" v="464" actId="26606"/>
          <ac:spMkLst>
            <pc:docMk/>
            <pc:sldMk cId="2459084833" sldId="257"/>
            <ac:spMk id="15" creationId="{83C98ABE-055B-441F-B07E-44F97F083C39}"/>
          </ac:spMkLst>
        </pc:spChg>
        <pc:spChg chg="add del">
          <ac:chgData name="Einola Henrik" userId="81ed6ec0-2089-42b0-836c-28b599489eeb" providerId="ADAL" clId="{A291AC59-0E08-45EE-A8B1-0D0F380B3E2B}" dt="2024-02-18T18:01:37.953" v="464" actId="26606"/>
          <ac:spMkLst>
            <pc:docMk/>
            <pc:sldMk cId="2459084833" sldId="257"/>
            <ac:spMk id="17" creationId="{29FDB030-9B49-4CED-8CCD-4D99382388AC}"/>
          </ac:spMkLst>
        </pc:spChg>
        <pc:spChg chg="add mod">
          <ac:chgData name="Einola Henrik" userId="81ed6ec0-2089-42b0-836c-28b599489eeb" providerId="ADAL" clId="{A291AC59-0E08-45EE-A8B1-0D0F380B3E2B}" dt="2024-02-18T18:07:49.447" v="613" actId="14100"/>
          <ac:spMkLst>
            <pc:docMk/>
            <pc:sldMk cId="2459084833" sldId="257"/>
            <ac:spMk id="18" creationId="{2EC56651-F6C0-2007-2D53-747BA3F4660D}"/>
          </ac:spMkLst>
        </pc:spChg>
        <pc:spChg chg="add del">
          <ac:chgData name="Einola Henrik" userId="81ed6ec0-2089-42b0-836c-28b599489eeb" providerId="ADAL" clId="{A291AC59-0E08-45EE-A8B1-0D0F380B3E2B}" dt="2024-02-18T18:01:37.953" v="464" actId="26606"/>
          <ac:spMkLst>
            <pc:docMk/>
            <pc:sldMk cId="2459084833" sldId="257"/>
            <ac:spMk id="19" creationId="{3783CA14-24A1-485C-8B30-D6A5D87987AD}"/>
          </ac:spMkLst>
        </pc:spChg>
        <pc:spChg chg="add mod">
          <ac:chgData name="Einola Henrik" userId="81ed6ec0-2089-42b0-836c-28b599489eeb" providerId="ADAL" clId="{A291AC59-0E08-45EE-A8B1-0D0F380B3E2B}" dt="2024-02-18T18:07:49.447" v="613" actId="14100"/>
          <ac:spMkLst>
            <pc:docMk/>
            <pc:sldMk cId="2459084833" sldId="257"/>
            <ac:spMk id="20" creationId="{2FFEF6B8-FA21-FA61-4081-AB3DAB7C06AD}"/>
          </ac:spMkLst>
        </pc:spChg>
        <pc:spChg chg="add del">
          <ac:chgData name="Einola Henrik" userId="81ed6ec0-2089-42b0-836c-28b599489eeb" providerId="ADAL" clId="{A291AC59-0E08-45EE-A8B1-0D0F380B3E2B}" dt="2024-02-18T18:01:37.953" v="464" actId="26606"/>
          <ac:spMkLst>
            <pc:docMk/>
            <pc:sldMk cId="2459084833" sldId="257"/>
            <ac:spMk id="21" creationId="{9A97C86A-04D6-40F7-AE84-31AB43E6A846}"/>
          </ac:spMkLst>
        </pc:spChg>
        <pc:spChg chg="add mod">
          <ac:chgData name="Einola Henrik" userId="81ed6ec0-2089-42b0-836c-28b599489eeb" providerId="ADAL" clId="{A291AC59-0E08-45EE-A8B1-0D0F380B3E2B}" dt="2024-02-18T18:06:45.812" v="513"/>
          <ac:spMkLst>
            <pc:docMk/>
            <pc:sldMk cId="2459084833" sldId="257"/>
            <ac:spMk id="22" creationId="{AF9B1422-D6F3-DDD6-09ED-D76C38464529}"/>
          </ac:spMkLst>
        </pc:spChg>
        <pc:spChg chg="add del">
          <ac:chgData name="Einola Henrik" userId="81ed6ec0-2089-42b0-836c-28b599489eeb" providerId="ADAL" clId="{A291AC59-0E08-45EE-A8B1-0D0F380B3E2B}" dt="2024-02-18T18:01:37.953" v="464" actId="26606"/>
          <ac:spMkLst>
            <pc:docMk/>
            <pc:sldMk cId="2459084833" sldId="257"/>
            <ac:spMk id="23" creationId="{FF9F2414-84E8-453E-B1F3-389FDE8192D9}"/>
          </ac:spMkLst>
        </pc:spChg>
        <pc:spChg chg="add del mod">
          <ac:chgData name="Einola Henrik" userId="81ed6ec0-2089-42b0-836c-28b599489eeb" providerId="ADAL" clId="{A291AC59-0E08-45EE-A8B1-0D0F380B3E2B}" dt="2024-02-18T18:08:03.009" v="616" actId="478"/>
          <ac:spMkLst>
            <pc:docMk/>
            <pc:sldMk cId="2459084833" sldId="257"/>
            <ac:spMk id="24" creationId="{0EF746D0-9EA3-C708-8098-5F055669DD26}"/>
          </ac:spMkLst>
        </pc:spChg>
        <pc:spChg chg="add del">
          <ac:chgData name="Einola Henrik" userId="81ed6ec0-2089-42b0-836c-28b599489eeb" providerId="ADAL" clId="{A291AC59-0E08-45EE-A8B1-0D0F380B3E2B}" dt="2024-02-18T18:01:37.953" v="464" actId="26606"/>
          <ac:spMkLst>
            <pc:docMk/>
            <pc:sldMk cId="2459084833" sldId="257"/>
            <ac:spMk id="25" creationId="{3ECA69A1-7536-43AC-85EF-C7106179F5ED}"/>
          </ac:spMkLst>
        </pc:spChg>
        <pc:spChg chg="add mod">
          <ac:chgData name="Einola Henrik" userId="81ed6ec0-2089-42b0-836c-28b599489eeb" providerId="ADAL" clId="{A291AC59-0E08-45EE-A8B1-0D0F380B3E2B}" dt="2024-02-18T18:06:45.812" v="513"/>
          <ac:spMkLst>
            <pc:docMk/>
            <pc:sldMk cId="2459084833" sldId="257"/>
            <ac:spMk id="26" creationId="{762315E2-C657-5873-E2BD-FB66B81B79E8}"/>
          </ac:spMkLst>
        </pc:spChg>
        <pc:spChg chg="add mod">
          <ac:chgData name="Einola Henrik" userId="81ed6ec0-2089-42b0-836c-28b599489eeb" providerId="ADAL" clId="{A291AC59-0E08-45EE-A8B1-0D0F380B3E2B}" dt="2024-02-18T18:06:45.812" v="513"/>
          <ac:spMkLst>
            <pc:docMk/>
            <pc:sldMk cId="2459084833" sldId="257"/>
            <ac:spMk id="27" creationId="{E2BB5DE8-C43D-A4D5-5816-DC5CAEA90733}"/>
          </ac:spMkLst>
        </pc:spChg>
        <pc:spChg chg="add mod">
          <ac:chgData name="Einola Henrik" userId="81ed6ec0-2089-42b0-836c-28b599489eeb" providerId="ADAL" clId="{A291AC59-0E08-45EE-A8B1-0D0F380B3E2B}" dt="2024-02-18T18:07:23.924" v="611" actId="1037"/>
          <ac:spMkLst>
            <pc:docMk/>
            <pc:sldMk cId="2459084833" sldId="257"/>
            <ac:spMk id="28" creationId="{6F298B63-4A4B-CC66-74B5-9ECDA049B688}"/>
          </ac:spMkLst>
        </pc:spChg>
        <pc:spChg chg="add mod">
          <ac:chgData name="Einola Henrik" userId="81ed6ec0-2089-42b0-836c-28b599489eeb" providerId="ADAL" clId="{A291AC59-0E08-45EE-A8B1-0D0F380B3E2B}" dt="2024-02-18T18:07:16.277" v="597" actId="1037"/>
          <ac:spMkLst>
            <pc:docMk/>
            <pc:sldMk cId="2459084833" sldId="257"/>
            <ac:spMk id="29" creationId="{6F770624-0B0A-1871-F3E2-D1874B6B7094}"/>
          </ac:spMkLst>
        </pc:spChg>
        <pc:spChg chg="add mod">
          <ac:chgData name="Einola Henrik" userId="81ed6ec0-2089-42b0-836c-28b599489eeb" providerId="ADAL" clId="{A291AC59-0E08-45EE-A8B1-0D0F380B3E2B}" dt="2024-02-18T18:07:49.447" v="613" actId="14100"/>
          <ac:spMkLst>
            <pc:docMk/>
            <pc:sldMk cId="2459084833" sldId="257"/>
            <ac:spMk id="34" creationId="{26EC40BE-518B-A216-A14D-9B1589C0C016}"/>
          </ac:spMkLst>
        </pc:spChg>
        <pc:spChg chg="add mod">
          <ac:chgData name="Einola Henrik" userId="81ed6ec0-2089-42b0-836c-28b599489eeb" providerId="ADAL" clId="{A291AC59-0E08-45EE-A8B1-0D0F380B3E2B}" dt="2024-02-18T18:07:49.447" v="613" actId="14100"/>
          <ac:spMkLst>
            <pc:docMk/>
            <pc:sldMk cId="2459084833" sldId="257"/>
            <ac:spMk id="35" creationId="{2D0C3CC8-9645-5F3C-7318-F51F781472A7}"/>
          </ac:spMkLst>
        </pc:spChg>
        <pc:spChg chg="add mod">
          <ac:chgData name="Einola Henrik" userId="81ed6ec0-2089-42b0-836c-28b599489eeb" providerId="ADAL" clId="{A291AC59-0E08-45EE-A8B1-0D0F380B3E2B}" dt="2024-02-18T18:07:49.447" v="613" actId="14100"/>
          <ac:spMkLst>
            <pc:docMk/>
            <pc:sldMk cId="2459084833" sldId="257"/>
            <ac:spMk id="36" creationId="{55C6C842-F8DC-E433-6A43-8DCCDF17C9D2}"/>
          </ac:spMkLst>
        </pc:spChg>
        <pc:spChg chg="add mod">
          <ac:chgData name="Einola Henrik" userId="81ed6ec0-2089-42b0-836c-28b599489eeb" providerId="ADAL" clId="{A291AC59-0E08-45EE-A8B1-0D0F380B3E2B}" dt="2024-02-18T18:07:49.447" v="613" actId="14100"/>
          <ac:spMkLst>
            <pc:docMk/>
            <pc:sldMk cId="2459084833" sldId="257"/>
            <ac:spMk id="37" creationId="{60947050-C459-CB5B-5F4F-E3BD336E3015}"/>
          </ac:spMkLst>
        </pc:spChg>
        <pc:spChg chg="add mod">
          <ac:chgData name="Einola Henrik" userId="81ed6ec0-2089-42b0-836c-28b599489eeb" providerId="ADAL" clId="{A291AC59-0E08-45EE-A8B1-0D0F380B3E2B}" dt="2024-02-18T18:07:49.447" v="613" actId="14100"/>
          <ac:spMkLst>
            <pc:docMk/>
            <pc:sldMk cId="2459084833" sldId="257"/>
            <ac:spMk id="38" creationId="{D64F19A4-615C-5535-686B-F6B1038FC4A3}"/>
          </ac:spMkLst>
        </pc:spChg>
        <pc:spChg chg="add mod">
          <ac:chgData name="Einola Henrik" userId="81ed6ec0-2089-42b0-836c-28b599489eeb" providerId="ADAL" clId="{A291AC59-0E08-45EE-A8B1-0D0F380B3E2B}" dt="2024-02-18T18:07:49.447" v="613" actId="14100"/>
          <ac:spMkLst>
            <pc:docMk/>
            <pc:sldMk cId="2459084833" sldId="257"/>
            <ac:spMk id="40" creationId="{018F5A63-69B7-6D81-2A7F-D3F527D8AA12}"/>
          </ac:spMkLst>
        </pc:spChg>
        <pc:spChg chg="add mod">
          <ac:chgData name="Einola Henrik" userId="81ed6ec0-2089-42b0-836c-28b599489eeb" providerId="ADAL" clId="{A291AC59-0E08-45EE-A8B1-0D0F380B3E2B}" dt="2024-02-18T18:07:49.447" v="613" actId="14100"/>
          <ac:spMkLst>
            <pc:docMk/>
            <pc:sldMk cId="2459084833" sldId="257"/>
            <ac:spMk id="41" creationId="{E4103C4E-FC0F-3854-AE6C-77E5F6280339}"/>
          </ac:spMkLst>
        </pc:spChg>
        <pc:spChg chg="add mod">
          <ac:chgData name="Einola Henrik" userId="81ed6ec0-2089-42b0-836c-28b599489eeb" providerId="ADAL" clId="{A291AC59-0E08-45EE-A8B1-0D0F380B3E2B}" dt="2024-02-18T18:07:49.447" v="613" actId="14100"/>
          <ac:spMkLst>
            <pc:docMk/>
            <pc:sldMk cId="2459084833" sldId="257"/>
            <ac:spMk id="42" creationId="{FDABA108-1256-E521-0453-B05F25A16AD1}"/>
          </ac:spMkLst>
        </pc:spChg>
        <pc:spChg chg="add mod">
          <ac:chgData name="Einola Henrik" userId="81ed6ec0-2089-42b0-836c-28b599489eeb" providerId="ADAL" clId="{A291AC59-0E08-45EE-A8B1-0D0F380B3E2B}" dt="2024-02-18T18:07:49.447" v="613" actId="14100"/>
          <ac:spMkLst>
            <pc:docMk/>
            <pc:sldMk cId="2459084833" sldId="257"/>
            <ac:spMk id="43" creationId="{2BBF7428-583F-0908-4339-05BD61B07F6E}"/>
          </ac:spMkLst>
        </pc:spChg>
        <pc:spChg chg="add mod">
          <ac:chgData name="Einola Henrik" userId="81ed6ec0-2089-42b0-836c-28b599489eeb" providerId="ADAL" clId="{A291AC59-0E08-45EE-A8B1-0D0F380B3E2B}" dt="2024-02-18T18:07:49.447" v="613" actId="14100"/>
          <ac:spMkLst>
            <pc:docMk/>
            <pc:sldMk cId="2459084833" sldId="257"/>
            <ac:spMk id="44" creationId="{C73C1C96-AFE8-F57B-4018-7F8D91C73D62}"/>
          </ac:spMkLst>
        </pc:spChg>
        <pc:spChg chg="add mod">
          <ac:chgData name="Einola Henrik" userId="81ed6ec0-2089-42b0-836c-28b599489eeb" providerId="ADAL" clId="{A291AC59-0E08-45EE-A8B1-0D0F380B3E2B}" dt="2024-02-18T18:06:45.812" v="513"/>
          <ac:spMkLst>
            <pc:docMk/>
            <pc:sldMk cId="2459084833" sldId="257"/>
            <ac:spMk id="45" creationId="{8303A285-31F7-A127-72DB-612E378A1E0D}"/>
          </ac:spMkLst>
        </pc:spChg>
        <pc:spChg chg="add mod">
          <ac:chgData name="Einola Henrik" userId="81ed6ec0-2089-42b0-836c-28b599489eeb" providerId="ADAL" clId="{A291AC59-0E08-45EE-A8B1-0D0F380B3E2B}" dt="2024-02-18T18:06:45.812" v="513"/>
          <ac:spMkLst>
            <pc:docMk/>
            <pc:sldMk cId="2459084833" sldId="257"/>
            <ac:spMk id="46" creationId="{C1C56029-D1D8-9AC4-3649-2DFA27E7596E}"/>
          </ac:spMkLst>
        </pc:spChg>
        <pc:spChg chg="add mod">
          <ac:chgData name="Einola Henrik" userId="81ed6ec0-2089-42b0-836c-28b599489eeb" providerId="ADAL" clId="{A291AC59-0E08-45EE-A8B1-0D0F380B3E2B}" dt="2024-02-18T18:06:45.812" v="513"/>
          <ac:spMkLst>
            <pc:docMk/>
            <pc:sldMk cId="2459084833" sldId="257"/>
            <ac:spMk id="47" creationId="{A0DDB9CC-2209-FE4A-A9F9-F348EE32355D}"/>
          </ac:spMkLst>
        </pc:spChg>
        <pc:spChg chg="add mod">
          <ac:chgData name="Einola Henrik" userId="81ed6ec0-2089-42b0-836c-28b599489eeb" providerId="ADAL" clId="{A291AC59-0E08-45EE-A8B1-0D0F380B3E2B}" dt="2024-02-18T18:06:45.812" v="513"/>
          <ac:spMkLst>
            <pc:docMk/>
            <pc:sldMk cId="2459084833" sldId="257"/>
            <ac:spMk id="50" creationId="{8DEB7C32-B32A-F15A-4C5E-C2B54FDA41AF}"/>
          </ac:spMkLst>
        </pc:spChg>
        <pc:spChg chg="add mod">
          <ac:chgData name="Einola Henrik" userId="81ed6ec0-2089-42b0-836c-28b599489eeb" providerId="ADAL" clId="{A291AC59-0E08-45EE-A8B1-0D0F380B3E2B}" dt="2024-02-18T18:06:45.812" v="513"/>
          <ac:spMkLst>
            <pc:docMk/>
            <pc:sldMk cId="2459084833" sldId="257"/>
            <ac:spMk id="51" creationId="{E7926AC3-C87E-5212-8CEE-01EC506B5E3C}"/>
          </ac:spMkLst>
        </pc:spChg>
        <pc:spChg chg="add mod">
          <ac:chgData name="Einola Henrik" userId="81ed6ec0-2089-42b0-836c-28b599489eeb" providerId="ADAL" clId="{A291AC59-0E08-45EE-A8B1-0D0F380B3E2B}" dt="2024-02-18T18:06:45.812" v="513"/>
          <ac:spMkLst>
            <pc:docMk/>
            <pc:sldMk cId="2459084833" sldId="257"/>
            <ac:spMk id="52" creationId="{7BFF7C1A-D17B-493C-6438-F892A7BC3EE5}"/>
          </ac:spMkLst>
        </pc:spChg>
        <pc:spChg chg="add mod">
          <ac:chgData name="Einola Henrik" userId="81ed6ec0-2089-42b0-836c-28b599489eeb" providerId="ADAL" clId="{A291AC59-0E08-45EE-A8B1-0D0F380B3E2B}" dt="2024-02-18T18:06:45.812" v="513"/>
          <ac:spMkLst>
            <pc:docMk/>
            <pc:sldMk cId="2459084833" sldId="257"/>
            <ac:spMk id="53" creationId="{0CB3B5BA-906C-6210-1145-8A412C523379}"/>
          </ac:spMkLst>
        </pc:spChg>
        <pc:spChg chg="add mod">
          <ac:chgData name="Einola Henrik" userId="81ed6ec0-2089-42b0-836c-28b599489eeb" providerId="ADAL" clId="{A291AC59-0E08-45EE-A8B1-0D0F380B3E2B}" dt="2024-02-18T18:06:45.812" v="513"/>
          <ac:spMkLst>
            <pc:docMk/>
            <pc:sldMk cId="2459084833" sldId="257"/>
            <ac:spMk id="54" creationId="{93CAB49F-BFF7-BA5B-1577-D24F6EEA3ECA}"/>
          </ac:spMkLst>
        </pc:spChg>
        <pc:spChg chg="add mod">
          <ac:chgData name="Einola Henrik" userId="81ed6ec0-2089-42b0-836c-28b599489eeb" providerId="ADAL" clId="{A291AC59-0E08-45EE-A8B1-0D0F380B3E2B}" dt="2024-02-18T18:06:45.812" v="513"/>
          <ac:spMkLst>
            <pc:docMk/>
            <pc:sldMk cId="2459084833" sldId="257"/>
            <ac:spMk id="55" creationId="{CC8EAB88-AB19-D2AA-679D-485F8FC67C5C}"/>
          </ac:spMkLst>
        </pc:spChg>
        <pc:spChg chg="add mod">
          <ac:chgData name="Einola Henrik" userId="81ed6ec0-2089-42b0-836c-28b599489eeb" providerId="ADAL" clId="{A291AC59-0E08-45EE-A8B1-0D0F380B3E2B}" dt="2024-02-18T18:06:45.812" v="513"/>
          <ac:spMkLst>
            <pc:docMk/>
            <pc:sldMk cId="2459084833" sldId="257"/>
            <ac:spMk id="56" creationId="{0D61DA1D-FD1E-0804-5115-4C8B2C3936B6}"/>
          </ac:spMkLst>
        </pc:spChg>
        <pc:spChg chg="add mod">
          <ac:chgData name="Einola Henrik" userId="81ed6ec0-2089-42b0-836c-28b599489eeb" providerId="ADAL" clId="{A291AC59-0E08-45EE-A8B1-0D0F380B3E2B}" dt="2024-02-18T18:06:45.812" v="513"/>
          <ac:spMkLst>
            <pc:docMk/>
            <pc:sldMk cId="2459084833" sldId="257"/>
            <ac:spMk id="57" creationId="{A13BD2C8-CDD8-FC27-DA83-B078A85B804B}"/>
          </ac:spMkLst>
        </pc:spChg>
        <pc:spChg chg="add mod">
          <ac:chgData name="Einola Henrik" userId="81ed6ec0-2089-42b0-836c-28b599489eeb" providerId="ADAL" clId="{A291AC59-0E08-45EE-A8B1-0D0F380B3E2B}" dt="2024-02-18T18:06:45.812" v="513"/>
          <ac:spMkLst>
            <pc:docMk/>
            <pc:sldMk cId="2459084833" sldId="257"/>
            <ac:spMk id="59" creationId="{C57F0CF5-A184-A13E-6C45-0A761DEC4BEF}"/>
          </ac:spMkLst>
        </pc:spChg>
        <pc:spChg chg="add mod">
          <ac:chgData name="Einola Henrik" userId="81ed6ec0-2089-42b0-836c-28b599489eeb" providerId="ADAL" clId="{A291AC59-0E08-45EE-A8B1-0D0F380B3E2B}" dt="2024-02-18T19:07:47.238" v="1466" actId="20577"/>
          <ac:spMkLst>
            <pc:docMk/>
            <pc:sldMk cId="2459084833" sldId="257"/>
            <ac:spMk id="60" creationId="{906B6E68-3A94-9B96-2C71-C03D731519C3}"/>
          </ac:spMkLst>
        </pc:spChg>
        <pc:graphicFrameChg chg="add del mod modGraphic">
          <ac:chgData name="Einola Henrik" userId="81ed6ec0-2089-42b0-836c-28b599489eeb" providerId="ADAL" clId="{A291AC59-0E08-45EE-A8B1-0D0F380B3E2B}" dt="2024-02-18T18:01:48.428" v="468" actId="478"/>
          <ac:graphicFrameMkLst>
            <pc:docMk/>
            <pc:sldMk cId="2459084833" sldId="257"/>
            <ac:graphicFrameMk id="8" creationId="{9E43B61F-5669-21F8-89BB-33A60E43E11A}"/>
          </ac:graphicFrameMkLst>
        </pc:graphicFrameChg>
        <pc:graphicFrameChg chg="add del mod modGraphic">
          <ac:chgData name="Einola Henrik" userId="81ed6ec0-2089-42b0-836c-28b599489eeb" providerId="ADAL" clId="{A291AC59-0E08-45EE-A8B1-0D0F380B3E2B}" dt="2024-02-18T18:04:17.448" v="500" actId="478"/>
          <ac:graphicFrameMkLst>
            <pc:docMk/>
            <pc:sldMk cId="2459084833" sldId="257"/>
            <ac:graphicFrameMk id="11" creationId="{3B40CA65-5F97-DB1C-6772-BFF098039220}"/>
          </ac:graphicFrameMkLst>
        </pc:graphicFrameChg>
        <pc:graphicFrameChg chg="add del mod">
          <ac:chgData name="Einola Henrik" userId="81ed6ec0-2089-42b0-836c-28b599489eeb" providerId="ADAL" clId="{A291AC59-0E08-45EE-A8B1-0D0F380B3E2B}" dt="2024-02-18T18:04:25.042" v="503" actId="478"/>
          <ac:graphicFrameMkLst>
            <pc:docMk/>
            <pc:sldMk cId="2459084833" sldId="257"/>
            <ac:graphicFrameMk id="16" creationId="{BF4FC456-D71D-8D6E-1C68-70E752419935}"/>
          </ac:graphicFrameMkLst>
        </pc:graphicFrameChg>
        <pc:picChg chg="add del mod">
          <ac:chgData name="Einola Henrik" userId="81ed6ec0-2089-42b0-836c-28b599489eeb" providerId="ADAL" clId="{A291AC59-0E08-45EE-A8B1-0D0F380B3E2B}" dt="2024-02-18T17:55:24.894" v="5" actId="478"/>
          <ac:picMkLst>
            <pc:docMk/>
            <pc:sldMk cId="2459084833" sldId="257"/>
            <ac:picMk id="3" creationId="{95BF8103-5C25-3A97-5831-5BF0C708AF49}"/>
          </ac:picMkLst>
        </pc:picChg>
        <pc:picChg chg="add mod">
          <ac:chgData name="Einola Henrik" userId="81ed6ec0-2089-42b0-836c-28b599489eeb" providerId="ADAL" clId="{A291AC59-0E08-45EE-A8B1-0D0F380B3E2B}" dt="2024-02-18T18:07:49.447" v="613" actId="14100"/>
          <ac:picMkLst>
            <pc:docMk/>
            <pc:sldMk cId="2459084833" sldId="257"/>
            <ac:picMk id="30" creationId="{4B1DB03B-C2B7-5320-3D34-F190A8820C3A}"/>
          </ac:picMkLst>
        </pc:picChg>
        <pc:picChg chg="add mod">
          <ac:chgData name="Einola Henrik" userId="81ed6ec0-2089-42b0-836c-28b599489eeb" providerId="ADAL" clId="{A291AC59-0E08-45EE-A8B1-0D0F380B3E2B}" dt="2024-02-18T18:07:49.447" v="613" actId="14100"/>
          <ac:picMkLst>
            <pc:docMk/>
            <pc:sldMk cId="2459084833" sldId="257"/>
            <ac:picMk id="31" creationId="{447CB3C3-9865-FF8D-7D76-B1E444084287}"/>
          </ac:picMkLst>
        </pc:picChg>
        <pc:picChg chg="add mod">
          <ac:chgData name="Einola Henrik" userId="81ed6ec0-2089-42b0-836c-28b599489eeb" providerId="ADAL" clId="{A291AC59-0E08-45EE-A8B1-0D0F380B3E2B}" dt="2024-02-18T18:07:49.447" v="613" actId="14100"/>
          <ac:picMkLst>
            <pc:docMk/>
            <pc:sldMk cId="2459084833" sldId="257"/>
            <ac:picMk id="32" creationId="{26AEE6C3-CA62-FF09-1B06-2B85D9D5BA5A}"/>
          </ac:picMkLst>
        </pc:picChg>
        <pc:picChg chg="add mod">
          <ac:chgData name="Einola Henrik" userId="81ed6ec0-2089-42b0-836c-28b599489eeb" providerId="ADAL" clId="{A291AC59-0E08-45EE-A8B1-0D0F380B3E2B}" dt="2024-02-18T18:07:49.447" v="613" actId="14100"/>
          <ac:picMkLst>
            <pc:docMk/>
            <pc:sldMk cId="2459084833" sldId="257"/>
            <ac:picMk id="33" creationId="{22817790-6001-F920-284C-A04E1FE1A70C}"/>
          </ac:picMkLst>
        </pc:picChg>
        <pc:picChg chg="add mod">
          <ac:chgData name="Einola Henrik" userId="81ed6ec0-2089-42b0-836c-28b599489eeb" providerId="ADAL" clId="{A291AC59-0E08-45EE-A8B1-0D0F380B3E2B}" dt="2024-02-18T18:06:45.812" v="513"/>
          <ac:picMkLst>
            <pc:docMk/>
            <pc:sldMk cId="2459084833" sldId="257"/>
            <ac:picMk id="49" creationId="{9389D0AC-1FCC-E7B3-C2A1-D20373EFBBB3}"/>
          </ac:picMkLst>
        </pc:picChg>
        <pc:cxnChg chg="add mod">
          <ac:chgData name="Einola Henrik" userId="81ed6ec0-2089-42b0-836c-28b599489eeb" providerId="ADAL" clId="{A291AC59-0E08-45EE-A8B1-0D0F380B3E2B}" dt="2024-02-18T18:07:49.447" v="613" actId="14100"/>
          <ac:cxnSpMkLst>
            <pc:docMk/>
            <pc:sldMk cId="2459084833" sldId="257"/>
            <ac:cxnSpMk id="39" creationId="{D4512404-7F31-7ADE-61DA-616DB05D64A6}"/>
          </ac:cxnSpMkLst>
        </pc:cxnChg>
        <pc:cxnChg chg="add mod">
          <ac:chgData name="Einola Henrik" userId="81ed6ec0-2089-42b0-836c-28b599489eeb" providerId="ADAL" clId="{A291AC59-0E08-45EE-A8B1-0D0F380B3E2B}" dt="2024-02-18T18:06:45.812" v="513"/>
          <ac:cxnSpMkLst>
            <pc:docMk/>
            <pc:sldMk cId="2459084833" sldId="257"/>
            <ac:cxnSpMk id="48" creationId="{5EDDF7D9-C470-0DC6-E394-AA42F5EDFC92}"/>
          </ac:cxnSpMkLst>
        </pc:cxnChg>
        <pc:cxnChg chg="add mod">
          <ac:chgData name="Einola Henrik" userId="81ed6ec0-2089-42b0-836c-28b599489eeb" providerId="ADAL" clId="{A291AC59-0E08-45EE-A8B1-0D0F380B3E2B}" dt="2024-02-18T18:06:45.812" v="513"/>
          <ac:cxnSpMkLst>
            <pc:docMk/>
            <pc:sldMk cId="2459084833" sldId="257"/>
            <ac:cxnSpMk id="58" creationId="{F05BDDA9-709C-E8B5-242E-2EE8779692A7}"/>
          </ac:cxnSpMkLst>
        </pc:cxnChg>
      </pc:sldChg>
      <pc:sldChg chg="addSp modSp mod setBg">
        <pc:chgData name="Einola Henrik" userId="81ed6ec0-2089-42b0-836c-28b599489eeb" providerId="ADAL" clId="{A291AC59-0E08-45EE-A8B1-0D0F380B3E2B}" dt="2024-02-18T19:07:52.321" v="1467" actId="20577"/>
        <pc:sldMkLst>
          <pc:docMk/>
          <pc:sldMk cId="1304774064" sldId="258"/>
        </pc:sldMkLst>
        <pc:spChg chg="add mod">
          <ac:chgData name="Einola Henrik" userId="81ed6ec0-2089-42b0-836c-28b599489eeb" providerId="ADAL" clId="{A291AC59-0E08-45EE-A8B1-0D0F380B3E2B}" dt="2024-02-18T18:14:08.309" v="664" actId="1076"/>
          <ac:spMkLst>
            <pc:docMk/>
            <pc:sldMk cId="1304774064" sldId="258"/>
            <ac:spMk id="4" creationId="{4C7135AC-C318-C897-B22E-A69CB394E8D6}"/>
          </ac:spMkLst>
        </pc:spChg>
        <pc:spChg chg="add mod">
          <ac:chgData name="Einola Henrik" userId="81ed6ec0-2089-42b0-836c-28b599489eeb" providerId="ADAL" clId="{A291AC59-0E08-45EE-A8B1-0D0F380B3E2B}" dt="2024-02-18T19:07:52.321" v="1467" actId="20577"/>
          <ac:spMkLst>
            <pc:docMk/>
            <pc:sldMk cId="1304774064" sldId="258"/>
            <ac:spMk id="5" creationId="{F0E7D37C-BE4F-BC18-1AB6-5D1EF93F7C8F}"/>
          </ac:spMkLst>
        </pc:spChg>
        <pc:picChg chg="add mod">
          <ac:chgData name="Einola Henrik" userId="81ed6ec0-2089-42b0-836c-28b599489eeb" providerId="ADAL" clId="{A291AC59-0E08-45EE-A8B1-0D0F380B3E2B}" dt="2024-02-18T18:14:06.041" v="663" actId="1076"/>
          <ac:picMkLst>
            <pc:docMk/>
            <pc:sldMk cId="1304774064" sldId="258"/>
            <ac:picMk id="2" creationId="{ADB83F2D-8F22-F524-F1B5-DF65AE874605}"/>
          </ac:picMkLst>
        </pc:picChg>
      </pc:sldChg>
      <pc:sldChg chg="addSp delSp modSp del mod">
        <pc:chgData name="Einola Henrik" userId="81ed6ec0-2089-42b0-836c-28b599489eeb" providerId="ADAL" clId="{A291AC59-0E08-45EE-A8B1-0D0F380B3E2B}" dt="2024-02-18T18:42:28.680" v="892" actId="2696"/>
        <pc:sldMkLst>
          <pc:docMk/>
          <pc:sldMk cId="1177838286" sldId="259"/>
        </pc:sldMkLst>
        <pc:spChg chg="add mod">
          <ac:chgData name="Einola Henrik" userId="81ed6ec0-2089-42b0-836c-28b599489eeb" providerId="ADAL" clId="{A291AC59-0E08-45EE-A8B1-0D0F380B3E2B}" dt="2024-02-18T18:37:06.755" v="737" actId="20577"/>
          <ac:spMkLst>
            <pc:docMk/>
            <pc:sldMk cId="1177838286" sldId="259"/>
            <ac:spMk id="3" creationId="{6318C29B-C4F8-9D7B-4B61-73C6967E819B}"/>
          </ac:spMkLst>
        </pc:spChg>
        <pc:spChg chg="add mod">
          <ac:chgData name="Einola Henrik" userId="81ed6ec0-2089-42b0-836c-28b599489eeb" providerId="ADAL" clId="{A291AC59-0E08-45EE-A8B1-0D0F380B3E2B}" dt="2024-02-18T18:40:37.126" v="891" actId="20577"/>
          <ac:spMkLst>
            <pc:docMk/>
            <pc:sldMk cId="1177838286" sldId="259"/>
            <ac:spMk id="4" creationId="{70707377-81DA-74BB-9E62-2EF20A716E38}"/>
          </ac:spMkLst>
        </pc:spChg>
        <pc:graphicFrameChg chg="add del mod">
          <ac:chgData name="Einola Henrik" userId="81ed6ec0-2089-42b0-836c-28b599489eeb" providerId="ADAL" clId="{A291AC59-0E08-45EE-A8B1-0D0F380B3E2B}" dt="2024-02-18T18:09:23.975" v="639" actId="478"/>
          <ac:graphicFrameMkLst>
            <pc:docMk/>
            <pc:sldMk cId="1177838286" sldId="259"/>
            <ac:graphicFrameMk id="2" creationId="{B34D35D7-4C8F-555A-7E44-DB618A63E413}"/>
          </ac:graphicFrameMkLst>
        </pc:graphicFrameChg>
        <pc:graphicFrameChg chg="add del mod modGraphic">
          <ac:chgData name="Einola Henrik" userId="81ed6ec0-2089-42b0-836c-28b599489eeb" providerId="ADAL" clId="{A291AC59-0E08-45EE-A8B1-0D0F380B3E2B}" dt="2024-02-18T18:40:00.259" v="881" actId="478"/>
          <ac:graphicFrameMkLst>
            <pc:docMk/>
            <pc:sldMk cId="1177838286" sldId="259"/>
            <ac:graphicFrameMk id="5" creationId="{5309AFC1-2E52-2E3B-B563-1731EFD08B48}"/>
          </ac:graphicFrameMkLst>
        </pc:graphicFrameChg>
        <pc:graphicFrameChg chg="add mod modGraphic">
          <ac:chgData name="Einola Henrik" userId="81ed6ec0-2089-42b0-836c-28b599489eeb" providerId="ADAL" clId="{A291AC59-0E08-45EE-A8B1-0D0F380B3E2B}" dt="2024-02-18T18:40:09.425" v="884" actId="14100"/>
          <ac:graphicFrameMkLst>
            <pc:docMk/>
            <pc:sldMk cId="1177838286" sldId="259"/>
            <ac:graphicFrameMk id="6" creationId="{5927B87B-080A-3408-621F-03B1E34A5F7D}"/>
          </ac:graphicFrameMkLst>
        </pc:graphicFrameChg>
        <pc:graphicFrameChg chg="add del mod modGraphic">
          <ac:chgData name="Einola Henrik" userId="81ed6ec0-2089-42b0-836c-28b599489eeb" providerId="ADAL" clId="{A291AC59-0E08-45EE-A8B1-0D0F380B3E2B}" dt="2024-02-18T18:40:31.796" v="889" actId="478"/>
          <ac:graphicFrameMkLst>
            <pc:docMk/>
            <pc:sldMk cId="1177838286" sldId="259"/>
            <ac:graphicFrameMk id="7" creationId="{F5ECD59F-04D7-0F05-44C7-BC3BE2586ECC}"/>
          </ac:graphicFrameMkLst>
        </pc:graphicFrameChg>
      </pc:sldChg>
      <pc:sldChg chg="addSp delSp modSp add mod setBg delDesignElem">
        <pc:chgData name="Einola Henrik" userId="81ed6ec0-2089-42b0-836c-28b599489eeb" providerId="ADAL" clId="{A291AC59-0E08-45EE-A8B1-0D0F380B3E2B}" dt="2024-02-18T18:54:15.752" v="1092" actId="1076"/>
        <pc:sldMkLst>
          <pc:docMk/>
          <pc:sldMk cId="2198737498" sldId="260"/>
        </pc:sldMkLst>
        <pc:spChg chg="add mod">
          <ac:chgData name="Einola Henrik" userId="81ed6ec0-2089-42b0-836c-28b599489eeb" providerId="ADAL" clId="{A291AC59-0E08-45EE-A8B1-0D0F380B3E2B}" dt="2024-02-18T17:57:30.461" v="47" actId="20577"/>
          <ac:spMkLst>
            <pc:docMk/>
            <pc:sldMk cId="2198737498" sldId="260"/>
            <ac:spMk id="4" creationId="{0C1965AC-A196-F13C-647B-58FAAEE2AC47}"/>
          </ac:spMkLst>
        </pc:spChg>
        <pc:spChg chg="mod">
          <ac:chgData name="Einola Henrik" userId="81ed6ec0-2089-42b0-836c-28b599489eeb" providerId="ADAL" clId="{A291AC59-0E08-45EE-A8B1-0D0F380B3E2B}" dt="2024-02-18T17:57:19.057" v="46" actId="790"/>
          <ac:spMkLst>
            <pc:docMk/>
            <pc:sldMk cId="2198737498" sldId="260"/>
            <ac:spMk id="5" creationId="{4492D706-8737-181E-F321-A127B7AAA90B}"/>
          </ac:spMkLst>
        </pc:spChg>
        <pc:spChg chg="del">
          <ac:chgData name="Einola Henrik" userId="81ed6ec0-2089-42b0-836c-28b599489eeb" providerId="ADAL" clId="{A291AC59-0E08-45EE-A8B1-0D0F380B3E2B}" dt="2024-02-18T17:56:04.343" v="26" actId="478"/>
          <ac:spMkLst>
            <pc:docMk/>
            <pc:sldMk cId="2198737498" sldId="260"/>
            <ac:spMk id="7" creationId="{4F8CAF43-137E-1C95-3928-856D11A9D571}"/>
          </ac:spMkLst>
        </pc:spChg>
        <pc:spChg chg="del mod">
          <ac:chgData name="Einola Henrik" userId="81ed6ec0-2089-42b0-836c-28b599489eeb" providerId="ADAL" clId="{A291AC59-0E08-45EE-A8B1-0D0F380B3E2B}" dt="2024-02-18T17:56:07.947" v="29" actId="478"/>
          <ac:spMkLst>
            <pc:docMk/>
            <pc:sldMk cId="2198737498" sldId="260"/>
            <ac:spMk id="9" creationId="{B9B6700F-6F57-2240-D63D-549059D15907}"/>
          </ac:spMkLst>
        </pc:spChg>
        <pc:spChg chg="add mod">
          <ac:chgData name="Einola Henrik" userId="81ed6ec0-2089-42b0-836c-28b599489eeb" providerId="ADAL" clId="{A291AC59-0E08-45EE-A8B1-0D0F380B3E2B}" dt="2024-02-18T18:54:15.752" v="1092" actId="1076"/>
          <ac:spMkLst>
            <pc:docMk/>
            <pc:sldMk cId="2198737498" sldId="260"/>
            <ac:spMk id="14" creationId="{A6B1B82D-E497-2EBD-7EE0-BBE78A5B4562}"/>
          </ac:spMkLst>
        </pc:spChg>
        <pc:spChg chg="add mod">
          <ac:chgData name="Einola Henrik" userId="81ed6ec0-2089-42b0-836c-28b599489eeb" providerId="ADAL" clId="{A291AC59-0E08-45EE-A8B1-0D0F380B3E2B}" dt="2024-02-18T18:54:15.752" v="1092" actId="1076"/>
          <ac:spMkLst>
            <pc:docMk/>
            <pc:sldMk cId="2198737498" sldId="260"/>
            <ac:spMk id="15" creationId="{02EC4AE5-EEB5-CFE6-2C7F-1491B170485E}"/>
          </ac:spMkLst>
        </pc:spChg>
        <pc:spChg chg="add mod">
          <ac:chgData name="Einola Henrik" userId="81ed6ec0-2089-42b0-836c-28b599489eeb" providerId="ADAL" clId="{A291AC59-0E08-45EE-A8B1-0D0F380B3E2B}" dt="2024-02-18T18:54:15.752" v="1092" actId="1076"/>
          <ac:spMkLst>
            <pc:docMk/>
            <pc:sldMk cId="2198737498" sldId="260"/>
            <ac:spMk id="17" creationId="{27A4C733-DF50-0954-CBE9-031AE2C90371}"/>
          </ac:spMkLst>
        </pc:spChg>
        <pc:spChg chg="add mod">
          <ac:chgData name="Einola Henrik" userId="81ed6ec0-2089-42b0-836c-28b599489eeb" providerId="ADAL" clId="{A291AC59-0E08-45EE-A8B1-0D0F380B3E2B}" dt="2024-02-18T18:54:15.752" v="1092" actId="1076"/>
          <ac:spMkLst>
            <pc:docMk/>
            <pc:sldMk cId="2198737498" sldId="260"/>
            <ac:spMk id="18" creationId="{67C6DE61-70D7-35D0-1AA4-F608C7801424}"/>
          </ac:spMkLst>
        </pc:spChg>
        <pc:spChg chg="add mod">
          <ac:chgData name="Einola Henrik" userId="81ed6ec0-2089-42b0-836c-28b599489eeb" providerId="ADAL" clId="{A291AC59-0E08-45EE-A8B1-0D0F380B3E2B}" dt="2024-02-18T18:54:15.752" v="1092" actId="1076"/>
          <ac:spMkLst>
            <pc:docMk/>
            <pc:sldMk cId="2198737498" sldId="260"/>
            <ac:spMk id="19" creationId="{BA0D772B-97EF-F23C-10B7-2E43EBB0199C}"/>
          </ac:spMkLst>
        </pc:spChg>
        <pc:spChg chg="add mod">
          <ac:chgData name="Einola Henrik" userId="81ed6ec0-2089-42b0-836c-28b599489eeb" providerId="ADAL" clId="{A291AC59-0E08-45EE-A8B1-0D0F380B3E2B}" dt="2024-02-18T18:54:15.752" v="1092" actId="1076"/>
          <ac:spMkLst>
            <pc:docMk/>
            <pc:sldMk cId="2198737498" sldId="260"/>
            <ac:spMk id="20" creationId="{982501AC-F181-60FF-8368-BED9FBB79090}"/>
          </ac:spMkLst>
        </pc:spChg>
        <pc:spChg chg="add mod">
          <ac:chgData name="Einola Henrik" userId="81ed6ec0-2089-42b0-836c-28b599489eeb" providerId="ADAL" clId="{A291AC59-0E08-45EE-A8B1-0D0F380B3E2B}" dt="2024-02-18T18:54:15.752" v="1092" actId="1076"/>
          <ac:spMkLst>
            <pc:docMk/>
            <pc:sldMk cId="2198737498" sldId="260"/>
            <ac:spMk id="21" creationId="{45121A3A-D558-CA11-AE5A-484C04463CE4}"/>
          </ac:spMkLst>
        </pc:spChg>
        <pc:spChg chg="add mod">
          <ac:chgData name="Einola Henrik" userId="81ed6ec0-2089-42b0-836c-28b599489eeb" providerId="ADAL" clId="{A291AC59-0E08-45EE-A8B1-0D0F380B3E2B}" dt="2024-02-18T18:54:15.752" v="1092" actId="1076"/>
          <ac:spMkLst>
            <pc:docMk/>
            <pc:sldMk cId="2198737498" sldId="260"/>
            <ac:spMk id="22" creationId="{DC2E14A5-0822-6EDE-86A2-778476EF4928}"/>
          </ac:spMkLst>
        </pc:spChg>
        <pc:spChg chg="add mod">
          <ac:chgData name="Einola Henrik" userId="81ed6ec0-2089-42b0-836c-28b599489eeb" providerId="ADAL" clId="{A291AC59-0E08-45EE-A8B1-0D0F380B3E2B}" dt="2024-02-18T18:54:15.752" v="1092" actId="1076"/>
          <ac:spMkLst>
            <pc:docMk/>
            <pc:sldMk cId="2198737498" sldId="260"/>
            <ac:spMk id="23" creationId="{483DF73A-83C6-8045-C122-56F99C6735D0}"/>
          </ac:spMkLst>
        </pc:spChg>
        <pc:spChg chg="add mod">
          <ac:chgData name="Einola Henrik" userId="81ed6ec0-2089-42b0-836c-28b599489eeb" providerId="ADAL" clId="{A291AC59-0E08-45EE-A8B1-0D0F380B3E2B}" dt="2024-02-18T18:54:15.752" v="1092" actId="1076"/>
          <ac:spMkLst>
            <pc:docMk/>
            <pc:sldMk cId="2198737498" sldId="260"/>
            <ac:spMk id="24" creationId="{5C37FD09-2CB6-DA70-A317-DAF0EE83B229}"/>
          </ac:spMkLst>
        </pc:spChg>
        <pc:spChg chg="add mod">
          <ac:chgData name="Einola Henrik" userId="81ed6ec0-2089-42b0-836c-28b599489eeb" providerId="ADAL" clId="{A291AC59-0E08-45EE-A8B1-0D0F380B3E2B}" dt="2024-02-18T18:54:15.752" v="1092" actId="1076"/>
          <ac:spMkLst>
            <pc:docMk/>
            <pc:sldMk cId="2198737498" sldId="260"/>
            <ac:spMk id="25" creationId="{1B0936C9-3030-69AA-51DB-241BA5A3F055}"/>
          </ac:spMkLst>
        </pc:spChg>
        <pc:spChg chg="add mod">
          <ac:chgData name="Einola Henrik" userId="81ed6ec0-2089-42b0-836c-28b599489eeb" providerId="ADAL" clId="{A291AC59-0E08-45EE-A8B1-0D0F380B3E2B}" dt="2024-02-18T18:54:15.752" v="1092" actId="1076"/>
          <ac:spMkLst>
            <pc:docMk/>
            <pc:sldMk cId="2198737498" sldId="260"/>
            <ac:spMk id="26" creationId="{AB16F2C4-5CC8-17B8-E7D8-D7D2BFD7D9EA}"/>
          </ac:spMkLst>
        </pc:spChg>
        <pc:grpChg chg="add del">
          <ac:chgData name="Einola Henrik" userId="81ed6ec0-2089-42b0-836c-28b599489eeb" providerId="ADAL" clId="{A291AC59-0E08-45EE-A8B1-0D0F380B3E2B}" dt="2024-02-18T18:05:15.581" v="510"/>
          <ac:grpSpMkLst>
            <pc:docMk/>
            <pc:sldMk cId="2198737498" sldId="260"/>
            <ac:grpSpMk id="10" creationId="{31C49F18-8757-4E87-5C2E-9D6D7B82BA3B}"/>
          </ac:grpSpMkLst>
        </pc:grpChg>
        <pc:picChg chg="add del mod">
          <ac:chgData name="Einola Henrik" userId="81ed6ec0-2089-42b0-836c-28b599489eeb" providerId="ADAL" clId="{A291AC59-0E08-45EE-A8B1-0D0F380B3E2B}" dt="2024-02-18T18:53:56.555" v="1084" actId="478"/>
          <ac:picMkLst>
            <pc:docMk/>
            <pc:sldMk cId="2198737498" sldId="260"/>
            <ac:picMk id="2" creationId="{54667E3E-7C95-7FD3-3723-192C864FC941}"/>
          </ac:picMkLst>
        </pc:picChg>
        <pc:picChg chg="del">
          <ac:chgData name="Einola Henrik" userId="81ed6ec0-2089-42b0-836c-28b599489eeb" providerId="ADAL" clId="{A291AC59-0E08-45EE-A8B1-0D0F380B3E2B}" dt="2024-02-18T17:55:55.607" v="23" actId="478"/>
          <ac:picMkLst>
            <pc:docMk/>
            <pc:sldMk cId="2198737498" sldId="260"/>
            <ac:picMk id="8" creationId="{BAA347A1-4AD0-CB86-0840-001FCB43674A}"/>
          </ac:picMkLst>
        </pc:picChg>
        <pc:picChg chg="add del mod">
          <ac:chgData name="Einola Henrik" userId="81ed6ec0-2089-42b0-836c-28b599489eeb" providerId="ADAL" clId="{A291AC59-0E08-45EE-A8B1-0D0F380B3E2B}" dt="2024-02-18T18:54:07.169" v="1090" actId="478"/>
          <ac:picMkLst>
            <pc:docMk/>
            <pc:sldMk cId="2198737498" sldId="260"/>
            <ac:picMk id="13" creationId="{8D2F305D-5BC4-16FB-2E99-17B60EDC71BB}"/>
          </ac:picMkLst>
        </pc:picChg>
        <pc:cxnChg chg="add mod">
          <ac:chgData name="Einola Henrik" userId="81ed6ec0-2089-42b0-836c-28b599489eeb" providerId="ADAL" clId="{A291AC59-0E08-45EE-A8B1-0D0F380B3E2B}" dt="2024-02-18T18:54:15.752" v="1092" actId="1076"/>
          <ac:cxnSpMkLst>
            <pc:docMk/>
            <pc:sldMk cId="2198737498" sldId="260"/>
            <ac:cxnSpMk id="16" creationId="{D1AE0C4A-C226-B732-182B-D84FD9C12B67}"/>
          </ac:cxnSpMkLst>
        </pc:cxnChg>
        <pc:cxnChg chg="add mod">
          <ac:chgData name="Einola Henrik" userId="81ed6ec0-2089-42b0-836c-28b599489eeb" providerId="ADAL" clId="{A291AC59-0E08-45EE-A8B1-0D0F380B3E2B}" dt="2024-02-18T18:54:15.752" v="1092" actId="1076"/>
          <ac:cxnSpMkLst>
            <pc:docMk/>
            <pc:sldMk cId="2198737498" sldId="260"/>
            <ac:cxnSpMk id="27" creationId="{F10F82ED-1994-1F53-B609-3C70D27F30ED}"/>
          </ac:cxnSpMkLst>
        </pc:cxnChg>
        <pc:cxnChg chg="add mod">
          <ac:chgData name="Einola Henrik" userId="81ed6ec0-2089-42b0-836c-28b599489eeb" providerId="ADAL" clId="{A291AC59-0E08-45EE-A8B1-0D0F380B3E2B}" dt="2024-02-18T18:54:15.752" v="1092" actId="1076"/>
          <ac:cxnSpMkLst>
            <pc:docMk/>
            <pc:sldMk cId="2198737498" sldId="260"/>
            <ac:cxnSpMk id="28" creationId="{B0A23774-8921-A510-C733-96C0943948C4}"/>
          </ac:cxnSpMkLst>
        </pc:cxnChg>
        <pc:cxnChg chg="add mod">
          <ac:chgData name="Einola Henrik" userId="81ed6ec0-2089-42b0-836c-28b599489eeb" providerId="ADAL" clId="{A291AC59-0E08-45EE-A8B1-0D0F380B3E2B}" dt="2024-02-18T18:54:15.752" v="1092" actId="1076"/>
          <ac:cxnSpMkLst>
            <pc:docMk/>
            <pc:sldMk cId="2198737498" sldId="260"/>
            <ac:cxnSpMk id="29" creationId="{3567BB81-2E61-8F1A-E327-065C03930049}"/>
          </ac:cxnSpMkLst>
        </pc:cxnChg>
        <pc:cxnChg chg="add mod">
          <ac:chgData name="Einola Henrik" userId="81ed6ec0-2089-42b0-836c-28b599489eeb" providerId="ADAL" clId="{A291AC59-0E08-45EE-A8B1-0D0F380B3E2B}" dt="2024-02-18T18:54:15.752" v="1092" actId="1076"/>
          <ac:cxnSpMkLst>
            <pc:docMk/>
            <pc:sldMk cId="2198737498" sldId="260"/>
            <ac:cxnSpMk id="30" creationId="{58658E54-C73A-BEA2-316F-7C3611031A59}"/>
          </ac:cxnSpMkLst>
        </pc:cxnChg>
        <pc:cxnChg chg="add mod">
          <ac:chgData name="Einola Henrik" userId="81ed6ec0-2089-42b0-836c-28b599489eeb" providerId="ADAL" clId="{A291AC59-0E08-45EE-A8B1-0D0F380B3E2B}" dt="2024-02-18T18:54:15.752" v="1092" actId="1076"/>
          <ac:cxnSpMkLst>
            <pc:docMk/>
            <pc:sldMk cId="2198737498" sldId="260"/>
            <ac:cxnSpMk id="31" creationId="{D818E466-3705-C950-F994-E9A4AC15107F}"/>
          </ac:cxnSpMkLst>
        </pc:cxnChg>
        <pc:cxnChg chg="add mod">
          <ac:chgData name="Einola Henrik" userId="81ed6ec0-2089-42b0-836c-28b599489eeb" providerId="ADAL" clId="{A291AC59-0E08-45EE-A8B1-0D0F380B3E2B}" dt="2024-02-18T18:54:15.752" v="1092" actId="1076"/>
          <ac:cxnSpMkLst>
            <pc:docMk/>
            <pc:sldMk cId="2198737498" sldId="260"/>
            <ac:cxnSpMk id="32" creationId="{3865606B-CD4F-DFA0-9B4E-B6BF90E458EA}"/>
          </ac:cxnSpMkLst>
        </pc:cxnChg>
      </pc:sldChg>
      <pc:sldChg chg="addSp delSp modSp add mod ord">
        <pc:chgData name="Einola Henrik" userId="81ed6ec0-2089-42b0-836c-28b599489eeb" providerId="ADAL" clId="{A291AC59-0E08-45EE-A8B1-0D0F380B3E2B}" dt="2024-02-18T19:07:40.021" v="1464" actId="20577"/>
        <pc:sldMkLst>
          <pc:docMk/>
          <pc:sldMk cId="873771106" sldId="261"/>
        </pc:sldMkLst>
        <pc:spChg chg="add mod">
          <ac:chgData name="Einola Henrik" userId="81ed6ec0-2089-42b0-836c-28b599489eeb" providerId="ADAL" clId="{A291AC59-0E08-45EE-A8B1-0D0F380B3E2B}" dt="2024-02-18T17:58:59.167" v="92" actId="1037"/>
          <ac:spMkLst>
            <pc:docMk/>
            <pc:sldMk cId="873771106" sldId="261"/>
            <ac:spMk id="2" creationId="{C8CA5B33-1EB1-6F8D-25AA-CCC1E22FDCCE}"/>
          </ac:spMkLst>
        </pc:spChg>
        <pc:spChg chg="add mod">
          <ac:chgData name="Einola Henrik" userId="81ed6ec0-2089-42b0-836c-28b599489eeb" providerId="ADAL" clId="{A291AC59-0E08-45EE-A8B1-0D0F380B3E2B}" dt="2024-02-18T17:58:59.167" v="92" actId="1037"/>
          <ac:spMkLst>
            <pc:docMk/>
            <pc:sldMk cId="873771106" sldId="261"/>
            <ac:spMk id="3" creationId="{9D6A65DF-DC93-7413-90DF-6E6531B1DC08}"/>
          </ac:spMkLst>
        </pc:spChg>
        <pc:spChg chg="add mod">
          <ac:chgData name="Einola Henrik" userId="81ed6ec0-2089-42b0-836c-28b599489eeb" providerId="ADAL" clId="{A291AC59-0E08-45EE-A8B1-0D0F380B3E2B}" dt="2024-02-18T18:00:29.930" v="375" actId="1076"/>
          <ac:spMkLst>
            <pc:docMk/>
            <pc:sldMk cId="873771106" sldId="261"/>
            <ac:spMk id="4" creationId="{FFDD3EBD-4462-31E0-0FAB-612A052DC3B8}"/>
          </ac:spMkLst>
        </pc:spChg>
        <pc:spChg chg="mod">
          <ac:chgData name="Einola Henrik" userId="81ed6ec0-2089-42b0-836c-28b599489eeb" providerId="ADAL" clId="{A291AC59-0E08-45EE-A8B1-0D0F380B3E2B}" dt="2024-02-18T19:07:40.021" v="1464" actId="20577"/>
          <ac:spMkLst>
            <pc:docMk/>
            <pc:sldMk cId="873771106" sldId="261"/>
            <ac:spMk id="5" creationId="{11B3DAFD-F994-983C-C302-715FEFE8CB31}"/>
          </ac:spMkLst>
        </pc:spChg>
        <pc:spChg chg="add mod">
          <ac:chgData name="Einola Henrik" userId="81ed6ec0-2089-42b0-836c-28b599489eeb" providerId="ADAL" clId="{A291AC59-0E08-45EE-A8B1-0D0F380B3E2B}" dt="2024-02-18T17:59:31.186" v="231" actId="1037"/>
          <ac:spMkLst>
            <pc:docMk/>
            <pc:sldMk cId="873771106" sldId="261"/>
            <ac:spMk id="6" creationId="{A2E23464-00D2-3321-BC2B-8D0F2E39D3A7}"/>
          </ac:spMkLst>
        </pc:spChg>
        <pc:spChg chg="del">
          <ac:chgData name="Einola Henrik" userId="81ed6ec0-2089-42b0-836c-28b599489eeb" providerId="ADAL" clId="{A291AC59-0E08-45EE-A8B1-0D0F380B3E2B}" dt="2024-02-18T17:58:08.823" v="57" actId="478"/>
          <ac:spMkLst>
            <pc:docMk/>
            <pc:sldMk cId="873771106" sldId="261"/>
            <ac:spMk id="7" creationId="{304E9EFD-64F1-7284-4E07-3BDA86E2F4E3}"/>
          </ac:spMkLst>
        </pc:spChg>
        <pc:spChg chg="del mod">
          <ac:chgData name="Einola Henrik" userId="81ed6ec0-2089-42b0-836c-28b599489eeb" providerId="ADAL" clId="{A291AC59-0E08-45EE-A8B1-0D0F380B3E2B}" dt="2024-02-18T17:58:10.890" v="60" actId="478"/>
          <ac:spMkLst>
            <pc:docMk/>
            <pc:sldMk cId="873771106" sldId="261"/>
            <ac:spMk id="9" creationId="{7D4C7D78-BA2F-98B2-A27F-C690F7C3713D}"/>
          </ac:spMkLst>
        </pc:spChg>
        <pc:spChg chg="add mod">
          <ac:chgData name="Einola Henrik" userId="81ed6ec0-2089-42b0-836c-28b599489eeb" providerId="ADAL" clId="{A291AC59-0E08-45EE-A8B1-0D0F380B3E2B}" dt="2024-02-18T17:59:33.327" v="237" actId="1037"/>
          <ac:spMkLst>
            <pc:docMk/>
            <pc:sldMk cId="873771106" sldId="261"/>
            <ac:spMk id="10" creationId="{8B64FEA8-5528-F5B1-3589-390B150F32F8}"/>
          </ac:spMkLst>
        </pc:spChg>
        <pc:spChg chg="add mod">
          <ac:chgData name="Einola Henrik" userId="81ed6ec0-2089-42b0-836c-28b599489eeb" providerId="ADAL" clId="{A291AC59-0E08-45EE-A8B1-0D0F380B3E2B}" dt="2024-02-18T17:59:31.186" v="231" actId="1037"/>
          <ac:spMkLst>
            <pc:docMk/>
            <pc:sldMk cId="873771106" sldId="261"/>
            <ac:spMk id="11" creationId="{ACAA166B-0624-FAF7-EF32-DD57AEFBB4DE}"/>
          </ac:spMkLst>
        </pc:spChg>
        <pc:spChg chg="add mod">
          <ac:chgData name="Einola Henrik" userId="81ed6ec0-2089-42b0-836c-28b599489eeb" providerId="ADAL" clId="{A291AC59-0E08-45EE-A8B1-0D0F380B3E2B}" dt="2024-02-18T17:58:59.167" v="92" actId="1037"/>
          <ac:spMkLst>
            <pc:docMk/>
            <pc:sldMk cId="873771106" sldId="261"/>
            <ac:spMk id="14" creationId="{CD9738EF-934B-49B8-17BB-E331AAC46B23}"/>
          </ac:spMkLst>
        </pc:spChg>
        <pc:spChg chg="add mod">
          <ac:chgData name="Einola Henrik" userId="81ed6ec0-2089-42b0-836c-28b599489eeb" providerId="ADAL" clId="{A291AC59-0E08-45EE-A8B1-0D0F380B3E2B}" dt="2024-02-18T17:58:59.167" v="92" actId="1037"/>
          <ac:spMkLst>
            <pc:docMk/>
            <pc:sldMk cId="873771106" sldId="261"/>
            <ac:spMk id="15" creationId="{8A2F7B6C-18AA-D793-44F0-43D71F916F64}"/>
          </ac:spMkLst>
        </pc:spChg>
        <pc:spChg chg="add mod">
          <ac:chgData name="Einola Henrik" userId="81ed6ec0-2089-42b0-836c-28b599489eeb" providerId="ADAL" clId="{A291AC59-0E08-45EE-A8B1-0D0F380B3E2B}" dt="2024-02-18T17:59:31.186" v="231" actId="1037"/>
          <ac:spMkLst>
            <pc:docMk/>
            <pc:sldMk cId="873771106" sldId="261"/>
            <ac:spMk id="17" creationId="{37B3DE22-66FF-361F-4E23-4910B364185D}"/>
          </ac:spMkLst>
        </pc:spChg>
        <pc:spChg chg="add mod">
          <ac:chgData name="Einola Henrik" userId="81ed6ec0-2089-42b0-836c-28b599489eeb" providerId="ADAL" clId="{A291AC59-0E08-45EE-A8B1-0D0F380B3E2B}" dt="2024-02-18T17:59:36.494" v="238" actId="1076"/>
          <ac:spMkLst>
            <pc:docMk/>
            <pc:sldMk cId="873771106" sldId="261"/>
            <ac:spMk id="18" creationId="{B4BF0AE7-AEC0-8366-E590-43D8B1436ED5}"/>
          </ac:spMkLst>
        </pc:spChg>
        <pc:spChg chg="add mod">
          <ac:chgData name="Einola Henrik" userId="81ed6ec0-2089-42b0-836c-28b599489eeb" providerId="ADAL" clId="{A291AC59-0E08-45EE-A8B1-0D0F380B3E2B}" dt="2024-02-18T17:59:25.779" v="221" actId="1037"/>
          <ac:spMkLst>
            <pc:docMk/>
            <pc:sldMk cId="873771106" sldId="261"/>
            <ac:spMk id="19" creationId="{468C27E4-BBFE-8027-4787-BA2297BB56B0}"/>
          </ac:spMkLst>
        </pc:spChg>
        <pc:spChg chg="add mod">
          <ac:chgData name="Einola Henrik" userId="81ed6ec0-2089-42b0-836c-28b599489eeb" providerId="ADAL" clId="{A291AC59-0E08-45EE-A8B1-0D0F380B3E2B}" dt="2024-02-18T17:59:25.779" v="221" actId="1037"/>
          <ac:spMkLst>
            <pc:docMk/>
            <pc:sldMk cId="873771106" sldId="261"/>
            <ac:spMk id="21" creationId="{7480B053-ACAE-1193-A32C-8A59CAC4A5AD}"/>
          </ac:spMkLst>
        </pc:spChg>
        <pc:spChg chg="add mod">
          <ac:chgData name="Einola Henrik" userId="81ed6ec0-2089-42b0-836c-28b599489eeb" providerId="ADAL" clId="{A291AC59-0E08-45EE-A8B1-0D0F380B3E2B}" dt="2024-02-18T17:59:25.779" v="221" actId="1037"/>
          <ac:spMkLst>
            <pc:docMk/>
            <pc:sldMk cId="873771106" sldId="261"/>
            <ac:spMk id="22" creationId="{87D0AABD-0DD1-53B1-16E9-F1B357D0D2AA}"/>
          </ac:spMkLst>
        </pc:spChg>
        <pc:spChg chg="add mod">
          <ac:chgData name="Einola Henrik" userId="81ed6ec0-2089-42b0-836c-28b599489eeb" providerId="ADAL" clId="{A291AC59-0E08-45EE-A8B1-0D0F380B3E2B}" dt="2024-02-18T17:59:25.779" v="221" actId="1037"/>
          <ac:spMkLst>
            <pc:docMk/>
            <pc:sldMk cId="873771106" sldId="261"/>
            <ac:spMk id="23" creationId="{60A5D531-DA04-EFF2-C9DD-50A3F773E4D1}"/>
          </ac:spMkLst>
        </pc:spChg>
        <pc:spChg chg="add mod">
          <ac:chgData name="Einola Henrik" userId="81ed6ec0-2089-42b0-836c-28b599489eeb" providerId="ADAL" clId="{A291AC59-0E08-45EE-A8B1-0D0F380B3E2B}" dt="2024-02-18T17:59:25.779" v="221" actId="1037"/>
          <ac:spMkLst>
            <pc:docMk/>
            <pc:sldMk cId="873771106" sldId="261"/>
            <ac:spMk id="24" creationId="{ABA19589-3A9E-9652-C43C-0A267AD617CA}"/>
          </ac:spMkLst>
        </pc:spChg>
        <pc:spChg chg="add mod">
          <ac:chgData name="Einola Henrik" userId="81ed6ec0-2089-42b0-836c-28b599489eeb" providerId="ADAL" clId="{A291AC59-0E08-45EE-A8B1-0D0F380B3E2B}" dt="2024-02-18T17:58:59.167" v="92" actId="1037"/>
          <ac:spMkLst>
            <pc:docMk/>
            <pc:sldMk cId="873771106" sldId="261"/>
            <ac:spMk id="25" creationId="{DBEB8D5F-EF56-174A-0BC6-3B39C164D093}"/>
          </ac:spMkLst>
        </pc:spChg>
        <pc:spChg chg="add mod">
          <ac:chgData name="Einola Henrik" userId="81ed6ec0-2089-42b0-836c-28b599489eeb" providerId="ADAL" clId="{A291AC59-0E08-45EE-A8B1-0D0F380B3E2B}" dt="2024-02-18T17:59:25.779" v="221" actId="1037"/>
          <ac:spMkLst>
            <pc:docMk/>
            <pc:sldMk cId="873771106" sldId="261"/>
            <ac:spMk id="27" creationId="{88851C36-6F9D-3F4E-A3D8-6E9895AE6575}"/>
          </ac:spMkLst>
        </pc:spChg>
        <pc:spChg chg="add mod">
          <ac:chgData name="Einola Henrik" userId="81ed6ec0-2089-42b0-836c-28b599489eeb" providerId="ADAL" clId="{A291AC59-0E08-45EE-A8B1-0D0F380B3E2B}" dt="2024-02-18T17:59:25.779" v="221" actId="1037"/>
          <ac:spMkLst>
            <pc:docMk/>
            <pc:sldMk cId="873771106" sldId="261"/>
            <ac:spMk id="28" creationId="{3006D8B6-5A1C-4CE9-B751-AA12C80F8D28}"/>
          </ac:spMkLst>
        </pc:spChg>
        <pc:spChg chg="add mod">
          <ac:chgData name="Einola Henrik" userId="81ed6ec0-2089-42b0-836c-28b599489eeb" providerId="ADAL" clId="{A291AC59-0E08-45EE-A8B1-0D0F380B3E2B}" dt="2024-02-18T17:59:25.779" v="221" actId="1037"/>
          <ac:spMkLst>
            <pc:docMk/>
            <pc:sldMk cId="873771106" sldId="261"/>
            <ac:spMk id="29" creationId="{CF2B1E4B-79ED-91E8-A4F2-14B5A32A32DE}"/>
          </ac:spMkLst>
        </pc:spChg>
        <pc:spChg chg="add mod">
          <ac:chgData name="Einola Henrik" userId="81ed6ec0-2089-42b0-836c-28b599489eeb" providerId="ADAL" clId="{A291AC59-0E08-45EE-A8B1-0D0F380B3E2B}" dt="2024-02-18T17:58:59.167" v="92" actId="1037"/>
          <ac:spMkLst>
            <pc:docMk/>
            <pc:sldMk cId="873771106" sldId="261"/>
            <ac:spMk id="31" creationId="{D8FF15AA-3A11-9A80-E982-98DB0FBDCC67}"/>
          </ac:spMkLst>
        </pc:spChg>
        <pc:spChg chg="add mod">
          <ac:chgData name="Einola Henrik" userId="81ed6ec0-2089-42b0-836c-28b599489eeb" providerId="ADAL" clId="{A291AC59-0E08-45EE-A8B1-0D0F380B3E2B}" dt="2024-02-18T17:59:31.186" v="231" actId="1037"/>
          <ac:spMkLst>
            <pc:docMk/>
            <pc:sldMk cId="873771106" sldId="261"/>
            <ac:spMk id="32" creationId="{C2C8A251-BAEB-10C6-1642-90038BE27D2C}"/>
          </ac:spMkLst>
        </pc:spChg>
        <pc:spChg chg="add mod">
          <ac:chgData name="Einola Henrik" userId="81ed6ec0-2089-42b0-836c-28b599489eeb" providerId="ADAL" clId="{A291AC59-0E08-45EE-A8B1-0D0F380B3E2B}" dt="2024-02-18T17:59:31.186" v="231" actId="1037"/>
          <ac:spMkLst>
            <pc:docMk/>
            <pc:sldMk cId="873771106" sldId="261"/>
            <ac:spMk id="33" creationId="{69368834-EE63-D93B-0B2C-403BDC15C5B6}"/>
          </ac:spMkLst>
        </pc:spChg>
        <pc:spChg chg="add mod">
          <ac:chgData name="Einola Henrik" userId="81ed6ec0-2089-42b0-836c-28b599489eeb" providerId="ADAL" clId="{A291AC59-0E08-45EE-A8B1-0D0F380B3E2B}" dt="2024-02-18T17:59:25.779" v="221" actId="1037"/>
          <ac:spMkLst>
            <pc:docMk/>
            <pc:sldMk cId="873771106" sldId="261"/>
            <ac:spMk id="34" creationId="{EDE954B7-63A0-1FD3-1DE7-3DE9F15C369A}"/>
          </ac:spMkLst>
        </pc:spChg>
        <pc:spChg chg="add mod">
          <ac:chgData name="Einola Henrik" userId="81ed6ec0-2089-42b0-836c-28b599489eeb" providerId="ADAL" clId="{A291AC59-0E08-45EE-A8B1-0D0F380B3E2B}" dt="2024-02-18T18:00:01.605" v="358" actId="1038"/>
          <ac:spMkLst>
            <pc:docMk/>
            <pc:sldMk cId="873771106" sldId="261"/>
            <ac:spMk id="35" creationId="{59FC9E1B-07CB-040F-F636-E4CAB53B5804}"/>
          </ac:spMkLst>
        </pc:spChg>
        <pc:spChg chg="add mod">
          <ac:chgData name="Einola Henrik" userId="81ed6ec0-2089-42b0-836c-28b599489eeb" providerId="ADAL" clId="{A291AC59-0E08-45EE-A8B1-0D0F380B3E2B}" dt="2024-02-18T18:00:01.605" v="358" actId="1038"/>
          <ac:spMkLst>
            <pc:docMk/>
            <pc:sldMk cId="873771106" sldId="261"/>
            <ac:spMk id="36" creationId="{5BC1875F-F2F6-E4A0-BAC0-6901F29F53AE}"/>
          </ac:spMkLst>
        </pc:spChg>
        <pc:spChg chg="add mod">
          <ac:chgData name="Einola Henrik" userId="81ed6ec0-2089-42b0-836c-28b599489eeb" providerId="ADAL" clId="{A291AC59-0E08-45EE-A8B1-0D0F380B3E2B}" dt="2024-02-18T18:00:01.605" v="358" actId="1038"/>
          <ac:spMkLst>
            <pc:docMk/>
            <pc:sldMk cId="873771106" sldId="261"/>
            <ac:spMk id="37" creationId="{086799DB-33A6-0775-4170-8AAC9AEA8101}"/>
          </ac:spMkLst>
        </pc:spChg>
        <pc:spChg chg="add mod">
          <ac:chgData name="Einola Henrik" userId="81ed6ec0-2089-42b0-836c-28b599489eeb" providerId="ADAL" clId="{A291AC59-0E08-45EE-A8B1-0D0F380B3E2B}" dt="2024-02-18T18:00:01.605" v="358" actId="1038"/>
          <ac:spMkLst>
            <pc:docMk/>
            <pc:sldMk cId="873771106" sldId="261"/>
            <ac:spMk id="38" creationId="{D5800CCE-27DD-B507-34B8-5EAA8E75DDBB}"/>
          </ac:spMkLst>
        </pc:spChg>
        <pc:spChg chg="add mod">
          <ac:chgData name="Einola Henrik" userId="81ed6ec0-2089-42b0-836c-28b599489eeb" providerId="ADAL" clId="{A291AC59-0E08-45EE-A8B1-0D0F380B3E2B}" dt="2024-02-18T18:00:01.605" v="358" actId="1038"/>
          <ac:spMkLst>
            <pc:docMk/>
            <pc:sldMk cId="873771106" sldId="261"/>
            <ac:spMk id="39" creationId="{BE1E3C1B-C136-5699-5B0E-74A399284F27}"/>
          </ac:spMkLst>
        </pc:spChg>
        <pc:spChg chg="add mod">
          <ac:chgData name="Einola Henrik" userId="81ed6ec0-2089-42b0-836c-28b599489eeb" providerId="ADAL" clId="{A291AC59-0E08-45EE-A8B1-0D0F380B3E2B}" dt="2024-02-18T18:00:01.605" v="358" actId="1038"/>
          <ac:spMkLst>
            <pc:docMk/>
            <pc:sldMk cId="873771106" sldId="261"/>
            <ac:spMk id="40" creationId="{ECF83FD5-A319-689F-8639-F83B5C75C3BF}"/>
          </ac:spMkLst>
        </pc:spChg>
        <pc:spChg chg="add mod">
          <ac:chgData name="Einola Henrik" userId="81ed6ec0-2089-42b0-836c-28b599489eeb" providerId="ADAL" clId="{A291AC59-0E08-45EE-A8B1-0D0F380B3E2B}" dt="2024-02-18T18:00:21.509" v="374" actId="1076"/>
          <ac:spMkLst>
            <pc:docMk/>
            <pc:sldMk cId="873771106" sldId="261"/>
            <ac:spMk id="41" creationId="{90FBF4B3-011C-942D-9FAD-CBC3747041C4}"/>
          </ac:spMkLst>
        </pc:spChg>
        <pc:picChg chg="del">
          <ac:chgData name="Einola Henrik" userId="81ed6ec0-2089-42b0-836c-28b599489eeb" providerId="ADAL" clId="{A291AC59-0E08-45EE-A8B1-0D0F380B3E2B}" dt="2024-02-18T17:58:09.721" v="58" actId="478"/>
          <ac:picMkLst>
            <pc:docMk/>
            <pc:sldMk cId="873771106" sldId="261"/>
            <ac:picMk id="8" creationId="{5490C7C7-0FA3-A7ED-F1FF-7E16D2EBAFD1}"/>
          </ac:picMkLst>
        </pc:picChg>
        <pc:picChg chg="add mod">
          <ac:chgData name="Einola Henrik" userId="81ed6ec0-2089-42b0-836c-28b599489eeb" providerId="ADAL" clId="{A291AC59-0E08-45EE-A8B1-0D0F380B3E2B}" dt="2024-02-18T17:58:59.167" v="92" actId="1037"/>
          <ac:picMkLst>
            <pc:docMk/>
            <pc:sldMk cId="873771106" sldId="261"/>
            <ac:picMk id="12" creationId="{A70833BD-DC70-7204-E4EE-11463D63C60E}"/>
          </ac:picMkLst>
        </pc:picChg>
        <pc:picChg chg="add mod">
          <ac:chgData name="Einola Henrik" userId="81ed6ec0-2089-42b0-836c-28b599489eeb" providerId="ADAL" clId="{A291AC59-0E08-45EE-A8B1-0D0F380B3E2B}" dt="2024-02-18T17:58:59.167" v="92" actId="1037"/>
          <ac:picMkLst>
            <pc:docMk/>
            <pc:sldMk cId="873771106" sldId="261"/>
            <ac:picMk id="13" creationId="{8DDD8787-80C8-659E-297C-946766C96C54}"/>
          </ac:picMkLst>
        </pc:picChg>
        <pc:picChg chg="add mod">
          <ac:chgData name="Einola Henrik" userId="81ed6ec0-2089-42b0-836c-28b599489eeb" providerId="ADAL" clId="{A291AC59-0E08-45EE-A8B1-0D0F380B3E2B}" dt="2024-02-18T17:59:31.186" v="231" actId="1037"/>
          <ac:picMkLst>
            <pc:docMk/>
            <pc:sldMk cId="873771106" sldId="261"/>
            <ac:picMk id="16" creationId="{20FD3434-1053-11C5-4C35-24C50012B8E9}"/>
          </ac:picMkLst>
        </pc:picChg>
        <pc:picChg chg="add mod">
          <ac:chgData name="Einola Henrik" userId="81ed6ec0-2089-42b0-836c-28b599489eeb" providerId="ADAL" clId="{A291AC59-0E08-45EE-A8B1-0D0F380B3E2B}" dt="2024-02-18T17:59:25.779" v="221" actId="1037"/>
          <ac:picMkLst>
            <pc:docMk/>
            <pc:sldMk cId="873771106" sldId="261"/>
            <ac:picMk id="20" creationId="{D378EBB3-9C49-FBAF-5A62-B55B88E36D0B}"/>
          </ac:picMkLst>
        </pc:picChg>
        <pc:picChg chg="add mod">
          <ac:chgData name="Einola Henrik" userId="81ed6ec0-2089-42b0-836c-28b599489eeb" providerId="ADAL" clId="{A291AC59-0E08-45EE-A8B1-0D0F380B3E2B}" dt="2024-02-18T17:58:59.167" v="92" actId="1037"/>
          <ac:picMkLst>
            <pc:docMk/>
            <pc:sldMk cId="873771106" sldId="261"/>
            <ac:picMk id="30" creationId="{C02F8820-ED9C-9071-26E5-242B337327D9}"/>
          </ac:picMkLst>
        </pc:picChg>
        <pc:cxnChg chg="add mod">
          <ac:chgData name="Einola Henrik" userId="81ed6ec0-2089-42b0-836c-28b599489eeb" providerId="ADAL" clId="{A291AC59-0E08-45EE-A8B1-0D0F380B3E2B}" dt="2024-02-18T17:59:25.779" v="221" actId="1037"/>
          <ac:cxnSpMkLst>
            <pc:docMk/>
            <pc:sldMk cId="873771106" sldId="261"/>
            <ac:cxnSpMk id="26" creationId="{3A400956-8FF6-9D33-9D86-241D3EABC6A0}"/>
          </ac:cxnSpMkLst>
        </pc:cxnChg>
      </pc:sldChg>
      <pc:sldChg chg="addSp delSp modSp add mod setBg delDesignElem">
        <pc:chgData name="Einola Henrik" userId="81ed6ec0-2089-42b0-836c-28b599489eeb" providerId="ADAL" clId="{A291AC59-0E08-45EE-A8B1-0D0F380B3E2B}" dt="2024-02-18T19:38:40.828" v="2078" actId="20577"/>
        <pc:sldMkLst>
          <pc:docMk/>
          <pc:sldMk cId="3819040303" sldId="262"/>
        </pc:sldMkLst>
        <pc:spChg chg="del">
          <ac:chgData name="Einola Henrik" userId="81ed6ec0-2089-42b0-836c-28b599489eeb" providerId="ADAL" clId="{A291AC59-0E08-45EE-A8B1-0D0F380B3E2B}" dt="2024-02-18T18:02:55.015" v="483" actId="478"/>
          <ac:spMkLst>
            <pc:docMk/>
            <pc:sldMk cId="3819040303" sldId="262"/>
            <ac:spMk id="2" creationId="{B6D9EF56-7F7F-6DC0-6595-C5E7C5394555}"/>
          </ac:spMkLst>
        </pc:spChg>
        <pc:spChg chg="del">
          <ac:chgData name="Einola Henrik" userId="81ed6ec0-2089-42b0-836c-28b599489eeb" providerId="ADAL" clId="{A291AC59-0E08-45EE-A8B1-0D0F380B3E2B}" dt="2024-02-18T18:02:58.721" v="486" actId="478"/>
          <ac:spMkLst>
            <pc:docMk/>
            <pc:sldMk cId="3819040303" sldId="262"/>
            <ac:spMk id="3" creationId="{6A2CF3BE-CBCB-9092-AB8A-50F8D5ACA14B}"/>
          </ac:spMkLst>
        </pc:spChg>
        <pc:spChg chg="del mod">
          <ac:chgData name="Einola Henrik" userId="81ed6ec0-2089-42b0-836c-28b599489eeb" providerId="ADAL" clId="{A291AC59-0E08-45EE-A8B1-0D0F380B3E2B}" dt="2024-02-18T18:03:02.450" v="490" actId="478"/>
          <ac:spMkLst>
            <pc:docMk/>
            <pc:sldMk cId="3819040303" sldId="262"/>
            <ac:spMk id="4" creationId="{37B5E487-F8DC-8BF4-16EF-E8093976E38A}"/>
          </ac:spMkLst>
        </pc:spChg>
        <pc:spChg chg="del">
          <ac:chgData name="Einola Henrik" userId="81ed6ec0-2089-42b0-836c-28b599489eeb" providerId="ADAL" clId="{A291AC59-0E08-45EE-A8B1-0D0F380B3E2B}" dt="2024-02-18T18:04:31.990" v="504" actId="478"/>
          <ac:spMkLst>
            <pc:docMk/>
            <pc:sldMk cId="3819040303" sldId="262"/>
            <ac:spMk id="5" creationId="{FB45CF72-DA35-233C-71F8-770E6B31BA17}"/>
          </ac:spMkLst>
        </pc:spChg>
        <pc:spChg chg="del">
          <ac:chgData name="Einola Henrik" userId="81ed6ec0-2089-42b0-836c-28b599489eeb" providerId="ADAL" clId="{A291AC59-0E08-45EE-A8B1-0D0F380B3E2B}" dt="2024-02-18T18:02:57.416" v="485" actId="478"/>
          <ac:spMkLst>
            <pc:docMk/>
            <pc:sldMk cId="3819040303" sldId="262"/>
            <ac:spMk id="6" creationId="{001CFE66-3648-7AF9-9953-5E2671C42D94}"/>
          </ac:spMkLst>
        </pc:spChg>
        <pc:spChg chg="del">
          <ac:chgData name="Einola Henrik" userId="81ed6ec0-2089-42b0-836c-28b599489eeb" providerId="ADAL" clId="{A291AC59-0E08-45EE-A8B1-0D0F380B3E2B}" dt="2024-02-18T18:03:03.818" v="491" actId="478"/>
          <ac:spMkLst>
            <pc:docMk/>
            <pc:sldMk cId="3819040303" sldId="262"/>
            <ac:spMk id="10" creationId="{154553D9-9A93-9FB8-522F-EB6C135EE6E3}"/>
          </ac:spMkLst>
        </pc:spChg>
        <pc:spChg chg="del">
          <ac:chgData name="Einola Henrik" userId="81ed6ec0-2089-42b0-836c-28b599489eeb" providerId="ADAL" clId="{A291AC59-0E08-45EE-A8B1-0D0F380B3E2B}" dt="2024-02-18T18:02:57.416" v="485" actId="478"/>
          <ac:spMkLst>
            <pc:docMk/>
            <pc:sldMk cId="3819040303" sldId="262"/>
            <ac:spMk id="11" creationId="{A5169FD1-C710-B8CF-DB84-13FC4D79A615}"/>
          </ac:spMkLst>
        </pc:spChg>
        <pc:spChg chg="del">
          <ac:chgData name="Einola Henrik" userId="81ed6ec0-2089-42b0-836c-28b599489eeb" providerId="ADAL" clId="{A291AC59-0E08-45EE-A8B1-0D0F380B3E2B}" dt="2024-02-18T18:02:57.416" v="485" actId="478"/>
          <ac:spMkLst>
            <pc:docMk/>
            <pc:sldMk cId="3819040303" sldId="262"/>
            <ac:spMk id="14" creationId="{FD46561B-C85F-59A8-A299-016B7AB6321A}"/>
          </ac:spMkLst>
        </pc:spChg>
        <pc:spChg chg="del">
          <ac:chgData name="Einola Henrik" userId="81ed6ec0-2089-42b0-836c-28b599489eeb" providerId="ADAL" clId="{A291AC59-0E08-45EE-A8B1-0D0F380B3E2B}" dt="2024-02-18T18:02:57.416" v="485" actId="478"/>
          <ac:spMkLst>
            <pc:docMk/>
            <pc:sldMk cId="3819040303" sldId="262"/>
            <ac:spMk id="15" creationId="{ED4D504D-1E6B-B683-C252-B277B85738CA}"/>
          </ac:spMkLst>
        </pc:spChg>
        <pc:spChg chg="del">
          <ac:chgData name="Einola Henrik" userId="81ed6ec0-2089-42b0-836c-28b599489eeb" providerId="ADAL" clId="{A291AC59-0E08-45EE-A8B1-0D0F380B3E2B}" dt="2024-02-18T18:02:57.416" v="485" actId="478"/>
          <ac:spMkLst>
            <pc:docMk/>
            <pc:sldMk cId="3819040303" sldId="262"/>
            <ac:spMk id="17" creationId="{CB3A59B8-45E4-FF7C-FB26-9DD3F0737E2A}"/>
          </ac:spMkLst>
        </pc:spChg>
        <pc:spChg chg="del">
          <ac:chgData name="Einola Henrik" userId="81ed6ec0-2089-42b0-836c-28b599489eeb" providerId="ADAL" clId="{A291AC59-0E08-45EE-A8B1-0D0F380B3E2B}" dt="2024-02-18T18:03:04.686" v="492" actId="478"/>
          <ac:spMkLst>
            <pc:docMk/>
            <pc:sldMk cId="3819040303" sldId="262"/>
            <ac:spMk id="18" creationId="{0C9D8D0B-B31B-33E5-C90D-4E799038B72C}"/>
          </ac:spMkLst>
        </pc:spChg>
        <pc:spChg chg="del">
          <ac:chgData name="Einola Henrik" userId="81ed6ec0-2089-42b0-836c-28b599489eeb" providerId="ADAL" clId="{A291AC59-0E08-45EE-A8B1-0D0F380B3E2B}" dt="2024-02-18T18:02:57.416" v="485" actId="478"/>
          <ac:spMkLst>
            <pc:docMk/>
            <pc:sldMk cId="3819040303" sldId="262"/>
            <ac:spMk id="19" creationId="{08A004D4-75B2-8D2B-5644-A571A62387AE}"/>
          </ac:spMkLst>
        </pc:spChg>
        <pc:spChg chg="del">
          <ac:chgData name="Einola Henrik" userId="81ed6ec0-2089-42b0-836c-28b599489eeb" providerId="ADAL" clId="{A291AC59-0E08-45EE-A8B1-0D0F380B3E2B}" dt="2024-02-18T18:02:57.416" v="485" actId="478"/>
          <ac:spMkLst>
            <pc:docMk/>
            <pc:sldMk cId="3819040303" sldId="262"/>
            <ac:spMk id="21" creationId="{AC7A2CB6-7CB2-FE87-1D9C-052641AD7F85}"/>
          </ac:spMkLst>
        </pc:spChg>
        <pc:spChg chg="del">
          <ac:chgData name="Einola Henrik" userId="81ed6ec0-2089-42b0-836c-28b599489eeb" providerId="ADAL" clId="{A291AC59-0E08-45EE-A8B1-0D0F380B3E2B}" dt="2024-02-18T18:02:57.416" v="485" actId="478"/>
          <ac:spMkLst>
            <pc:docMk/>
            <pc:sldMk cId="3819040303" sldId="262"/>
            <ac:spMk id="22" creationId="{2BDFCDC5-9E14-E082-E2C4-484F2315BD42}"/>
          </ac:spMkLst>
        </pc:spChg>
        <pc:spChg chg="del">
          <ac:chgData name="Einola Henrik" userId="81ed6ec0-2089-42b0-836c-28b599489eeb" providerId="ADAL" clId="{A291AC59-0E08-45EE-A8B1-0D0F380B3E2B}" dt="2024-02-18T18:02:57.416" v="485" actId="478"/>
          <ac:spMkLst>
            <pc:docMk/>
            <pc:sldMk cId="3819040303" sldId="262"/>
            <ac:spMk id="23" creationId="{A74914D4-002F-7F30-C1AF-446E61E2DBE8}"/>
          </ac:spMkLst>
        </pc:spChg>
        <pc:spChg chg="del">
          <ac:chgData name="Einola Henrik" userId="81ed6ec0-2089-42b0-836c-28b599489eeb" providerId="ADAL" clId="{A291AC59-0E08-45EE-A8B1-0D0F380B3E2B}" dt="2024-02-18T18:02:57.416" v="485" actId="478"/>
          <ac:spMkLst>
            <pc:docMk/>
            <pc:sldMk cId="3819040303" sldId="262"/>
            <ac:spMk id="24" creationId="{A93EE71E-226C-07E8-0ACC-C6E296172633}"/>
          </ac:spMkLst>
        </pc:spChg>
        <pc:spChg chg="del">
          <ac:chgData name="Einola Henrik" userId="81ed6ec0-2089-42b0-836c-28b599489eeb" providerId="ADAL" clId="{A291AC59-0E08-45EE-A8B1-0D0F380B3E2B}" dt="2024-02-18T18:02:58.721" v="486" actId="478"/>
          <ac:spMkLst>
            <pc:docMk/>
            <pc:sldMk cId="3819040303" sldId="262"/>
            <ac:spMk id="25" creationId="{441C54AF-7E4F-8B3F-321D-7CA49D40FD21}"/>
          </ac:spMkLst>
        </pc:spChg>
        <pc:spChg chg="del">
          <ac:chgData name="Einola Henrik" userId="81ed6ec0-2089-42b0-836c-28b599489eeb" providerId="ADAL" clId="{A291AC59-0E08-45EE-A8B1-0D0F380B3E2B}" dt="2024-02-18T18:02:57.416" v="485" actId="478"/>
          <ac:spMkLst>
            <pc:docMk/>
            <pc:sldMk cId="3819040303" sldId="262"/>
            <ac:spMk id="27" creationId="{7171E554-1C44-5B62-8D46-9CFF54D44421}"/>
          </ac:spMkLst>
        </pc:spChg>
        <pc:spChg chg="del">
          <ac:chgData name="Einola Henrik" userId="81ed6ec0-2089-42b0-836c-28b599489eeb" providerId="ADAL" clId="{A291AC59-0E08-45EE-A8B1-0D0F380B3E2B}" dt="2024-02-18T18:02:57.416" v="485" actId="478"/>
          <ac:spMkLst>
            <pc:docMk/>
            <pc:sldMk cId="3819040303" sldId="262"/>
            <ac:spMk id="28" creationId="{C6769F16-6EE2-4482-DD2D-018A783AC623}"/>
          </ac:spMkLst>
        </pc:spChg>
        <pc:spChg chg="del">
          <ac:chgData name="Einola Henrik" userId="81ed6ec0-2089-42b0-836c-28b599489eeb" providerId="ADAL" clId="{A291AC59-0E08-45EE-A8B1-0D0F380B3E2B}" dt="2024-02-18T18:02:57.416" v="485" actId="478"/>
          <ac:spMkLst>
            <pc:docMk/>
            <pc:sldMk cId="3819040303" sldId="262"/>
            <ac:spMk id="29" creationId="{3244EC89-930D-2DD2-061C-0D49F442EB41}"/>
          </ac:spMkLst>
        </pc:spChg>
        <pc:spChg chg="del">
          <ac:chgData name="Einola Henrik" userId="81ed6ec0-2089-42b0-836c-28b599489eeb" providerId="ADAL" clId="{A291AC59-0E08-45EE-A8B1-0D0F380B3E2B}" dt="2024-02-18T18:02:57.416" v="485" actId="478"/>
          <ac:spMkLst>
            <pc:docMk/>
            <pc:sldMk cId="3819040303" sldId="262"/>
            <ac:spMk id="31" creationId="{1D99A4AA-4920-26D5-161E-9DEE70142A73}"/>
          </ac:spMkLst>
        </pc:spChg>
        <pc:spChg chg="del">
          <ac:chgData name="Einola Henrik" userId="81ed6ec0-2089-42b0-836c-28b599489eeb" providerId="ADAL" clId="{A291AC59-0E08-45EE-A8B1-0D0F380B3E2B}" dt="2024-02-18T18:02:57.416" v="485" actId="478"/>
          <ac:spMkLst>
            <pc:docMk/>
            <pc:sldMk cId="3819040303" sldId="262"/>
            <ac:spMk id="32" creationId="{7507841B-5233-CA5F-271B-F1C4E900BDE4}"/>
          </ac:spMkLst>
        </pc:spChg>
        <pc:spChg chg="del">
          <ac:chgData name="Einola Henrik" userId="81ed6ec0-2089-42b0-836c-28b599489eeb" providerId="ADAL" clId="{A291AC59-0E08-45EE-A8B1-0D0F380B3E2B}" dt="2024-02-18T18:02:57.416" v="485" actId="478"/>
          <ac:spMkLst>
            <pc:docMk/>
            <pc:sldMk cId="3819040303" sldId="262"/>
            <ac:spMk id="33" creationId="{2FD75551-FB32-4B8E-0EEB-351A89C1EC2A}"/>
          </ac:spMkLst>
        </pc:spChg>
        <pc:spChg chg="del">
          <ac:chgData name="Einola Henrik" userId="81ed6ec0-2089-42b0-836c-28b599489eeb" providerId="ADAL" clId="{A291AC59-0E08-45EE-A8B1-0D0F380B3E2B}" dt="2024-02-18T18:02:57.416" v="485" actId="478"/>
          <ac:spMkLst>
            <pc:docMk/>
            <pc:sldMk cId="3819040303" sldId="262"/>
            <ac:spMk id="34" creationId="{4749DD00-42FB-2805-6C1E-542867EFA567}"/>
          </ac:spMkLst>
        </pc:spChg>
        <pc:spChg chg="del">
          <ac:chgData name="Einola Henrik" userId="81ed6ec0-2089-42b0-836c-28b599489eeb" providerId="ADAL" clId="{A291AC59-0E08-45EE-A8B1-0D0F380B3E2B}" dt="2024-02-18T18:02:57.416" v="485" actId="478"/>
          <ac:spMkLst>
            <pc:docMk/>
            <pc:sldMk cId="3819040303" sldId="262"/>
            <ac:spMk id="35" creationId="{6798203E-6C58-8A10-C384-F340581D1D51}"/>
          </ac:spMkLst>
        </pc:spChg>
        <pc:spChg chg="del">
          <ac:chgData name="Einola Henrik" userId="81ed6ec0-2089-42b0-836c-28b599489eeb" providerId="ADAL" clId="{A291AC59-0E08-45EE-A8B1-0D0F380B3E2B}" dt="2024-02-18T18:02:57.416" v="485" actId="478"/>
          <ac:spMkLst>
            <pc:docMk/>
            <pc:sldMk cId="3819040303" sldId="262"/>
            <ac:spMk id="36" creationId="{7B711400-1CB7-28AE-A8F5-68C5818E602B}"/>
          </ac:spMkLst>
        </pc:spChg>
        <pc:spChg chg="del">
          <ac:chgData name="Einola Henrik" userId="81ed6ec0-2089-42b0-836c-28b599489eeb" providerId="ADAL" clId="{A291AC59-0E08-45EE-A8B1-0D0F380B3E2B}" dt="2024-02-18T18:02:57.416" v="485" actId="478"/>
          <ac:spMkLst>
            <pc:docMk/>
            <pc:sldMk cId="3819040303" sldId="262"/>
            <ac:spMk id="37" creationId="{C5CEA218-6C68-2192-827D-9B376C2F9AE5}"/>
          </ac:spMkLst>
        </pc:spChg>
        <pc:spChg chg="del">
          <ac:chgData name="Einola Henrik" userId="81ed6ec0-2089-42b0-836c-28b599489eeb" providerId="ADAL" clId="{A291AC59-0E08-45EE-A8B1-0D0F380B3E2B}" dt="2024-02-18T18:02:57.416" v="485" actId="478"/>
          <ac:spMkLst>
            <pc:docMk/>
            <pc:sldMk cId="3819040303" sldId="262"/>
            <ac:spMk id="38" creationId="{FCA093C5-64AE-206B-89AC-305BD9D714A3}"/>
          </ac:spMkLst>
        </pc:spChg>
        <pc:spChg chg="del">
          <ac:chgData name="Einola Henrik" userId="81ed6ec0-2089-42b0-836c-28b599489eeb" providerId="ADAL" clId="{A291AC59-0E08-45EE-A8B1-0D0F380B3E2B}" dt="2024-02-18T18:02:57.416" v="485" actId="478"/>
          <ac:spMkLst>
            <pc:docMk/>
            <pc:sldMk cId="3819040303" sldId="262"/>
            <ac:spMk id="39" creationId="{CE97AAD2-76C2-3DFF-B475-A0DC1EC6BB1D}"/>
          </ac:spMkLst>
        </pc:spChg>
        <pc:spChg chg="del">
          <ac:chgData name="Einola Henrik" userId="81ed6ec0-2089-42b0-836c-28b599489eeb" providerId="ADAL" clId="{A291AC59-0E08-45EE-A8B1-0D0F380B3E2B}" dt="2024-02-18T18:02:57.416" v="485" actId="478"/>
          <ac:spMkLst>
            <pc:docMk/>
            <pc:sldMk cId="3819040303" sldId="262"/>
            <ac:spMk id="40" creationId="{8D7FD4FB-2DC9-B6F7-1F20-2D18C74FBAC3}"/>
          </ac:spMkLst>
        </pc:spChg>
        <pc:spChg chg="del">
          <ac:chgData name="Einola Henrik" userId="81ed6ec0-2089-42b0-836c-28b599489eeb" providerId="ADAL" clId="{A291AC59-0E08-45EE-A8B1-0D0F380B3E2B}" dt="2024-02-18T18:03:05.530" v="493" actId="478"/>
          <ac:spMkLst>
            <pc:docMk/>
            <pc:sldMk cId="3819040303" sldId="262"/>
            <ac:spMk id="41" creationId="{D3D8E511-4F6F-4BFE-E712-EEF24F896D0A}"/>
          </ac:spMkLst>
        </pc:spChg>
        <pc:spChg chg="add del">
          <ac:chgData name="Einola Henrik" userId="81ed6ec0-2089-42b0-836c-28b599489eeb" providerId="ADAL" clId="{A291AC59-0E08-45EE-A8B1-0D0F380B3E2B}" dt="2024-02-18T18:05:15.581" v="510"/>
          <ac:spMkLst>
            <pc:docMk/>
            <pc:sldMk cId="3819040303" sldId="262"/>
            <ac:spMk id="42" creationId="{86FF76B9-219D-4469-AF87-0236D29032F1}"/>
          </ac:spMkLst>
        </pc:spChg>
        <pc:spChg chg="add del">
          <ac:chgData name="Einola Henrik" userId="81ed6ec0-2089-42b0-836c-28b599489eeb" providerId="ADAL" clId="{A291AC59-0E08-45EE-A8B1-0D0F380B3E2B}" dt="2024-02-18T18:05:15.581" v="510"/>
          <ac:spMkLst>
            <pc:docMk/>
            <pc:sldMk cId="3819040303" sldId="262"/>
            <ac:spMk id="46" creationId="{2E80C965-DB6D-4F81-9E9E-B027384D0BD6}"/>
          </ac:spMkLst>
        </pc:spChg>
        <pc:spChg chg="add del">
          <ac:chgData name="Einola Henrik" userId="81ed6ec0-2089-42b0-836c-28b599489eeb" providerId="ADAL" clId="{A291AC59-0E08-45EE-A8B1-0D0F380B3E2B}" dt="2024-02-18T18:05:15.581" v="510"/>
          <ac:spMkLst>
            <pc:docMk/>
            <pc:sldMk cId="3819040303" sldId="262"/>
            <ac:spMk id="47" creationId="{633C5E46-DAC5-4661-9C87-22B08E2A512F}"/>
          </ac:spMkLst>
        </pc:spChg>
        <pc:spChg chg="add mod">
          <ac:chgData name="Einola Henrik" userId="81ed6ec0-2089-42b0-836c-28b599489eeb" providerId="ADAL" clId="{A291AC59-0E08-45EE-A8B1-0D0F380B3E2B}" dt="2024-02-18T19:07:43.587" v="1465" actId="20577"/>
          <ac:spMkLst>
            <pc:docMk/>
            <pc:sldMk cId="3819040303" sldId="262"/>
            <ac:spMk id="48" creationId="{FE2579C8-0806-BBC7-FDAA-966FFF73ACB1}"/>
          </ac:spMkLst>
        </pc:spChg>
        <pc:spChg chg="add del">
          <ac:chgData name="Einola Henrik" userId="81ed6ec0-2089-42b0-836c-28b599489eeb" providerId="ADAL" clId="{A291AC59-0E08-45EE-A8B1-0D0F380B3E2B}" dt="2024-02-18T18:13:42.415" v="657" actId="26606"/>
          <ac:spMkLst>
            <pc:docMk/>
            <pc:sldMk cId="3819040303" sldId="262"/>
            <ac:spMk id="53" creationId="{53F29798-D584-4792-9B62-3F5F5C36D619}"/>
          </ac:spMkLst>
        </pc:spChg>
        <pc:grpChg chg="add del">
          <ac:chgData name="Einola Henrik" userId="81ed6ec0-2089-42b0-836c-28b599489eeb" providerId="ADAL" clId="{A291AC59-0E08-45EE-A8B1-0D0F380B3E2B}" dt="2024-02-18T18:05:15.581" v="510"/>
          <ac:grpSpMkLst>
            <pc:docMk/>
            <pc:sldMk cId="3819040303" sldId="262"/>
            <ac:grpSpMk id="43" creationId="{DB88BD78-87E1-424D-B479-C37D8E41B12E}"/>
          </ac:grpSpMkLst>
        </pc:grpChg>
        <pc:graphicFrameChg chg="add del mod modGraphic">
          <ac:chgData name="Einola Henrik" userId="81ed6ec0-2089-42b0-836c-28b599489eeb" providerId="ADAL" clId="{A291AC59-0E08-45EE-A8B1-0D0F380B3E2B}" dt="2024-02-18T18:04:43.814" v="505" actId="478"/>
          <ac:graphicFrameMkLst>
            <pc:docMk/>
            <pc:sldMk cId="3819040303" sldId="262"/>
            <ac:graphicFrameMk id="7" creationId="{88D89D88-CDF5-4569-7F5A-AD5DF794F51D}"/>
          </ac:graphicFrameMkLst>
        </pc:graphicFrameChg>
        <pc:graphicFrameChg chg="add mod ord modGraphic">
          <ac:chgData name="Einola Henrik" userId="81ed6ec0-2089-42b0-836c-28b599489eeb" providerId="ADAL" clId="{A291AC59-0E08-45EE-A8B1-0D0F380B3E2B}" dt="2024-02-18T19:38:40.828" v="2078" actId="20577"/>
          <ac:graphicFrameMkLst>
            <pc:docMk/>
            <pc:sldMk cId="3819040303" sldId="262"/>
            <ac:graphicFrameMk id="8" creationId="{53079751-5DE7-D09F-AFFF-A8703D5B89D4}"/>
          </ac:graphicFrameMkLst>
        </pc:graphicFrameChg>
        <pc:graphicFrameChg chg="add mod">
          <ac:chgData name="Einola Henrik" userId="81ed6ec0-2089-42b0-836c-28b599489eeb" providerId="ADAL" clId="{A291AC59-0E08-45EE-A8B1-0D0F380B3E2B}" dt="2024-02-18T18:13:24.912" v="653"/>
          <ac:graphicFrameMkLst>
            <pc:docMk/>
            <pc:sldMk cId="3819040303" sldId="262"/>
            <ac:graphicFrameMk id="9" creationId="{D7EA3126-ADE7-AFE8-F534-80B8BA779E72}"/>
          </ac:graphicFrameMkLst>
        </pc:graphicFrameChg>
        <pc:picChg chg="del">
          <ac:chgData name="Einola Henrik" userId="81ed6ec0-2089-42b0-836c-28b599489eeb" providerId="ADAL" clId="{A291AC59-0E08-45EE-A8B1-0D0F380B3E2B}" dt="2024-02-18T18:02:53.747" v="482" actId="478"/>
          <ac:picMkLst>
            <pc:docMk/>
            <pc:sldMk cId="3819040303" sldId="262"/>
            <ac:picMk id="12" creationId="{B622C2A5-37EB-02A7-F485-20115626FA60}"/>
          </ac:picMkLst>
        </pc:picChg>
        <pc:picChg chg="del">
          <ac:chgData name="Einola Henrik" userId="81ed6ec0-2089-42b0-836c-28b599489eeb" providerId="ADAL" clId="{A291AC59-0E08-45EE-A8B1-0D0F380B3E2B}" dt="2024-02-18T18:03:00.273" v="487" actId="478"/>
          <ac:picMkLst>
            <pc:docMk/>
            <pc:sldMk cId="3819040303" sldId="262"/>
            <ac:picMk id="13" creationId="{900E46A2-64FF-1A8E-8626-6D20C70D28EB}"/>
          </ac:picMkLst>
        </pc:picChg>
        <pc:picChg chg="del">
          <ac:chgData name="Einola Henrik" userId="81ed6ec0-2089-42b0-836c-28b599489eeb" providerId="ADAL" clId="{A291AC59-0E08-45EE-A8B1-0D0F380B3E2B}" dt="2024-02-18T18:02:57.416" v="485" actId="478"/>
          <ac:picMkLst>
            <pc:docMk/>
            <pc:sldMk cId="3819040303" sldId="262"/>
            <ac:picMk id="16" creationId="{CC7DE721-F59A-6B2F-BE84-9BEB4C051688}"/>
          </ac:picMkLst>
        </pc:picChg>
        <pc:picChg chg="del">
          <ac:chgData name="Einola Henrik" userId="81ed6ec0-2089-42b0-836c-28b599489eeb" providerId="ADAL" clId="{A291AC59-0E08-45EE-A8B1-0D0F380B3E2B}" dt="2024-02-18T18:02:57.416" v="485" actId="478"/>
          <ac:picMkLst>
            <pc:docMk/>
            <pc:sldMk cId="3819040303" sldId="262"/>
            <ac:picMk id="20" creationId="{AE7C5605-4B9B-CA98-3E1F-7A7AF2ACAF11}"/>
          </ac:picMkLst>
        </pc:picChg>
        <pc:picChg chg="del">
          <ac:chgData name="Einola Henrik" userId="81ed6ec0-2089-42b0-836c-28b599489eeb" providerId="ADAL" clId="{A291AC59-0E08-45EE-A8B1-0D0F380B3E2B}" dt="2024-02-18T18:03:00.713" v="488" actId="478"/>
          <ac:picMkLst>
            <pc:docMk/>
            <pc:sldMk cId="3819040303" sldId="262"/>
            <ac:picMk id="30" creationId="{1172FAF2-D000-6144-D8FF-F8FE7FFE0256}"/>
          </ac:picMkLst>
        </pc:picChg>
        <pc:cxnChg chg="del">
          <ac:chgData name="Einola Henrik" userId="81ed6ec0-2089-42b0-836c-28b599489eeb" providerId="ADAL" clId="{A291AC59-0E08-45EE-A8B1-0D0F380B3E2B}" dt="2024-02-18T18:02:57.416" v="485" actId="478"/>
          <ac:cxnSpMkLst>
            <pc:docMk/>
            <pc:sldMk cId="3819040303" sldId="262"/>
            <ac:cxnSpMk id="26" creationId="{2BDCE036-F17E-D175-4A5D-CBEB288A9FDC}"/>
          </ac:cxnSpMkLst>
        </pc:cxnChg>
      </pc:sldChg>
      <pc:sldChg chg="addSp delSp modSp add mod ord">
        <pc:chgData name="Einola Henrik" userId="81ed6ec0-2089-42b0-836c-28b599489eeb" providerId="ADAL" clId="{A291AC59-0E08-45EE-A8B1-0D0F380B3E2B}" dt="2024-02-18T19:40:57.593" v="2166" actId="20577"/>
        <pc:sldMkLst>
          <pc:docMk/>
          <pc:sldMk cId="2317452518" sldId="263"/>
        </pc:sldMkLst>
        <pc:spChg chg="add mod">
          <ac:chgData name="Einola Henrik" userId="81ed6ec0-2089-42b0-836c-28b599489eeb" providerId="ADAL" clId="{A291AC59-0E08-45EE-A8B1-0D0F380B3E2B}" dt="2024-02-18T19:07:55.758" v="1468" actId="20577"/>
          <ac:spMkLst>
            <pc:docMk/>
            <pc:sldMk cId="2317452518" sldId="263"/>
            <ac:spMk id="4" creationId="{14A93A30-1C85-09B5-F457-CC5A07E09A4A}"/>
          </ac:spMkLst>
        </pc:spChg>
        <pc:graphicFrameChg chg="add mod">
          <ac:chgData name="Einola Henrik" userId="81ed6ec0-2089-42b0-836c-28b599489eeb" providerId="ADAL" clId="{A291AC59-0E08-45EE-A8B1-0D0F380B3E2B}" dt="2024-02-18T18:09:33.494" v="642"/>
          <ac:graphicFrameMkLst>
            <pc:docMk/>
            <pc:sldMk cId="2317452518" sldId="263"/>
            <ac:graphicFrameMk id="2" creationId="{A8F46552-99F9-0E28-44F3-1846BE70BB23}"/>
          </ac:graphicFrameMkLst>
        </pc:graphicFrameChg>
        <pc:graphicFrameChg chg="add mod modGraphic">
          <ac:chgData name="Einola Henrik" userId="81ed6ec0-2089-42b0-836c-28b599489eeb" providerId="ADAL" clId="{A291AC59-0E08-45EE-A8B1-0D0F380B3E2B}" dt="2024-02-18T19:40:57.593" v="2166" actId="20577"/>
          <ac:graphicFrameMkLst>
            <pc:docMk/>
            <pc:sldMk cId="2317452518" sldId="263"/>
            <ac:graphicFrameMk id="3" creationId="{AA8A94E3-E5F9-C138-C2CD-B21B194C2177}"/>
          </ac:graphicFrameMkLst>
        </pc:graphicFrameChg>
        <pc:graphicFrameChg chg="del">
          <ac:chgData name="Einola Henrik" userId="81ed6ec0-2089-42b0-836c-28b599489eeb" providerId="ADAL" clId="{A291AC59-0E08-45EE-A8B1-0D0F380B3E2B}" dt="2024-02-18T18:09:33.169" v="641" actId="478"/>
          <ac:graphicFrameMkLst>
            <pc:docMk/>
            <pc:sldMk cId="2317452518" sldId="263"/>
            <ac:graphicFrameMk id="8" creationId="{3F57670A-2C9E-6E1B-7DBB-0AF96D869E68}"/>
          </ac:graphicFrameMkLst>
        </pc:graphicFrameChg>
      </pc:sldChg>
      <pc:sldChg chg="addSp delSp modSp add mod">
        <pc:chgData name="Einola Henrik" userId="81ed6ec0-2089-42b0-836c-28b599489eeb" providerId="ADAL" clId="{A291AC59-0E08-45EE-A8B1-0D0F380B3E2B}" dt="2024-02-18T19:33:19.561" v="2052" actId="20577"/>
        <pc:sldMkLst>
          <pc:docMk/>
          <pc:sldMk cId="3359225440" sldId="264"/>
        </pc:sldMkLst>
        <pc:spChg chg="add mod">
          <ac:chgData name="Einola Henrik" userId="81ed6ec0-2089-42b0-836c-28b599489eeb" providerId="ADAL" clId="{A291AC59-0E08-45EE-A8B1-0D0F380B3E2B}" dt="2024-02-18T18:15:02.521" v="704" actId="20577"/>
          <ac:spMkLst>
            <pc:docMk/>
            <pc:sldMk cId="3359225440" sldId="264"/>
            <ac:spMk id="4" creationId="{4F6E68C0-7572-1B5E-3BC5-15A60F15B6AA}"/>
          </ac:spMkLst>
        </pc:spChg>
        <pc:graphicFrameChg chg="add mod modGraphic">
          <ac:chgData name="Einola Henrik" userId="81ed6ec0-2089-42b0-836c-28b599489eeb" providerId="ADAL" clId="{A291AC59-0E08-45EE-A8B1-0D0F380B3E2B}" dt="2024-02-18T19:33:19.561" v="2052" actId="20577"/>
          <ac:graphicFrameMkLst>
            <pc:docMk/>
            <pc:sldMk cId="3359225440" sldId="264"/>
            <ac:graphicFrameMk id="2" creationId="{B65D794C-B4AC-53BD-AF93-A38BE07BE3B9}"/>
          </ac:graphicFrameMkLst>
        </pc:graphicFrameChg>
        <pc:graphicFrameChg chg="del">
          <ac:chgData name="Einola Henrik" userId="81ed6ec0-2089-42b0-836c-28b599489eeb" providerId="ADAL" clId="{A291AC59-0E08-45EE-A8B1-0D0F380B3E2B}" dt="2024-02-18T18:10:12.288" v="648" actId="478"/>
          <ac:graphicFrameMkLst>
            <pc:docMk/>
            <pc:sldMk cId="3359225440" sldId="264"/>
            <ac:graphicFrameMk id="3" creationId="{5AE72168-6354-C134-B779-D9A943B24BE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DA18F-5D43-49EB-87C5-27FAEC7CDC61}" type="datetimeFigureOut">
              <a:rPr lang="fi-FI" smtClean="0"/>
              <a:t>18.2.2024</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0E5F6-0429-43C7-A0C8-DCE4A6E0EA7A}" type="slidenum">
              <a:rPr lang="fi-FI" smtClean="0"/>
              <a:t>‹#›</a:t>
            </a:fld>
            <a:endParaRPr lang="fi-FI"/>
          </a:p>
        </p:txBody>
      </p:sp>
    </p:spTree>
    <p:extLst>
      <p:ext uri="{BB962C8B-B14F-4D97-AF65-F5344CB8AC3E}">
        <p14:creationId xmlns:p14="http://schemas.microsoft.com/office/powerpoint/2010/main" val="86348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8789-F5D8-2292-9BC0-9AEAAC440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59FBB7D4-DE5B-FFE0-0D37-9406375B0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4" name="Date Placeholder 3">
            <a:extLst>
              <a:ext uri="{FF2B5EF4-FFF2-40B4-BE49-F238E27FC236}">
                <a16:creationId xmlns:a16="http://schemas.microsoft.com/office/drawing/2014/main" id="{DF337187-5B8E-69A2-5EE8-E01B8639EAAC}"/>
              </a:ext>
            </a:extLst>
          </p:cNvPr>
          <p:cNvSpPr>
            <a:spLocks noGrp="1"/>
          </p:cNvSpPr>
          <p:nvPr>
            <p:ph type="dt" sz="half" idx="10"/>
          </p:nvPr>
        </p:nvSpPr>
        <p:spPr/>
        <p:txBody>
          <a:bodyPr/>
          <a:lstStyle/>
          <a:p>
            <a:fld id="{D7B70D60-843A-4DC3-9204-0F730A9CE8EB}" type="datetimeFigureOut">
              <a:rPr lang="fi-FI" smtClean="0"/>
              <a:t>18.2.2024</a:t>
            </a:fld>
            <a:endParaRPr lang="fi-FI"/>
          </a:p>
        </p:txBody>
      </p:sp>
      <p:sp>
        <p:nvSpPr>
          <p:cNvPr id="5" name="Footer Placeholder 4">
            <a:extLst>
              <a:ext uri="{FF2B5EF4-FFF2-40B4-BE49-F238E27FC236}">
                <a16:creationId xmlns:a16="http://schemas.microsoft.com/office/drawing/2014/main" id="{CB9C80A5-1D0F-DD7F-9752-71D8F7593B76}"/>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9F2E4675-79B1-A910-B646-3E5179A16B93}"/>
              </a:ext>
            </a:extLst>
          </p:cNvPr>
          <p:cNvSpPr>
            <a:spLocks noGrp="1"/>
          </p:cNvSpPr>
          <p:nvPr>
            <p:ph type="sldNum" sz="quarter" idx="12"/>
          </p:nvPr>
        </p:nvSpPr>
        <p:spPr/>
        <p:txBody>
          <a:bodyPr/>
          <a:lstStyle/>
          <a:p>
            <a:fld id="{1AC44E36-45F8-4CA7-9BF8-E469A0D152EB}" type="slidenum">
              <a:rPr lang="fi-FI" smtClean="0"/>
              <a:t>‹#›</a:t>
            </a:fld>
            <a:endParaRPr lang="fi-FI"/>
          </a:p>
        </p:txBody>
      </p:sp>
    </p:spTree>
    <p:extLst>
      <p:ext uri="{BB962C8B-B14F-4D97-AF65-F5344CB8AC3E}">
        <p14:creationId xmlns:p14="http://schemas.microsoft.com/office/powerpoint/2010/main" val="2773382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8E0-29C2-4393-BDFA-5AD6A7105359}"/>
              </a:ext>
            </a:extLst>
          </p:cNvPr>
          <p:cNvSpPr>
            <a:spLocks noGrp="1"/>
          </p:cNvSpPr>
          <p:nvPr>
            <p:ph type="title"/>
          </p:nvPr>
        </p:nvSpPr>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0C8BA864-1441-5861-48C5-2C56FB283F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31EA474A-8DBD-4744-012F-229E94154ECC}"/>
              </a:ext>
            </a:extLst>
          </p:cNvPr>
          <p:cNvSpPr>
            <a:spLocks noGrp="1"/>
          </p:cNvSpPr>
          <p:nvPr>
            <p:ph type="dt" sz="half" idx="10"/>
          </p:nvPr>
        </p:nvSpPr>
        <p:spPr/>
        <p:txBody>
          <a:bodyPr/>
          <a:lstStyle/>
          <a:p>
            <a:fld id="{D7B70D60-843A-4DC3-9204-0F730A9CE8EB}" type="datetimeFigureOut">
              <a:rPr lang="fi-FI" smtClean="0"/>
              <a:t>18.2.2024</a:t>
            </a:fld>
            <a:endParaRPr lang="fi-FI"/>
          </a:p>
        </p:txBody>
      </p:sp>
      <p:sp>
        <p:nvSpPr>
          <p:cNvPr id="5" name="Footer Placeholder 4">
            <a:extLst>
              <a:ext uri="{FF2B5EF4-FFF2-40B4-BE49-F238E27FC236}">
                <a16:creationId xmlns:a16="http://schemas.microsoft.com/office/drawing/2014/main" id="{F2435A59-47BE-94B7-E125-A5C011E0CAB2}"/>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78E515C0-39CC-70CB-8B0C-9F20BCBED744}"/>
              </a:ext>
            </a:extLst>
          </p:cNvPr>
          <p:cNvSpPr>
            <a:spLocks noGrp="1"/>
          </p:cNvSpPr>
          <p:nvPr>
            <p:ph type="sldNum" sz="quarter" idx="12"/>
          </p:nvPr>
        </p:nvSpPr>
        <p:spPr/>
        <p:txBody>
          <a:bodyPr/>
          <a:lstStyle/>
          <a:p>
            <a:fld id="{1AC44E36-45F8-4CA7-9BF8-E469A0D152EB}" type="slidenum">
              <a:rPr lang="fi-FI" smtClean="0"/>
              <a:t>‹#›</a:t>
            </a:fld>
            <a:endParaRPr lang="fi-FI"/>
          </a:p>
        </p:txBody>
      </p:sp>
    </p:spTree>
    <p:extLst>
      <p:ext uri="{BB962C8B-B14F-4D97-AF65-F5344CB8AC3E}">
        <p14:creationId xmlns:p14="http://schemas.microsoft.com/office/powerpoint/2010/main" val="161089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DA4BEA-54AA-CD4C-0482-5D41262CA6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B540CB26-D423-1F33-4BA3-A0FBE57E1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6A372747-7239-35A8-4AB9-4A1217845AA2}"/>
              </a:ext>
            </a:extLst>
          </p:cNvPr>
          <p:cNvSpPr>
            <a:spLocks noGrp="1"/>
          </p:cNvSpPr>
          <p:nvPr>
            <p:ph type="dt" sz="half" idx="10"/>
          </p:nvPr>
        </p:nvSpPr>
        <p:spPr/>
        <p:txBody>
          <a:bodyPr/>
          <a:lstStyle/>
          <a:p>
            <a:fld id="{D7B70D60-843A-4DC3-9204-0F730A9CE8EB}" type="datetimeFigureOut">
              <a:rPr lang="fi-FI" smtClean="0"/>
              <a:t>18.2.2024</a:t>
            </a:fld>
            <a:endParaRPr lang="fi-FI"/>
          </a:p>
        </p:txBody>
      </p:sp>
      <p:sp>
        <p:nvSpPr>
          <p:cNvPr id="5" name="Footer Placeholder 4">
            <a:extLst>
              <a:ext uri="{FF2B5EF4-FFF2-40B4-BE49-F238E27FC236}">
                <a16:creationId xmlns:a16="http://schemas.microsoft.com/office/drawing/2014/main" id="{CD9B3223-5166-2B86-7B09-E5660325D21B}"/>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C22148D0-D785-BBE6-C9BA-44EFB4CAD810}"/>
              </a:ext>
            </a:extLst>
          </p:cNvPr>
          <p:cNvSpPr>
            <a:spLocks noGrp="1"/>
          </p:cNvSpPr>
          <p:nvPr>
            <p:ph type="sldNum" sz="quarter" idx="12"/>
          </p:nvPr>
        </p:nvSpPr>
        <p:spPr/>
        <p:txBody>
          <a:bodyPr/>
          <a:lstStyle/>
          <a:p>
            <a:fld id="{1AC44E36-45F8-4CA7-9BF8-E469A0D152EB}" type="slidenum">
              <a:rPr lang="fi-FI" smtClean="0"/>
              <a:t>‹#›</a:t>
            </a:fld>
            <a:endParaRPr lang="fi-FI"/>
          </a:p>
        </p:txBody>
      </p:sp>
    </p:spTree>
    <p:extLst>
      <p:ext uri="{BB962C8B-B14F-4D97-AF65-F5344CB8AC3E}">
        <p14:creationId xmlns:p14="http://schemas.microsoft.com/office/powerpoint/2010/main" val="2634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4490-1C1F-B0EC-5EFE-70C94248F18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8DF9EB5B-7118-3FAF-8129-9D733C378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9D76A0E4-9B4C-7C06-396B-771257638BD7}"/>
              </a:ext>
            </a:extLst>
          </p:cNvPr>
          <p:cNvSpPr>
            <a:spLocks noGrp="1"/>
          </p:cNvSpPr>
          <p:nvPr>
            <p:ph type="dt" sz="half" idx="10"/>
          </p:nvPr>
        </p:nvSpPr>
        <p:spPr/>
        <p:txBody>
          <a:bodyPr/>
          <a:lstStyle/>
          <a:p>
            <a:fld id="{D7B70D60-843A-4DC3-9204-0F730A9CE8EB}" type="datetimeFigureOut">
              <a:rPr lang="fi-FI" smtClean="0"/>
              <a:t>18.2.2024</a:t>
            </a:fld>
            <a:endParaRPr lang="fi-FI"/>
          </a:p>
        </p:txBody>
      </p:sp>
      <p:sp>
        <p:nvSpPr>
          <p:cNvPr id="5" name="Footer Placeholder 4">
            <a:extLst>
              <a:ext uri="{FF2B5EF4-FFF2-40B4-BE49-F238E27FC236}">
                <a16:creationId xmlns:a16="http://schemas.microsoft.com/office/drawing/2014/main" id="{6D6D6FBC-9B36-2699-1467-ABAC5AD39948}"/>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9DD838EB-08AC-E4DB-624F-0095F1F474D1}"/>
              </a:ext>
            </a:extLst>
          </p:cNvPr>
          <p:cNvSpPr>
            <a:spLocks noGrp="1"/>
          </p:cNvSpPr>
          <p:nvPr>
            <p:ph type="sldNum" sz="quarter" idx="12"/>
          </p:nvPr>
        </p:nvSpPr>
        <p:spPr/>
        <p:txBody>
          <a:bodyPr/>
          <a:lstStyle/>
          <a:p>
            <a:fld id="{1AC44E36-45F8-4CA7-9BF8-E469A0D152EB}" type="slidenum">
              <a:rPr lang="fi-FI" smtClean="0"/>
              <a:t>‹#›</a:t>
            </a:fld>
            <a:endParaRPr lang="fi-FI"/>
          </a:p>
        </p:txBody>
      </p:sp>
    </p:spTree>
    <p:extLst>
      <p:ext uri="{BB962C8B-B14F-4D97-AF65-F5344CB8AC3E}">
        <p14:creationId xmlns:p14="http://schemas.microsoft.com/office/powerpoint/2010/main" val="234789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BDDA-1FAE-53DA-D5E8-9AFD76739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D90C3BED-67E7-E39D-E821-770739A36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FEF43-D78E-B1B5-F904-5CBBE8AE77AA}"/>
              </a:ext>
            </a:extLst>
          </p:cNvPr>
          <p:cNvSpPr>
            <a:spLocks noGrp="1"/>
          </p:cNvSpPr>
          <p:nvPr>
            <p:ph type="dt" sz="half" idx="10"/>
          </p:nvPr>
        </p:nvSpPr>
        <p:spPr/>
        <p:txBody>
          <a:bodyPr/>
          <a:lstStyle/>
          <a:p>
            <a:fld id="{D7B70D60-843A-4DC3-9204-0F730A9CE8EB}" type="datetimeFigureOut">
              <a:rPr lang="fi-FI" smtClean="0"/>
              <a:t>18.2.2024</a:t>
            </a:fld>
            <a:endParaRPr lang="fi-FI"/>
          </a:p>
        </p:txBody>
      </p:sp>
      <p:sp>
        <p:nvSpPr>
          <p:cNvPr id="5" name="Footer Placeholder 4">
            <a:extLst>
              <a:ext uri="{FF2B5EF4-FFF2-40B4-BE49-F238E27FC236}">
                <a16:creationId xmlns:a16="http://schemas.microsoft.com/office/drawing/2014/main" id="{EFA94FF4-4804-5029-FE4A-8A116921A7D5}"/>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402B4CEC-7AD5-9EDC-5AAF-BA123AD77487}"/>
              </a:ext>
            </a:extLst>
          </p:cNvPr>
          <p:cNvSpPr>
            <a:spLocks noGrp="1"/>
          </p:cNvSpPr>
          <p:nvPr>
            <p:ph type="sldNum" sz="quarter" idx="12"/>
          </p:nvPr>
        </p:nvSpPr>
        <p:spPr/>
        <p:txBody>
          <a:bodyPr/>
          <a:lstStyle/>
          <a:p>
            <a:fld id="{1AC44E36-45F8-4CA7-9BF8-E469A0D152EB}" type="slidenum">
              <a:rPr lang="fi-FI" smtClean="0"/>
              <a:t>‹#›</a:t>
            </a:fld>
            <a:endParaRPr lang="fi-FI"/>
          </a:p>
        </p:txBody>
      </p:sp>
    </p:spTree>
    <p:extLst>
      <p:ext uri="{BB962C8B-B14F-4D97-AF65-F5344CB8AC3E}">
        <p14:creationId xmlns:p14="http://schemas.microsoft.com/office/powerpoint/2010/main" val="96413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9D72-9550-A4B1-5D59-94468C6C90A2}"/>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CDD61F0F-9874-4141-4DDC-2770979889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9988A96D-A7AA-D75C-C485-A2BD6FF782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DD82085A-C0B3-0703-1321-FE7D95862BDD}"/>
              </a:ext>
            </a:extLst>
          </p:cNvPr>
          <p:cNvSpPr>
            <a:spLocks noGrp="1"/>
          </p:cNvSpPr>
          <p:nvPr>
            <p:ph type="dt" sz="half" idx="10"/>
          </p:nvPr>
        </p:nvSpPr>
        <p:spPr/>
        <p:txBody>
          <a:bodyPr/>
          <a:lstStyle/>
          <a:p>
            <a:fld id="{D7B70D60-843A-4DC3-9204-0F730A9CE8EB}" type="datetimeFigureOut">
              <a:rPr lang="fi-FI" smtClean="0"/>
              <a:t>18.2.2024</a:t>
            </a:fld>
            <a:endParaRPr lang="fi-FI"/>
          </a:p>
        </p:txBody>
      </p:sp>
      <p:sp>
        <p:nvSpPr>
          <p:cNvPr id="6" name="Footer Placeholder 5">
            <a:extLst>
              <a:ext uri="{FF2B5EF4-FFF2-40B4-BE49-F238E27FC236}">
                <a16:creationId xmlns:a16="http://schemas.microsoft.com/office/drawing/2014/main" id="{9D701465-D068-ADF1-F592-ED85643D70E4}"/>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FBD1CC3B-47CB-FEFA-F1B7-B746C40B379C}"/>
              </a:ext>
            </a:extLst>
          </p:cNvPr>
          <p:cNvSpPr>
            <a:spLocks noGrp="1"/>
          </p:cNvSpPr>
          <p:nvPr>
            <p:ph type="sldNum" sz="quarter" idx="12"/>
          </p:nvPr>
        </p:nvSpPr>
        <p:spPr/>
        <p:txBody>
          <a:bodyPr/>
          <a:lstStyle/>
          <a:p>
            <a:fld id="{1AC44E36-45F8-4CA7-9BF8-E469A0D152EB}" type="slidenum">
              <a:rPr lang="fi-FI" smtClean="0"/>
              <a:t>‹#›</a:t>
            </a:fld>
            <a:endParaRPr lang="fi-FI"/>
          </a:p>
        </p:txBody>
      </p:sp>
    </p:spTree>
    <p:extLst>
      <p:ext uri="{BB962C8B-B14F-4D97-AF65-F5344CB8AC3E}">
        <p14:creationId xmlns:p14="http://schemas.microsoft.com/office/powerpoint/2010/main" val="385628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80CE-0A52-F334-7C32-ED41C984454F}"/>
              </a:ext>
            </a:extLst>
          </p:cNvPr>
          <p:cNvSpPr>
            <a:spLocks noGrp="1"/>
          </p:cNvSpPr>
          <p:nvPr>
            <p:ph type="title"/>
          </p:nvPr>
        </p:nvSpPr>
        <p:spPr>
          <a:xfrm>
            <a:off x="839788" y="365125"/>
            <a:ext cx="10515600" cy="1325563"/>
          </a:xfr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7A4F727D-B699-E323-94EF-D917947F8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A13843-80F9-8670-B643-C7701BA414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0526202B-8A1C-FC66-8889-9496A4B45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118541-8BA8-68AE-6F0F-F10E775EE8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a:extLst>
              <a:ext uri="{FF2B5EF4-FFF2-40B4-BE49-F238E27FC236}">
                <a16:creationId xmlns:a16="http://schemas.microsoft.com/office/drawing/2014/main" id="{0107C3D8-E844-06E5-BFF3-E057F6D7034E}"/>
              </a:ext>
            </a:extLst>
          </p:cNvPr>
          <p:cNvSpPr>
            <a:spLocks noGrp="1"/>
          </p:cNvSpPr>
          <p:nvPr>
            <p:ph type="dt" sz="half" idx="10"/>
          </p:nvPr>
        </p:nvSpPr>
        <p:spPr/>
        <p:txBody>
          <a:bodyPr/>
          <a:lstStyle/>
          <a:p>
            <a:fld id="{D7B70D60-843A-4DC3-9204-0F730A9CE8EB}" type="datetimeFigureOut">
              <a:rPr lang="fi-FI" smtClean="0"/>
              <a:t>18.2.2024</a:t>
            </a:fld>
            <a:endParaRPr lang="fi-FI"/>
          </a:p>
        </p:txBody>
      </p:sp>
      <p:sp>
        <p:nvSpPr>
          <p:cNvPr id="8" name="Footer Placeholder 7">
            <a:extLst>
              <a:ext uri="{FF2B5EF4-FFF2-40B4-BE49-F238E27FC236}">
                <a16:creationId xmlns:a16="http://schemas.microsoft.com/office/drawing/2014/main" id="{18C8E5E8-6C3C-9D07-C34E-DB5E5DEA31B6}"/>
              </a:ext>
            </a:extLst>
          </p:cNvPr>
          <p:cNvSpPr>
            <a:spLocks noGrp="1"/>
          </p:cNvSpPr>
          <p:nvPr>
            <p:ph type="ftr" sz="quarter" idx="11"/>
          </p:nvPr>
        </p:nvSpPr>
        <p:spPr/>
        <p:txBody>
          <a:bodyPr/>
          <a:lstStyle/>
          <a:p>
            <a:endParaRPr lang="fi-FI"/>
          </a:p>
        </p:txBody>
      </p:sp>
      <p:sp>
        <p:nvSpPr>
          <p:cNvPr id="9" name="Slide Number Placeholder 8">
            <a:extLst>
              <a:ext uri="{FF2B5EF4-FFF2-40B4-BE49-F238E27FC236}">
                <a16:creationId xmlns:a16="http://schemas.microsoft.com/office/drawing/2014/main" id="{49FDEE65-579A-B470-DD98-0841EB07C089}"/>
              </a:ext>
            </a:extLst>
          </p:cNvPr>
          <p:cNvSpPr>
            <a:spLocks noGrp="1"/>
          </p:cNvSpPr>
          <p:nvPr>
            <p:ph type="sldNum" sz="quarter" idx="12"/>
          </p:nvPr>
        </p:nvSpPr>
        <p:spPr/>
        <p:txBody>
          <a:bodyPr/>
          <a:lstStyle/>
          <a:p>
            <a:fld id="{1AC44E36-45F8-4CA7-9BF8-E469A0D152EB}" type="slidenum">
              <a:rPr lang="fi-FI" smtClean="0"/>
              <a:t>‹#›</a:t>
            </a:fld>
            <a:endParaRPr lang="fi-FI"/>
          </a:p>
        </p:txBody>
      </p:sp>
    </p:spTree>
    <p:extLst>
      <p:ext uri="{BB962C8B-B14F-4D97-AF65-F5344CB8AC3E}">
        <p14:creationId xmlns:p14="http://schemas.microsoft.com/office/powerpoint/2010/main" val="30201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3E7A-5A5E-52A5-7AC3-4F2F2FC4CCA1}"/>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88EAFD89-F1C7-17D5-F239-677A8E41CBD2}"/>
              </a:ext>
            </a:extLst>
          </p:cNvPr>
          <p:cNvSpPr>
            <a:spLocks noGrp="1"/>
          </p:cNvSpPr>
          <p:nvPr>
            <p:ph type="dt" sz="half" idx="10"/>
          </p:nvPr>
        </p:nvSpPr>
        <p:spPr/>
        <p:txBody>
          <a:bodyPr/>
          <a:lstStyle/>
          <a:p>
            <a:fld id="{D7B70D60-843A-4DC3-9204-0F730A9CE8EB}" type="datetimeFigureOut">
              <a:rPr lang="fi-FI" smtClean="0"/>
              <a:t>18.2.2024</a:t>
            </a:fld>
            <a:endParaRPr lang="fi-FI"/>
          </a:p>
        </p:txBody>
      </p:sp>
      <p:sp>
        <p:nvSpPr>
          <p:cNvPr id="4" name="Footer Placeholder 3">
            <a:extLst>
              <a:ext uri="{FF2B5EF4-FFF2-40B4-BE49-F238E27FC236}">
                <a16:creationId xmlns:a16="http://schemas.microsoft.com/office/drawing/2014/main" id="{8C4AD731-6C5A-514F-6EA9-38294D17488B}"/>
              </a:ext>
            </a:extLst>
          </p:cNvPr>
          <p:cNvSpPr>
            <a:spLocks noGrp="1"/>
          </p:cNvSpPr>
          <p:nvPr>
            <p:ph type="ftr" sz="quarter" idx="11"/>
          </p:nvPr>
        </p:nvSpPr>
        <p:spPr/>
        <p:txBody>
          <a:bodyPr/>
          <a:lstStyle/>
          <a:p>
            <a:endParaRPr lang="fi-FI"/>
          </a:p>
        </p:txBody>
      </p:sp>
      <p:sp>
        <p:nvSpPr>
          <p:cNvPr id="5" name="Slide Number Placeholder 4">
            <a:extLst>
              <a:ext uri="{FF2B5EF4-FFF2-40B4-BE49-F238E27FC236}">
                <a16:creationId xmlns:a16="http://schemas.microsoft.com/office/drawing/2014/main" id="{5A6A6293-3527-625B-2DB8-77210DE8B981}"/>
              </a:ext>
            </a:extLst>
          </p:cNvPr>
          <p:cNvSpPr>
            <a:spLocks noGrp="1"/>
          </p:cNvSpPr>
          <p:nvPr>
            <p:ph type="sldNum" sz="quarter" idx="12"/>
          </p:nvPr>
        </p:nvSpPr>
        <p:spPr/>
        <p:txBody>
          <a:bodyPr/>
          <a:lstStyle/>
          <a:p>
            <a:fld id="{1AC44E36-45F8-4CA7-9BF8-E469A0D152EB}" type="slidenum">
              <a:rPr lang="fi-FI" smtClean="0"/>
              <a:t>‹#›</a:t>
            </a:fld>
            <a:endParaRPr lang="fi-FI"/>
          </a:p>
        </p:txBody>
      </p:sp>
    </p:spTree>
    <p:extLst>
      <p:ext uri="{BB962C8B-B14F-4D97-AF65-F5344CB8AC3E}">
        <p14:creationId xmlns:p14="http://schemas.microsoft.com/office/powerpoint/2010/main" val="55673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10792-D39B-6D4A-6071-9077CB63B5C6}"/>
              </a:ext>
            </a:extLst>
          </p:cNvPr>
          <p:cNvSpPr>
            <a:spLocks noGrp="1"/>
          </p:cNvSpPr>
          <p:nvPr>
            <p:ph type="dt" sz="half" idx="10"/>
          </p:nvPr>
        </p:nvSpPr>
        <p:spPr/>
        <p:txBody>
          <a:bodyPr/>
          <a:lstStyle/>
          <a:p>
            <a:fld id="{D7B70D60-843A-4DC3-9204-0F730A9CE8EB}" type="datetimeFigureOut">
              <a:rPr lang="fi-FI" smtClean="0"/>
              <a:t>18.2.2024</a:t>
            </a:fld>
            <a:endParaRPr lang="fi-FI"/>
          </a:p>
        </p:txBody>
      </p:sp>
      <p:sp>
        <p:nvSpPr>
          <p:cNvPr id="3" name="Footer Placeholder 2">
            <a:extLst>
              <a:ext uri="{FF2B5EF4-FFF2-40B4-BE49-F238E27FC236}">
                <a16:creationId xmlns:a16="http://schemas.microsoft.com/office/drawing/2014/main" id="{1BC92396-A0A1-17C5-BC69-FFF330DFE33F}"/>
              </a:ext>
            </a:extLst>
          </p:cNvPr>
          <p:cNvSpPr>
            <a:spLocks noGrp="1"/>
          </p:cNvSpPr>
          <p:nvPr>
            <p:ph type="ftr" sz="quarter" idx="11"/>
          </p:nvPr>
        </p:nvSpPr>
        <p:spPr/>
        <p:txBody>
          <a:bodyPr/>
          <a:lstStyle/>
          <a:p>
            <a:endParaRPr lang="fi-FI"/>
          </a:p>
        </p:txBody>
      </p:sp>
      <p:sp>
        <p:nvSpPr>
          <p:cNvPr id="4" name="Slide Number Placeholder 3">
            <a:extLst>
              <a:ext uri="{FF2B5EF4-FFF2-40B4-BE49-F238E27FC236}">
                <a16:creationId xmlns:a16="http://schemas.microsoft.com/office/drawing/2014/main" id="{02042312-B757-A254-6A87-09648179CB3A}"/>
              </a:ext>
            </a:extLst>
          </p:cNvPr>
          <p:cNvSpPr>
            <a:spLocks noGrp="1"/>
          </p:cNvSpPr>
          <p:nvPr>
            <p:ph type="sldNum" sz="quarter" idx="12"/>
          </p:nvPr>
        </p:nvSpPr>
        <p:spPr/>
        <p:txBody>
          <a:bodyPr/>
          <a:lstStyle/>
          <a:p>
            <a:fld id="{1AC44E36-45F8-4CA7-9BF8-E469A0D152EB}" type="slidenum">
              <a:rPr lang="fi-FI" smtClean="0"/>
              <a:t>‹#›</a:t>
            </a:fld>
            <a:endParaRPr lang="fi-FI"/>
          </a:p>
        </p:txBody>
      </p:sp>
    </p:spTree>
    <p:extLst>
      <p:ext uri="{BB962C8B-B14F-4D97-AF65-F5344CB8AC3E}">
        <p14:creationId xmlns:p14="http://schemas.microsoft.com/office/powerpoint/2010/main" val="418430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71B5-BEB6-9E19-E3E2-27CC880F3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1EE24EFD-C099-6EA1-512E-7BDEF189E6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4B352749-E025-CB4F-3614-3AB272646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CF95E-9885-DDF6-A350-E70C7605DA01}"/>
              </a:ext>
            </a:extLst>
          </p:cNvPr>
          <p:cNvSpPr>
            <a:spLocks noGrp="1"/>
          </p:cNvSpPr>
          <p:nvPr>
            <p:ph type="dt" sz="half" idx="10"/>
          </p:nvPr>
        </p:nvSpPr>
        <p:spPr/>
        <p:txBody>
          <a:bodyPr/>
          <a:lstStyle/>
          <a:p>
            <a:fld id="{D7B70D60-843A-4DC3-9204-0F730A9CE8EB}" type="datetimeFigureOut">
              <a:rPr lang="fi-FI" smtClean="0"/>
              <a:t>18.2.2024</a:t>
            </a:fld>
            <a:endParaRPr lang="fi-FI"/>
          </a:p>
        </p:txBody>
      </p:sp>
      <p:sp>
        <p:nvSpPr>
          <p:cNvPr id="6" name="Footer Placeholder 5">
            <a:extLst>
              <a:ext uri="{FF2B5EF4-FFF2-40B4-BE49-F238E27FC236}">
                <a16:creationId xmlns:a16="http://schemas.microsoft.com/office/drawing/2014/main" id="{04455E29-1F35-946B-6B12-60B554A8B22C}"/>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9C4F1F83-D732-5A3B-5524-007799D6EA01}"/>
              </a:ext>
            </a:extLst>
          </p:cNvPr>
          <p:cNvSpPr>
            <a:spLocks noGrp="1"/>
          </p:cNvSpPr>
          <p:nvPr>
            <p:ph type="sldNum" sz="quarter" idx="12"/>
          </p:nvPr>
        </p:nvSpPr>
        <p:spPr/>
        <p:txBody>
          <a:bodyPr/>
          <a:lstStyle/>
          <a:p>
            <a:fld id="{1AC44E36-45F8-4CA7-9BF8-E469A0D152EB}" type="slidenum">
              <a:rPr lang="fi-FI" smtClean="0"/>
              <a:t>‹#›</a:t>
            </a:fld>
            <a:endParaRPr lang="fi-FI"/>
          </a:p>
        </p:txBody>
      </p:sp>
    </p:spTree>
    <p:extLst>
      <p:ext uri="{BB962C8B-B14F-4D97-AF65-F5344CB8AC3E}">
        <p14:creationId xmlns:p14="http://schemas.microsoft.com/office/powerpoint/2010/main" val="3365606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9A8A-A07F-C655-5D98-1A9A7903E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37964BC4-7BC4-7107-BB24-ADEEDEDB6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CEE59CDF-0B8D-92B7-62DB-FA2245CE8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8EE84E-1096-4B43-74FA-657697144EE0}"/>
              </a:ext>
            </a:extLst>
          </p:cNvPr>
          <p:cNvSpPr>
            <a:spLocks noGrp="1"/>
          </p:cNvSpPr>
          <p:nvPr>
            <p:ph type="dt" sz="half" idx="10"/>
          </p:nvPr>
        </p:nvSpPr>
        <p:spPr/>
        <p:txBody>
          <a:bodyPr/>
          <a:lstStyle/>
          <a:p>
            <a:fld id="{D7B70D60-843A-4DC3-9204-0F730A9CE8EB}" type="datetimeFigureOut">
              <a:rPr lang="fi-FI" smtClean="0"/>
              <a:t>18.2.2024</a:t>
            </a:fld>
            <a:endParaRPr lang="fi-FI"/>
          </a:p>
        </p:txBody>
      </p:sp>
      <p:sp>
        <p:nvSpPr>
          <p:cNvPr id="6" name="Footer Placeholder 5">
            <a:extLst>
              <a:ext uri="{FF2B5EF4-FFF2-40B4-BE49-F238E27FC236}">
                <a16:creationId xmlns:a16="http://schemas.microsoft.com/office/drawing/2014/main" id="{F7180F3D-EB9E-0746-2E41-7627A97AA6DA}"/>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D36F2007-3033-4898-63A0-FF460B01D6BB}"/>
              </a:ext>
            </a:extLst>
          </p:cNvPr>
          <p:cNvSpPr>
            <a:spLocks noGrp="1"/>
          </p:cNvSpPr>
          <p:nvPr>
            <p:ph type="sldNum" sz="quarter" idx="12"/>
          </p:nvPr>
        </p:nvSpPr>
        <p:spPr/>
        <p:txBody>
          <a:bodyPr/>
          <a:lstStyle/>
          <a:p>
            <a:fld id="{1AC44E36-45F8-4CA7-9BF8-E469A0D152EB}" type="slidenum">
              <a:rPr lang="fi-FI" smtClean="0"/>
              <a:t>‹#›</a:t>
            </a:fld>
            <a:endParaRPr lang="fi-FI"/>
          </a:p>
        </p:txBody>
      </p:sp>
    </p:spTree>
    <p:extLst>
      <p:ext uri="{BB962C8B-B14F-4D97-AF65-F5344CB8AC3E}">
        <p14:creationId xmlns:p14="http://schemas.microsoft.com/office/powerpoint/2010/main" val="31237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C8A388-A3DD-59E9-2727-4437CCC76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CFD313FC-BC0C-0481-D530-A3F732818C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9B72ED5F-C570-7F6A-0CA0-4D34A9900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70D60-843A-4DC3-9204-0F730A9CE8EB}" type="datetimeFigureOut">
              <a:rPr lang="fi-FI" smtClean="0"/>
              <a:t>18.2.2024</a:t>
            </a:fld>
            <a:endParaRPr lang="fi-FI"/>
          </a:p>
        </p:txBody>
      </p:sp>
      <p:sp>
        <p:nvSpPr>
          <p:cNvPr id="5" name="Footer Placeholder 4">
            <a:extLst>
              <a:ext uri="{FF2B5EF4-FFF2-40B4-BE49-F238E27FC236}">
                <a16:creationId xmlns:a16="http://schemas.microsoft.com/office/drawing/2014/main" id="{21B940D6-DD20-BED0-D09D-ADCB21FFC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a:extLst>
              <a:ext uri="{FF2B5EF4-FFF2-40B4-BE49-F238E27FC236}">
                <a16:creationId xmlns:a16="http://schemas.microsoft.com/office/drawing/2014/main" id="{B309CD96-0EF9-FBC4-95DE-212E61EA1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44E36-45F8-4CA7-9BF8-E469A0D152EB}" type="slidenum">
              <a:rPr lang="fi-FI" smtClean="0"/>
              <a:t>‹#›</a:t>
            </a:fld>
            <a:endParaRPr lang="fi-FI"/>
          </a:p>
        </p:txBody>
      </p:sp>
    </p:spTree>
    <p:extLst>
      <p:ext uri="{BB962C8B-B14F-4D97-AF65-F5344CB8AC3E}">
        <p14:creationId xmlns:p14="http://schemas.microsoft.com/office/powerpoint/2010/main" val="1281826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kansallismuseo.fi/fi/kansallismuseo" TargetMode="External"/><Relationship Id="rId2" Type="http://schemas.openxmlformats.org/officeDocument/2006/relationships/hyperlink" Target="https://www.linnanmaki.fi/fi/" TargetMode="External"/><Relationship Id="rId1" Type="http://schemas.openxmlformats.org/officeDocument/2006/relationships/slideLayout" Target="../slideLayouts/slideLayout1.xml"/><Relationship Id="rId5" Type="http://schemas.openxmlformats.org/officeDocument/2006/relationships/hyperlink" Target="https://www.suomenlinna.fi/" TargetMode="External"/><Relationship Id="rId4" Type="http://schemas.openxmlformats.org/officeDocument/2006/relationships/hyperlink" Target="https://kiasma.f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63EAEB-483F-8B14-82C2-5D6BF68912BC}"/>
              </a:ext>
            </a:extLst>
          </p:cNvPr>
          <p:cNvSpPr txBox="1"/>
          <p:nvPr/>
        </p:nvSpPr>
        <p:spPr>
          <a:xfrm>
            <a:off x="549168" y="402460"/>
            <a:ext cx="6097604" cy="375552"/>
          </a:xfrm>
          <a:prstGeom prst="rect">
            <a:avLst/>
          </a:prstGeom>
          <a:noFill/>
        </p:spPr>
        <p:txBody>
          <a:bodyPr wrap="square">
            <a:spAutoFit/>
          </a:bodyPr>
          <a:lstStyle/>
          <a:p>
            <a:pPr>
              <a:lnSpc>
                <a:spcPct val="107000"/>
              </a:lnSpc>
              <a:spcBef>
                <a:spcPts val="1200"/>
              </a:spcBef>
            </a:pPr>
            <a:r>
              <a:rPr lang="fi-FI"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Verkkosivun suunnitelma</a:t>
            </a:r>
          </a:p>
        </p:txBody>
      </p:sp>
      <p:sp>
        <p:nvSpPr>
          <p:cNvPr id="7" name="TextBox 6">
            <a:extLst>
              <a:ext uri="{FF2B5EF4-FFF2-40B4-BE49-F238E27FC236}">
                <a16:creationId xmlns:a16="http://schemas.microsoft.com/office/drawing/2014/main" id="{594F3F9F-8EC6-CDDC-0850-1C0D7ADE6CEC}"/>
              </a:ext>
            </a:extLst>
          </p:cNvPr>
          <p:cNvSpPr txBox="1"/>
          <p:nvPr/>
        </p:nvSpPr>
        <p:spPr>
          <a:xfrm>
            <a:off x="549168" y="1153262"/>
            <a:ext cx="5700491" cy="3963649"/>
          </a:xfrm>
          <a:prstGeom prst="rect">
            <a:avLst/>
          </a:prstGeom>
          <a:noFill/>
        </p:spPr>
        <p:txBody>
          <a:bodyPr wrap="square">
            <a:spAutoFit/>
          </a:bodyPr>
          <a:lstStyle/>
          <a:p>
            <a:pPr>
              <a:lnSpc>
                <a:spcPct val="107000"/>
              </a:lnSpc>
              <a:spcAft>
                <a:spcPts val="800"/>
              </a:spcAft>
            </a:pPr>
            <a:r>
              <a:rPr lang="fi-FI" sz="1200" b="1" kern="100" dirty="0">
                <a:effectLst/>
                <a:latin typeface="Calibri" panose="020F0502020204030204" pitchFamily="34" charset="0"/>
                <a:ea typeface="Calibri" panose="020F0502020204030204" pitchFamily="34" charset="0"/>
                <a:cs typeface="Calibri" panose="020F0502020204030204" pitchFamily="34" charset="0"/>
              </a:rPr>
              <a:t>Aihe</a:t>
            </a:r>
            <a:endParaRPr lang="fi-FI"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i-FI" sz="1200" kern="100" dirty="0">
                <a:effectLst/>
                <a:latin typeface="Calibri" panose="020F0502020204030204" pitchFamily="34" charset="0"/>
                <a:ea typeface="Calibri" panose="020F0502020204030204" pitchFamily="34" charset="0"/>
                <a:cs typeface="Calibri" panose="020F0502020204030204" pitchFamily="34" charset="0"/>
              </a:rPr>
              <a:t>Nähtävyyksiä Helsingissä.</a:t>
            </a:r>
            <a:endParaRPr lang="fi-FI"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i-FI" sz="1200" b="1" kern="100" dirty="0">
                <a:effectLst/>
                <a:latin typeface="Calibri" panose="020F0502020204030204" pitchFamily="34" charset="0"/>
                <a:ea typeface="Calibri" panose="020F0502020204030204" pitchFamily="34" charset="0"/>
                <a:cs typeface="Calibri" panose="020F0502020204030204" pitchFamily="34" charset="0"/>
              </a:rPr>
              <a:t>Kohderyhmät</a:t>
            </a:r>
            <a:endParaRPr lang="fi-FI"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i-FI" sz="1200" kern="100" dirty="0">
                <a:effectLst/>
                <a:latin typeface="Calibri" panose="020F0502020204030204" pitchFamily="34" charset="0"/>
                <a:ea typeface="Calibri" panose="020F0502020204030204" pitchFamily="34" charset="0"/>
                <a:cs typeface="Calibri" panose="020F0502020204030204" pitchFamily="34" charset="0"/>
              </a:rPr>
              <a:t>Sivusto on kohdennettu kaikille Helsingissä vieraileville jotka puhuvat suomea. Myös muunkieliset vierailijat voivat hyötyä sivustosta selaimen kielenkääntöohjelman avulla.</a:t>
            </a:r>
            <a:endParaRPr lang="fi-FI"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i-FI" sz="1200" kern="100" dirty="0">
                <a:effectLst/>
                <a:latin typeface="Calibri" panose="020F0502020204030204" pitchFamily="34" charset="0"/>
                <a:ea typeface="Calibri" panose="020F0502020204030204" pitchFamily="34" charset="0"/>
                <a:cs typeface="Calibri" panose="020F0502020204030204" pitchFamily="34" charset="0"/>
              </a:rPr>
              <a:t>Esimerkki: </a:t>
            </a:r>
            <a:r>
              <a:rPr lang="fi-FI" sz="1200" i="1" kern="100" dirty="0">
                <a:effectLst/>
                <a:latin typeface="Calibri" panose="020F0502020204030204" pitchFamily="34" charset="0"/>
                <a:ea typeface="Calibri" panose="020F0502020204030204" pitchFamily="34" charset="0"/>
                <a:cs typeface="Calibri" panose="020F0502020204030204" pitchFamily="34" charset="0"/>
              </a:rPr>
              <a:t>Henkilö A on ensimmäistä kertaa Helsingissä työmatkalla. Työpäivän jälkeen hän miettii tekemistä iltapäiväksi. Koska hän ei ole suunnitellut mitään, hän googlaa ”mitä nähtävyyksiä Helsingissä on?” Hän valitsee verkkosivun joka parhaiten kuvaa hänen kysymystään ja päätyy meidän sivustolle. </a:t>
            </a:r>
            <a:endParaRPr lang="fi-FI"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i-FI" sz="1200" b="1" kern="100" dirty="0">
                <a:effectLst/>
                <a:latin typeface="Calibri" panose="020F0502020204030204" pitchFamily="34" charset="0"/>
                <a:ea typeface="Calibri" panose="020F0502020204030204" pitchFamily="34" charset="0"/>
                <a:cs typeface="Calibri" panose="020F0502020204030204" pitchFamily="34" charset="0"/>
              </a:rPr>
              <a:t>Tavoite</a:t>
            </a:r>
            <a:endParaRPr lang="fi-FI"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i-FI" sz="1200" kern="100" dirty="0">
                <a:effectLst/>
                <a:latin typeface="Calibri" panose="020F0502020204030204" pitchFamily="34" charset="0"/>
                <a:ea typeface="Calibri" panose="020F0502020204030204" pitchFamily="34" charset="0"/>
                <a:cs typeface="Calibri" panose="020F0502020204030204" pitchFamily="34" charset="0"/>
              </a:rPr>
              <a:t>Tehdään verkkosivusto joka tarjoaa 4–6 nähtävyyttä Helsingissä. Sivusto tarjoaa jokaisesta kohteesta kuvan, lyhyeen kuvauksen sekä osoitteen. Lisäksi käyttäjä löytää sivun kautta palvelun yhteystiedot.</a:t>
            </a:r>
            <a:endParaRPr lang="fi-FI"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i-FI" sz="1200" kern="100" dirty="0">
                <a:effectLst/>
                <a:latin typeface="Calibri" panose="020F0502020204030204" pitchFamily="34" charset="0"/>
                <a:ea typeface="Calibri" panose="020F0502020204030204" pitchFamily="34" charset="0"/>
                <a:cs typeface="Calibri" panose="020F0502020204030204" pitchFamily="34" charset="0"/>
              </a:rPr>
              <a:t>Sivusto on nimetty yksinkertaisesti ja kuvaa hyvin sen tarjoamaa palvelua/sisältöä. Tulevaisuudessa sivusto voi mainostaa esimerkiksi majoituspalveluita, ajankohtaisia tapahtumia ja ravintoloita. </a:t>
            </a:r>
            <a:endParaRPr lang="fi-FI"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3176B64-33B0-AAC5-641B-AA5EAE79F9E4}"/>
              </a:ext>
            </a:extLst>
          </p:cNvPr>
          <p:cNvSpPr txBox="1"/>
          <p:nvPr/>
        </p:nvSpPr>
        <p:spPr>
          <a:xfrm>
            <a:off x="6527647" y="1130867"/>
            <a:ext cx="1010341" cy="646331"/>
          </a:xfrm>
          <a:prstGeom prst="rect">
            <a:avLst/>
          </a:prstGeom>
          <a:noFill/>
        </p:spPr>
        <p:txBody>
          <a:bodyPr wrap="none" rtlCol="0">
            <a:spAutoFit/>
          </a:bodyPr>
          <a:lstStyle/>
          <a:p>
            <a:r>
              <a:rPr lang="fi-FI" b="1" kern="100" dirty="0">
                <a:effectLst/>
                <a:latin typeface="Calibri" panose="020F0502020204030204" pitchFamily="34" charset="0"/>
                <a:ea typeface="Calibri" panose="020F0502020204030204" pitchFamily="34" charset="0"/>
                <a:cs typeface="Calibri" panose="020F0502020204030204" pitchFamily="34" charset="0"/>
              </a:rPr>
              <a:t>Rakenne</a:t>
            </a:r>
            <a:endParaRPr lang="fi-FI"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i-FI" dirty="0"/>
          </a:p>
        </p:txBody>
      </p:sp>
      <p:pic>
        <p:nvPicPr>
          <p:cNvPr id="31" name="Picture 30">
            <a:extLst>
              <a:ext uri="{FF2B5EF4-FFF2-40B4-BE49-F238E27FC236}">
                <a16:creationId xmlns:a16="http://schemas.microsoft.com/office/drawing/2014/main" id="{10866820-A305-71F7-16A3-82AF25D75F0E}"/>
              </a:ext>
            </a:extLst>
          </p:cNvPr>
          <p:cNvPicPr>
            <a:picLocks noChangeAspect="1"/>
          </p:cNvPicPr>
          <p:nvPr/>
        </p:nvPicPr>
        <p:blipFill>
          <a:blip r:embed="rId2"/>
          <a:stretch>
            <a:fillRect/>
          </a:stretch>
        </p:blipFill>
        <p:spPr>
          <a:xfrm>
            <a:off x="6527647" y="1878798"/>
            <a:ext cx="5075792" cy="3949935"/>
          </a:xfrm>
          <a:prstGeom prst="rect">
            <a:avLst/>
          </a:prstGeom>
        </p:spPr>
      </p:pic>
    </p:spTree>
    <p:extLst>
      <p:ext uri="{BB962C8B-B14F-4D97-AF65-F5344CB8AC3E}">
        <p14:creationId xmlns:p14="http://schemas.microsoft.com/office/powerpoint/2010/main" val="64693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B5CE37-2B0A-4D4D-576B-DE01B4CFFDA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492D706-8737-181E-F321-A127B7AAA90B}"/>
              </a:ext>
            </a:extLst>
          </p:cNvPr>
          <p:cNvSpPr txBox="1"/>
          <p:nvPr/>
        </p:nvSpPr>
        <p:spPr>
          <a:xfrm>
            <a:off x="7920705" y="717056"/>
            <a:ext cx="3443514" cy="580528"/>
          </a:xfrm>
          <a:prstGeom prst="rect">
            <a:avLst/>
          </a:prstGeom>
        </p:spPr>
        <p:txBody>
          <a:bodyPr vert="horz" lIns="91440" tIns="45720" rIns="91440" bIns="45720" rtlCol="0" anchor="b">
            <a:normAutofit/>
          </a:bodyPr>
          <a:lstStyle/>
          <a:p>
            <a:pPr>
              <a:lnSpc>
                <a:spcPct val="90000"/>
              </a:lnSpc>
              <a:spcBef>
                <a:spcPct val="0"/>
              </a:spcBef>
              <a:spcAft>
                <a:spcPts val="600"/>
              </a:spcAft>
            </a:pPr>
            <a:r>
              <a:rPr lang="fi-FI" b="1" kern="1200" dirty="0">
                <a:solidFill>
                  <a:schemeClr val="tx1"/>
                </a:solidFill>
                <a:effectLst/>
                <a:latin typeface="+mj-lt"/>
                <a:ea typeface="+mj-ea"/>
                <a:cs typeface="+mj-cs"/>
              </a:rPr>
              <a:t>Sivustokartta</a:t>
            </a:r>
          </a:p>
        </p:txBody>
      </p:sp>
      <p:sp>
        <p:nvSpPr>
          <p:cNvPr id="4" name="TextBox 3">
            <a:extLst>
              <a:ext uri="{FF2B5EF4-FFF2-40B4-BE49-F238E27FC236}">
                <a16:creationId xmlns:a16="http://schemas.microsoft.com/office/drawing/2014/main" id="{0C1965AC-A196-F13C-647B-58FAAEE2AC47}"/>
              </a:ext>
            </a:extLst>
          </p:cNvPr>
          <p:cNvSpPr txBox="1"/>
          <p:nvPr/>
        </p:nvSpPr>
        <p:spPr>
          <a:xfrm>
            <a:off x="7920705" y="1474439"/>
            <a:ext cx="3443514" cy="3447832"/>
          </a:xfrm>
          <a:prstGeom prst="rect">
            <a:avLst/>
          </a:prstGeom>
        </p:spPr>
        <p:txBody>
          <a:bodyPr vert="horz" lIns="91440" tIns="45720" rIns="91440" bIns="45720" rtlCol="0" anchor="t">
            <a:normAutofit/>
          </a:bodyPr>
          <a:lstStyle/>
          <a:p>
            <a:pPr>
              <a:lnSpc>
                <a:spcPct val="90000"/>
              </a:lnSpc>
              <a:spcAft>
                <a:spcPts val="800"/>
              </a:spcAft>
            </a:pPr>
            <a:r>
              <a:rPr lang="fi-FI" sz="1200" b="1" dirty="0">
                <a:effectLst/>
              </a:rPr>
              <a:t>Sivujen nimeämiskäytäntö</a:t>
            </a:r>
            <a:r>
              <a:rPr lang="fi-FI" sz="1200" dirty="0">
                <a:effectLst/>
              </a:rPr>
              <a:t> </a:t>
            </a:r>
          </a:p>
          <a:p>
            <a:pPr>
              <a:lnSpc>
                <a:spcPct val="90000"/>
              </a:lnSpc>
              <a:spcAft>
                <a:spcPts val="800"/>
              </a:spcAft>
            </a:pPr>
            <a:r>
              <a:rPr lang="fi-FI" sz="1200" dirty="0">
                <a:effectLst/>
              </a:rPr>
              <a:t>Nimetään otsikon mukaan. Epätavallisia merkkejä tai kirjaimia ei käytetä (ä, ö).</a:t>
            </a:r>
          </a:p>
          <a:p>
            <a:pPr>
              <a:lnSpc>
                <a:spcPct val="90000"/>
              </a:lnSpc>
              <a:spcAft>
                <a:spcPts val="800"/>
              </a:spcAft>
            </a:pPr>
            <a:r>
              <a:rPr lang="fi-FI" sz="1200" dirty="0">
                <a:effectLst/>
              </a:rPr>
              <a:t>Esimerkki: ”Linnanmäki” nimetään: ”linnanmaki.html” – tämä on merkattu sivustokarttaan.</a:t>
            </a:r>
          </a:p>
          <a:p>
            <a:pPr>
              <a:lnSpc>
                <a:spcPct val="90000"/>
              </a:lnSpc>
              <a:spcAft>
                <a:spcPts val="800"/>
              </a:spcAft>
            </a:pPr>
            <a:r>
              <a:rPr lang="fi-FI" sz="1200" b="1" dirty="0">
                <a:effectLst/>
              </a:rPr>
              <a:t>Linkit</a:t>
            </a:r>
            <a:endParaRPr lang="fi-FI" sz="1200" dirty="0">
              <a:effectLst/>
            </a:endParaRPr>
          </a:p>
          <a:p>
            <a:pPr>
              <a:lnSpc>
                <a:spcPct val="90000"/>
              </a:lnSpc>
              <a:spcAft>
                <a:spcPts val="800"/>
              </a:spcAft>
            </a:pPr>
            <a:r>
              <a:rPr lang="fi-FI" sz="1200" dirty="0">
                <a:effectLst/>
              </a:rPr>
              <a:t>Jokaisen kohdesivun kautta pääsee siirtymään nähtävyyden omalle sivulle, tai muille sivuille jotka tarjoaa hyödyllistä tietoa käyttäjälle.</a:t>
            </a:r>
          </a:p>
        </p:txBody>
      </p:sp>
      <p:sp>
        <p:nvSpPr>
          <p:cNvPr id="14" name="Rectangle 13">
            <a:extLst>
              <a:ext uri="{FF2B5EF4-FFF2-40B4-BE49-F238E27FC236}">
                <a16:creationId xmlns:a16="http://schemas.microsoft.com/office/drawing/2014/main" id="{A6B1B82D-E497-2EBD-7EE0-BBE78A5B4562}"/>
              </a:ext>
            </a:extLst>
          </p:cNvPr>
          <p:cNvSpPr/>
          <p:nvPr/>
        </p:nvSpPr>
        <p:spPr>
          <a:xfrm>
            <a:off x="645754" y="1009585"/>
            <a:ext cx="2515711" cy="839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sz="1200" dirty="0"/>
          </a:p>
        </p:txBody>
      </p:sp>
      <p:sp>
        <p:nvSpPr>
          <p:cNvPr id="15" name="TextBox 14">
            <a:extLst>
              <a:ext uri="{FF2B5EF4-FFF2-40B4-BE49-F238E27FC236}">
                <a16:creationId xmlns:a16="http://schemas.microsoft.com/office/drawing/2014/main" id="{02EC4AE5-EEB5-CFE6-2C7F-1491B170485E}"/>
              </a:ext>
            </a:extLst>
          </p:cNvPr>
          <p:cNvSpPr txBox="1"/>
          <p:nvPr/>
        </p:nvSpPr>
        <p:spPr>
          <a:xfrm>
            <a:off x="1097523" y="1220274"/>
            <a:ext cx="1612173" cy="461665"/>
          </a:xfrm>
          <a:prstGeom prst="rect">
            <a:avLst/>
          </a:prstGeom>
          <a:noFill/>
        </p:spPr>
        <p:txBody>
          <a:bodyPr wrap="none" rtlCol="0">
            <a:spAutoFit/>
          </a:bodyPr>
          <a:lstStyle/>
          <a:p>
            <a:pPr algn="ctr"/>
            <a:r>
              <a:rPr lang="en-US" sz="1200" dirty="0"/>
              <a:t>Helsingin Nähtävyyksiä</a:t>
            </a:r>
          </a:p>
          <a:p>
            <a:pPr algn="ctr"/>
            <a:r>
              <a:rPr lang="en-US" sz="1200" dirty="0"/>
              <a:t>index.html</a:t>
            </a:r>
            <a:endParaRPr lang="fi-FI" sz="1200" dirty="0"/>
          </a:p>
        </p:txBody>
      </p:sp>
      <p:cxnSp>
        <p:nvCxnSpPr>
          <p:cNvPr id="16" name="Straight Arrow Connector 15">
            <a:extLst>
              <a:ext uri="{FF2B5EF4-FFF2-40B4-BE49-F238E27FC236}">
                <a16:creationId xmlns:a16="http://schemas.microsoft.com/office/drawing/2014/main" id="{D1AE0C4A-C226-B732-182B-D84FD9C12B67}"/>
              </a:ext>
            </a:extLst>
          </p:cNvPr>
          <p:cNvCxnSpPr>
            <a:cxnSpLocks/>
            <a:stCxn id="14" idx="2"/>
            <a:endCxn id="25" idx="0"/>
          </p:cNvCxnSpPr>
          <p:nvPr/>
        </p:nvCxnSpPr>
        <p:spPr>
          <a:xfrm flipH="1">
            <a:off x="1903606" y="1849340"/>
            <a:ext cx="4" cy="980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7A4C733-DF50-0954-CBE9-031AE2C90371}"/>
              </a:ext>
            </a:extLst>
          </p:cNvPr>
          <p:cNvSpPr/>
          <p:nvPr/>
        </p:nvSpPr>
        <p:spPr>
          <a:xfrm>
            <a:off x="4429098" y="1009585"/>
            <a:ext cx="2515711" cy="839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sz="1200" dirty="0"/>
          </a:p>
        </p:txBody>
      </p:sp>
      <p:sp>
        <p:nvSpPr>
          <p:cNvPr id="18" name="TextBox 17">
            <a:extLst>
              <a:ext uri="{FF2B5EF4-FFF2-40B4-BE49-F238E27FC236}">
                <a16:creationId xmlns:a16="http://schemas.microsoft.com/office/drawing/2014/main" id="{67C6DE61-70D7-35D0-1AA4-F608C7801424}"/>
              </a:ext>
            </a:extLst>
          </p:cNvPr>
          <p:cNvSpPr txBox="1"/>
          <p:nvPr/>
        </p:nvSpPr>
        <p:spPr>
          <a:xfrm>
            <a:off x="5071623" y="1244113"/>
            <a:ext cx="1199560" cy="461665"/>
          </a:xfrm>
          <a:prstGeom prst="rect">
            <a:avLst/>
          </a:prstGeom>
          <a:noFill/>
        </p:spPr>
        <p:txBody>
          <a:bodyPr wrap="none" rtlCol="0">
            <a:spAutoFit/>
          </a:bodyPr>
          <a:lstStyle/>
          <a:p>
            <a:pPr algn="ctr"/>
            <a:r>
              <a:rPr lang="en-US" sz="1200" dirty="0"/>
              <a:t>Linnanmäki</a:t>
            </a:r>
          </a:p>
          <a:p>
            <a:pPr algn="ctr"/>
            <a:r>
              <a:rPr lang="en-US" sz="1200" dirty="0"/>
              <a:t>linnanmaki.html</a:t>
            </a:r>
            <a:endParaRPr lang="fi-FI" sz="1200" dirty="0"/>
          </a:p>
        </p:txBody>
      </p:sp>
      <p:sp>
        <p:nvSpPr>
          <p:cNvPr id="19" name="Rectangle 18">
            <a:extLst>
              <a:ext uri="{FF2B5EF4-FFF2-40B4-BE49-F238E27FC236}">
                <a16:creationId xmlns:a16="http://schemas.microsoft.com/office/drawing/2014/main" id="{BA0D772B-97EF-F23C-10B7-2E43EBB0199C}"/>
              </a:ext>
            </a:extLst>
          </p:cNvPr>
          <p:cNvSpPr/>
          <p:nvPr/>
        </p:nvSpPr>
        <p:spPr>
          <a:xfrm>
            <a:off x="4429098" y="2445807"/>
            <a:ext cx="2515711" cy="839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sz="1200" dirty="0"/>
          </a:p>
        </p:txBody>
      </p:sp>
      <p:sp>
        <p:nvSpPr>
          <p:cNvPr id="20" name="TextBox 19">
            <a:extLst>
              <a:ext uri="{FF2B5EF4-FFF2-40B4-BE49-F238E27FC236}">
                <a16:creationId xmlns:a16="http://schemas.microsoft.com/office/drawing/2014/main" id="{982501AC-F181-60FF-8368-BED9FBB79090}"/>
              </a:ext>
            </a:extLst>
          </p:cNvPr>
          <p:cNvSpPr txBox="1"/>
          <p:nvPr/>
        </p:nvSpPr>
        <p:spPr>
          <a:xfrm>
            <a:off x="4942291" y="2643335"/>
            <a:ext cx="1458221" cy="461665"/>
          </a:xfrm>
          <a:prstGeom prst="rect">
            <a:avLst/>
          </a:prstGeom>
          <a:noFill/>
        </p:spPr>
        <p:txBody>
          <a:bodyPr wrap="none" rtlCol="0">
            <a:spAutoFit/>
          </a:bodyPr>
          <a:lstStyle/>
          <a:p>
            <a:pPr algn="ctr"/>
            <a:r>
              <a:rPr lang="en-US" sz="1200" dirty="0"/>
              <a:t>Kansallismuseo</a:t>
            </a:r>
          </a:p>
          <a:p>
            <a:pPr algn="ctr"/>
            <a:r>
              <a:rPr lang="en-US" sz="1200" dirty="0"/>
              <a:t>kansallismuseo.html</a:t>
            </a:r>
            <a:endParaRPr lang="fi-FI" sz="1200" dirty="0"/>
          </a:p>
        </p:txBody>
      </p:sp>
      <p:sp>
        <p:nvSpPr>
          <p:cNvPr id="21" name="Rectangle 20">
            <a:extLst>
              <a:ext uri="{FF2B5EF4-FFF2-40B4-BE49-F238E27FC236}">
                <a16:creationId xmlns:a16="http://schemas.microsoft.com/office/drawing/2014/main" id="{45121A3A-D558-CA11-AE5A-484C04463CE4}"/>
              </a:ext>
            </a:extLst>
          </p:cNvPr>
          <p:cNvSpPr/>
          <p:nvPr/>
        </p:nvSpPr>
        <p:spPr>
          <a:xfrm>
            <a:off x="4419316" y="3805979"/>
            <a:ext cx="2515711" cy="839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sz="1200" dirty="0"/>
          </a:p>
        </p:txBody>
      </p:sp>
      <p:sp>
        <p:nvSpPr>
          <p:cNvPr id="22" name="TextBox 21">
            <a:extLst>
              <a:ext uri="{FF2B5EF4-FFF2-40B4-BE49-F238E27FC236}">
                <a16:creationId xmlns:a16="http://schemas.microsoft.com/office/drawing/2014/main" id="{DC2E14A5-0822-6EDE-86A2-778476EF4928}"/>
              </a:ext>
            </a:extLst>
          </p:cNvPr>
          <p:cNvSpPr txBox="1"/>
          <p:nvPr/>
        </p:nvSpPr>
        <p:spPr>
          <a:xfrm>
            <a:off x="5212207" y="4009528"/>
            <a:ext cx="949491" cy="461665"/>
          </a:xfrm>
          <a:prstGeom prst="rect">
            <a:avLst/>
          </a:prstGeom>
          <a:noFill/>
        </p:spPr>
        <p:txBody>
          <a:bodyPr wrap="none" rtlCol="0">
            <a:spAutoFit/>
          </a:bodyPr>
          <a:lstStyle/>
          <a:p>
            <a:pPr algn="ctr"/>
            <a:r>
              <a:rPr lang="en-US" sz="1200" dirty="0"/>
              <a:t>Kiasma</a:t>
            </a:r>
          </a:p>
          <a:p>
            <a:pPr algn="ctr"/>
            <a:r>
              <a:rPr lang="en-US" sz="1200" dirty="0"/>
              <a:t>kiasma.html</a:t>
            </a:r>
            <a:endParaRPr lang="fi-FI" sz="1200" dirty="0"/>
          </a:p>
        </p:txBody>
      </p:sp>
      <p:sp>
        <p:nvSpPr>
          <p:cNvPr id="23" name="Rectangle 22">
            <a:extLst>
              <a:ext uri="{FF2B5EF4-FFF2-40B4-BE49-F238E27FC236}">
                <a16:creationId xmlns:a16="http://schemas.microsoft.com/office/drawing/2014/main" id="{483DF73A-83C6-8045-C122-56F99C6735D0}"/>
              </a:ext>
            </a:extLst>
          </p:cNvPr>
          <p:cNvSpPr/>
          <p:nvPr/>
        </p:nvSpPr>
        <p:spPr>
          <a:xfrm>
            <a:off x="4419315" y="5069438"/>
            <a:ext cx="2515711" cy="839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sz="1200" dirty="0"/>
          </a:p>
        </p:txBody>
      </p:sp>
      <p:sp>
        <p:nvSpPr>
          <p:cNvPr id="24" name="TextBox 23">
            <a:extLst>
              <a:ext uri="{FF2B5EF4-FFF2-40B4-BE49-F238E27FC236}">
                <a16:creationId xmlns:a16="http://schemas.microsoft.com/office/drawing/2014/main" id="{5C37FD09-2CB6-DA70-A317-DAF0EE83B229}"/>
              </a:ext>
            </a:extLst>
          </p:cNvPr>
          <p:cNvSpPr txBox="1"/>
          <p:nvPr/>
        </p:nvSpPr>
        <p:spPr>
          <a:xfrm>
            <a:off x="5027061" y="5254486"/>
            <a:ext cx="1319785" cy="461665"/>
          </a:xfrm>
          <a:prstGeom prst="rect">
            <a:avLst/>
          </a:prstGeom>
          <a:noFill/>
        </p:spPr>
        <p:txBody>
          <a:bodyPr wrap="none" rtlCol="0">
            <a:spAutoFit/>
          </a:bodyPr>
          <a:lstStyle/>
          <a:p>
            <a:pPr algn="ctr"/>
            <a:r>
              <a:rPr lang="en-US" sz="1200" dirty="0"/>
              <a:t>Suomenlinna</a:t>
            </a:r>
          </a:p>
          <a:p>
            <a:pPr algn="ctr"/>
            <a:r>
              <a:rPr lang="en-US" sz="1200" dirty="0"/>
              <a:t>suomenlinna.html</a:t>
            </a:r>
            <a:endParaRPr lang="fi-FI" sz="1200" dirty="0"/>
          </a:p>
        </p:txBody>
      </p:sp>
      <p:sp>
        <p:nvSpPr>
          <p:cNvPr id="25" name="Rectangle 24">
            <a:extLst>
              <a:ext uri="{FF2B5EF4-FFF2-40B4-BE49-F238E27FC236}">
                <a16:creationId xmlns:a16="http://schemas.microsoft.com/office/drawing/2014/main" id="{1B0936C9-3030-69AA-51DB-241BA5A3F055}"/>
              </a:ext>
            </a:extLst>
          </p:cNvPr>
          <p:cNvSpPr/>
          <p:nvPr/>
        </p:nvSpPr>
        <p:spPr>
          <a:xfrm>
            <a:off x="645750" y="2830323"/>
            <a:ext cx="2515711" cy="839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sz="1200" dirty="0"/>
          </a:p>
        </p:txBody>
      </p:sp>
      <p:sp>
        <p:nvSpPr>
          <p:cNvPr id="26" name="TextBox 25">
            <a:extLst>
              <a:ext uri="{FF2B5EF4-FFF2-40B4-BE49-F238E27FC236}">
                <a16:creationId xmlns:a16="http://schemas.microsoft.com/office/drawing/2014/main" id="{AB16F2C4-5CC8-17B8-E7D8-D7D2BFD7D9EA}"/>
              </a:ext>
            </a:extLst>
          </p:cNvPr>
          <p:cNvSpPr txBox="1"/>
          <p:nvPr/>
        </p:nvSpPr>
        <p:spPr>
          <a:xfrm>
            <a:off x="1259326" y="2997724"/>
            <a:ext cx="1288558" cy="461665"/>
          </a:xfrm>
          <a:prstGeom prst="rect">
            <a:avLst/>
          </a:prstGeom>
          <a:noFill/>
        </p:spPr>
        <p:txBody>
          <a:bodyPr wrap="none" rtlCol="0">
            <a:spAutoFit/>
          </a:bodyPr>
          <a:lstStyle/>
          <a:p>
            <a:pPr algn="ctr"/>
            <a:r>
              <a:rPr lang="en-US" sz="1200" dirty="0"/>
              <a:t>Yhteystiedot</a:t>
            </a:r>
          </a:p>
          <a:p>
            <a:pPr algn="ctr"/>
            <a:r>
              <a:rPr lang="en-US" sz="1200" dirty="0"/>
              <a:t>yhteystiedot.html</a:t>
            </a:r>
            <a:endParaRPr lang="fi-FI" sz="1200" dirty="0"/>
          </a:p>
        </p:txBody>
      </p:sp>
      <p:cxnSp>
        <p:nvCxnSpPr>
          <p:cNvPr id="27" name="Straight Connector 26">
            <a:extLst>
              <a:ext uri="{FF2B5EF4-FFF2-40B4-BE49-F238E27FC236}">
                <a16:creationId xmlns:a16="http://schemas.microsoft.com/office/drawing/2014/main" id="{F10F82ED-1994-1F53-B609-3C70D27F30ED}"/>
              </a:ext>
            </a:extLst>
          </p:cNvPr>
          <p:cNvCxnSpPr>
            <a:cxnSpLocks/>
            <a:stCxn id="14" idx="3"/>
          </p:cNvCxnSpPr>
          <p:nvPr/>
        </p:nvCxnSpPr>
        <p:spPr>
          <a:xfrm>
            <a:off x="3161465" y="1429463"/>
            <a:ext cx="681581"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0A23774-8921-A510-C733-96C0943948C4}"/>
              </a:ext>
            </a:extLst>
          </p:cNvPr>
          <p:cNvCxnSpPr>
            <a:cxnSpLocks/>
          </p:cNvCxnSpPr>
          <p:nvPr/>
        </p:nvCxnSpPr>
        <p:spPr>
          <a:xfrm flipH="1">
            <a:off x="3840822" y="1429463"/>
            <a:ext cx="2224" cy="4059853"/>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567BB81-2E61-8F1A-E327-065C03930049}"/>
              </a:ext>
            </a:extLst>
          </p:cNvPr>
          <p:cNvCxnSpPr>
            <a:cxnSpLocks/>
            <a:endCxn id="23" idx="1"/>
          </p:cNvCxnSpPr>
          <p:nvPr/>
        </p:nvCxnSpPr>
        <p:spPr>
          <a:xfrm flipV="1">
            <a:off x="3840822" y="5489316"/>
            <a:ext cx="5784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8658E54-C73A-BEA2-316F-7C3611031A59}"/>
              </a:ext>
            </a:extLst>
          </p:cNvPr>
          <p:cNvCxnSpPr>
            <a:cxnSpLocks/>
          </p:cNvCxnSpPr>
          <p:nvPr/>
        </p:nvCxnSpPr>
        <p:spPr>
          <a:xfrm flipV="1">
            <a:off x="3840822" y="4229852"/>
            <a:ext cx="5784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818E466-3705-C950-F994-E9A4AC15107F}"/>
              </a:ext>
            </a:extLst>
          </p:cNvPr>
          <p:cNvCxnSpPr>
            <a:cxnSpLocks/>
          </p:cNvCxnSpPr>
          <p:nvPr/>
        </p:nvCxnSpPr>
        <p:spPr>
          <a:xfrm flipV="1">
            <a:off x="3858378" y="2865684"/>
            <a:ext cx="5784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3865606B-CD4F-DFA0-9B4E-B6BF90E458EA}"/>
              </a:ext>
            </a:extLst>
          </p:cNvPr>
          <p:cNvCxnSpPr>
            <a:cxnSpLocks/>
            <a:endCxn id="17" idx="1"/>
          </p:cNvCxnSpPr>
          <p:nvPr/>
        </p:nvCxnSpPr>
        <p:spPr>
          <a:xfrm>
            <a:off x="3815499" y="1429461"/>
            <a:ext cx="613599"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873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4E627-43EF-538F-912E-BF843C8A6E7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1B3DAFD-F994-983C-C302-715FEFE8CB31}"/>
              </a:ext>
            </a:extLst>
          </p:cNvPr>
          <p:cNvSpPr txBox="1"/>
          <p:nvPr/>
        </p:nvSpPr>
        <p:spPr>
          <a:xfrm>
            <a:off x="549168" y="386136"/>
            <a:ext cx="6097604" cy="375552"/>
          </a:xfrm>
          <a:prstGeom prst="rect">
            <a:avLst/>
          </a:prstGeom>
          <a:noFill/>
        </p:spPr>
        <p:txBody>
          <a:bodyPr wrap="square">
            <a:spAutoFit/>
          </a:bodyPr>
          <a:lstStyle/>
          <a:p>
            <a:pPr>
              <a:lnSpc>
                <a:spcPct val="107000"/>
              </a:lnSpc>
              <a:spcBef>
                <a:spcPts val="200"/>
              </a:spcBef>
            </a:pPr>
            <a:r>
              <a:rPr lang="fi-FI"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MOBIILI</a:t>
            </a:r>
            <a:endParaRPr lang="fi-FI"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8CA5B33-1EB1-6F8D-25AA-CCC1E22FDCCE}"/>
              </a:ext>
            </a:extLst>
          </p:cNvPr>
          <p:cNvSpPr/>
          <p:nvPr/>
        </p:nvSpPr>
        <p:spPr>
          <a:xfrm>
            <a:off x="764123" y="1573077"/>
            <a:ext cx="2301498" cy="46029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3" name="TextBox 2">
            <a:extLst>
              <a:ext uri="{FF2B5EF4-FFF2-40B4-BE49-F238E27FC236}">
                <a16:creationId xmlns:a16="http://schemas.microsoft.com/office/drawing/2014/main" id="{9D6A65DF-DC93-7413-90DF-6E6531B1DC08}"/>
              </a:ext>
            </a:extLst>
          </p:cNvPr>
          <p:cNvSpPr txBox="1"/>
          <p:nvPr/>
        </p:nvSpPr>
        <p:spPr>
          <a:xfrm>
            <a:off x="801595" y="2109283"/>
            <a:ext cx="2179764" cy="307777"/>
          </a:xfrm>
          <a:prstGeom prst="rect">
            <a:avLst/>
          </a:prstGeom>
          <a:noFill/>
        </p:spPr>
        <p:txBody>
          <a:bodyPr wrap="none" rtlCol="0">
            <a:spAutoFit/>
          </a:bodyPr>
          <a:lstStyle/>
          <a:p>
            <a:r>
              <a:rPr lang="en-US" sz="1400" b="1" dirty="0">
                <a:solidFill>
                  <a:schemeClr val="accent5">
                    <a:lumMod val="50000"/>
                  </a:schemeClr>
                </a:solidFill>
              </a:rPr>
              <a:t>HELSINGIN NÄHTÄVYYKSIÄ</a:t>
            </a:r>
            <a:endParaRPr lang="fi-FI" sz="1400" b="1" dirty="0">
              <a:solidFill>
                <a:schemeClr val="accent5">
                  <a:lumMod val="50000"/>
                </a:schemeClr>
              </a:solidFill>
            </a:endParaRPr>
          </a:p>
        </p:txBody>
      </p:sp>
      <p:sp>
        <p:nvSpPr>
          <p:cNvPr id="4" name="TextBox 3">
            <a:extLst>
              <a:ext uri="{FF2B5EF4-FFF2-40B4-BE49-F238E27FC236}">
                <a16:creationId xmlns:a16="http://schemas.microsoft.com/office/drawing/2014/main" id="{FFDD3EBD-4462-31E0-0FAB-612A052DC3B8}"/>
              </a:ext>
            </a:extLst>
          </p:cNvPr>
          <p:cNvSpPr txBox="1"/>
          <p:nvPr/>
        </p:nvSpPr>
        <p:spPr>
          <a:xfrm>
            <a:off x="1419856" y="1055452"/>
            <a:ext cx="1018227" cy="369332"/>
          </a:xfrm>
          <a:prstGeom prst="rect">
            <a:avLst/>
          </a:prstGeom>
          <a:noFill/>
        </p:spPr>
        <p:txBody>
          <a:bodyPr wrap="none" rtlCol="0">
            <a:spAutoFit/>
          </a:bodyPr>
          <a:lstStyle/>
          <a:p>
            <a:r>
              <a:rPr lang="en-US" b="1" dirty="0"/>
              <a:t>ETUSIVU</a:t>
            </a:r>
            <a:endParaRPr lang="fi-FI" b="1" dirty="0"/>
          </a:p>
        </p:txBody>
      </p:sp>
      <p:sp>
        <p:nvSpPr>
          <p:cNvPr id="6" name="Rectangle 5">
            <a:extLst>
              <a:ext uri="{FF2B5EF4-FFF2-40B4-BE49-F238E27FC236}">
                <a16:creationId xmlns:a16="http://schemas.microsoft.com/office/drawing/2014/main" id="{A2E23464-00D2-3321-BC2B-8D0F2E39D3A7}"/>
              </a:ext>
            </a:extLst>
          </p:cNvPr>
          <p:cNvSpPr/>
          <p:nvPr/>
        </p:nvSpPr>
        <p:spPr>
          <a:xfrm>
            <a:off x="3631772" y="1580825"/>
            <a:ext cx="2301498" cy="46029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0" name="TextBox 9">
            <a:extLst>
              <a:ext uri="{FF2B5EF4-FFF2-40B4-BE49-F238E27FC236}">
                <a16:creationId xmlns:a16="http://schemas.microsoft.com/office/drawing/2014/main" id="{8B64FEA8-5528-F5B1-3589-390B150F32F8}"/>
              </a:ext>
            </a:extLst>
          </p:cNvPr>
          <p:cNvSpPr txBox="1"/>
          <p:nvPr/>
        </p:nvSpPr>
        <p:spPr>
          <a:xfrm>
            <a:off x="3769228" y="1055431"/>
            <a:ext cx="2123595" cy="369332"/>
          </a:xfrm>
          <a:prstGeom prst="rect">
            <a:avLst/>
          </a:prstGeom>
          <a:noFill/>
        </p:spPr>
        <p:txBody>
          <a:bodyPr wrap="none" rtlCol="0">
            <a:spAutoFit/>
          </a:bodyPr>
          <a:lstStyle/>
          <a:p>
            <a:r>
              <a:rPr lang="en-US" b="1" dirty="0"/>
              <a:t>KOHDESIVU YLÄOSA</a:t>
            </a:r>
            <a:endParaRPr lang="fi-FI" b="1" dirty="0"/>
          </a:p>
        </p:txBody>
      </p:sp>
      <p:sp>
        <p:nvSpPr>
          <p:cNvPr id="11" name="TextBox 10">
            <a:extLst>
              <a:ext uri="{FF2B5EF4-FFF2-40B4-BE49-F238E27FC236}">
                <a16:creationId xmlns:a16="http://schemas.microsoft.com/office/drawing/2014/main" id="{ACAA166B-0624-FAF7-EF32-DD57AEFBB4DE}"/>
              </a:ext>
            </a:extLst>
          </p:cNvPr>
          <p:cNvSpPr txBox="1"/>
          <p:nvPr/>
        </p:nvSpPr>
        <p:spPr>
          <a:xfrm>
            <a:off x="3623330" y="4215587"/>
            <a:ext cx="1096909" cy="276999"/>
          </a:xfrm>
          <a:prstGeom prst="rect">
            <a:avLst/>
          </a:prstGeom>
          <a:noFill/>
        </p:spPr>
        <p:txBody>
          <a:bodyPr wrap="square" rtlCol="0">
            <a:spAutoFit/>
          </a:bodyPr>
          <a:lstStyle/>
          <a:p>
            <a:pPr algn="ctr"/>
            <a:r>
              <a:rPr lang="en-US" sz="1200" b="1" dirty="0"/>
              <a:t>LINNANMÄKI</a:t>
            </a:r>
            <a:endParaRPr lang="fi-FI" sz="1200" b="1" dirty="0"/>
          </a:p>
        </p:txBody>
      </p:sp>
      <p:pic>
        <p:nvPicPr>
          <p:cNvPr id="12" name="Picture 11" descr="National Museum of Finland with a tower&#10;&#10;Description automatically generated">
            <a:extLst>
              <a:ext uri="{FF2B5EF4-FFF2-40B4-BE49-F238E27FC236}">
                <a16:creationId xmlns:a16="http://schemas.microsoft.com/office/drawing/2014/main" id="{A70833BD-DC70-7204-E4EE-11463D63C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61" y="2494399"/>
            <a:ext cx="2284619" cy="1534331"/>
          </a:xfrm>
          <a:prstGeom prst="rect">
            <a:avLst/>
          </a:prstGeom>
        </p:spPr>
      </p:pic>
      <p:pic>
        <p:nvPicPr>
          <p:cNvPr id="13" name="Picture 12" descr="A roller coaster in a city">
            <a:extLst>
              <a:ext uri="{FF2B5EF4-FFF2-40B4-BE49-F238E27FC236}">
                <a16:creationId xmlns:a16="http://schemas.microsoft.com/office/drawing/2014/main" id="{8DDD8787-80C8-659E-297C-946766C96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914" y="4032361"/>
            <a:ext cx="2293058" cy="1534332"/>
          </a:xfrm>
          <a:prstGeom prst="rect">
            <a:avLst/>
          </a:prstGeom>
        </p:spPr>
      </p:pic>
      <p:sp>
        <p:nvSpPr>
          <p:cNvPr id="14" name="TextBox 13">
            <a:extLst>
              <a:ext uri="{FF2B5EF4-FFF2-40B4-BE49-F238E27FC236}">
                <a16:creationId xmlns:a16="http://schemas.microsoft.com/office/drawing/2014/main" id="{CD9738EF-934B-49B8-17BB-E331AAC46B23}"/>
              </a:ext>
            </a:extLst>
          </p:cNvPr>
          <p:cNvSpPr txBox="1"/>
          <p:nvPr/>
        </p:nvSpPr>
        <p:spPr>
          <a:xfrm>
            <a:off x="976612" y="3153177"/>
            <a:ext cx="1904717" cy="338554"/>
          </a:xfrm>
          <a:prstGeom prst="rect">
            <a:avLst/>
          </a:prstGeom>
          <a:noFill/>
        </p:spPr>
        <p:txBody>
          <a:bodyPr wrap="square" rtlCol="0">
            <a:spAutoFit/>
          </a:bodyPr>
          <a:lstStyle/>
          <a:p>
            <a:pPr algn="ctr"/>
            <a:r>
              <a:rPr lang="en-US" sz="1600" b="1" dirty="0">
                <a:solidFill>
                  <a:schemeClr val="bg1"/>
                </a:solidFill>
                <a:highlight>
                  <a:srgbClr val="000080"/>
                </a:highlight>
                <a:ea typeface="Tahoma" panose="020B0604030504040204" pitchFamily="34" charset="0"/>
                <a:cs typeface="Tahoma" panose="020B0604030504040204" pitchFamily="34" charset="0"/>
              </a:rPr>
              <a:t>KANSALLISMUSEO</a:t>
            </a:r>
            <a:endParaRPr lang="fi-FI" sz="1600" b="1" dirty="0">
              <a:solidFill>
                <a:schemeClr val="bg1"/>
              </a:solidFill>
              <a:highlight>
                <a:srgbClr val="000080"/>
              </a:highlight>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8A2F7B6C-18AA-D793-44F0-43D71F916F64}"/>
              </a:ext>
            </a:extLst>
          </p:cNvPr>
          <p:cNvSpPr txBox="1"/>
          <p:nvPr/>
        </p:nvSpPr>
        <p:spPr>
          <a:xfrm>
            <a:off x="959028" y="4658410"/>
            <a:ext cx="1904717" cy="338554"/>
          </a:xfrm>
          <a:prstGeom prst="rect">
            <a:avLst/>
          </a:prstGeom>
          <a:noFill/>
        </p:spPr>
        <p:txBody>
          <a:bodyPr wrap="square" rtlCol="0">
            <a:spAutoFit/>
          </a:bodyPr>
          <a:lstStyle/>
          <a:p>
            <a:pPr algn="ctr"/>
            <a:r>
              <a:rPr lang="en-US" sz="1600" b="1" dirty="0">
                <a:solidFill>
                  <a:schemeClr val="bg1"/>
                </a:solidFill>
                <a:highlight>
                  <a:srgbClr val="000080"/>
                </a:highlight>
              </a:rPr>
              <a:t>LINNANMÄKI</a:t>
            </a:r>
            <a:endParaRPr lang="fi-FI" sz="1600" b="1" dirty="0">
              <a:solidFill>
                <a:schemeClr val="bg1"/>
              </a:solidFill>
              <a:highlight>
                <a:srgbClr val="000080"/>
              </a:highlight>
            </a:endParaRPr>
          </a:p>
        </p:txBody>
      </p:sp>
      <p:pic>
        <p:nvPicPr>
          <p:cNvPr id="16" name="Picture 15" descr="A roller coaster in a city">
            <a:extLst>
              <a:ext uri="{FF2B5EF4-FFF2-40B4-BE49-F238E27FC236}">
                <a16:creationId xmlns:a16="http://schemas.microsoft.com/office/drawing/2014/main" id="{20FD3434-1053-11C5-4C35-24C50012B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0999" y="2577932"/>
            <a:ext cx="2290582" cy="1534332"/>
          </a:xfrm>
          <a:prstGeom prst="rect">
            <a:avLst/>
          </a:prstGeom>
        </p:spPr>
      </p:pic>
      <p:sp>
        <p:nvSpPr>
          <p:cNvPr id="17" name="TextBox 16">
            <a:extLst>
              <a:ext uri="{FF2B5EF4-FFF2-40B4-BE49-F238E27FC236}">
                <a16:creationId xmlns:a16="http://schemas.microsoft.com/office/drawing/2014/main" id="{37B3DE22-66FF-361F-4E23-4910B364185D}"/>
              </a:ext>
            </a:extLst>
          </p:cNvPr>
          <p:cNvSpPr txBox="1"/>
          <p:nvPr/>
        </p:nvSpPr>
        <p:spPr>
          <a:xfrm>
            <a:off x="3640212" y="4471894"/>
            <a:ext cx="2293058" cy="1569660"/>
          </a:xfrm>
          <a:prstGeom prst="rect">
            <a:avLst/>
          </a:prstGeom>
          <a:noFill/>
        </p:spPr>
        <p:txBody>
          <a:bodyPr wrap="square" rtlCol="0">
            <a:spAutoFit/>
          </a:bodyPr>
          <a:lstStyle/>
          <a:p>
            <a:r>
              <a:rPr lang="fi-FI" sz="1200" dirty="0"/>
              <a:t>Linnanmäki on Helsingin keskustassa sijaitseva suosittu huvipuisto ja viihdekeskus. Se tarjoaa monipuolisia huvituksia, kuten huvipuistolaitteita, pelejä, esityksiä ja ravintoloita. Linnanmäki on perinteinen kohde sekä paikallisille asukkaille että....</a:t>
            </a:r>
          </a:p>
        </p:txBody>
      </p:sp>
      <p:sp>
        <p:nvSpPr>
          <p:cNvPr id="18" name="TextBox 17">
            <a:extLst>
              <a:ext uri="{FF2B5EF4-FFF2-40B4-BE49-F238E27FC236}">
                <a16:creationId xmlns:a16="http://schemas.microsoft.com/office/drawing/2014/main" id="{B4BF0AE7-AEC0-8366-E590-43D8B1436ED5}"/>
              </a:ext>
            </a:extLst>
          </p:cNvPr>
          <p:cNvSpPr txBox="1"/>
          <p:nvPr/>
        </p:nvSpPr>
        <p:spPr>
          <a:xfrm>
            <a:off x="6533573" y="1049067"/>
            <a:ext cx="2142831" cy="369332"/>
          </a:xfrm>
          <a:prstGeom prst="rect">
            <a:avLst/>
          </a:prstGeom>
          <a:noFill/>
        </p:spPr>
        <p:txBody>
          <a:bodyPr wrap="none" rtlCol="0">
            <a:spAutoFit/>
          </a:bodyPr>
          <a:lstStyle/>
          <a:p>
            <a:r>
              <a:rPr lang="en-US" b="1" dirty="0"/>
              <a:t>KOHDESIVU ALAOSA</a:t>
            </a:r>
            <a:endParaRPr lang="fi-FI" b="1" dirty="0"/>
          </a:p>
        </p:txBody>
      </p:sp>
      <p:sp>
        <p:nvSpPr>
          <p:cNvPr id="19" name="Rectangle 18">
            <a:extLst>
              <a:ext uri="{FF2B5EF4-FFF2-40B4-BE49-F238E27FC236}">
                <a16:creationId xmlns:a16="http://schemas.microsoft.com/office/drawing/2014/main" id="{468C27E4-BBFE-8027-4787-BA2297BB56B0}"/>
              </a:ext>
            </a:extLst>
          </p:cNvPr>
          <p:cNvSpPr/>
          <p:nvPr/>
        </p:nvSpPr>
        <p:spPr>
          <a:xfrm>
            <a:off x="6431614" y="1573077"/>
            <a:ext cx="2301498" cy="46029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20" name="Picture 19" descr="A roller coaster in a city">
            <a:extLst>
              <a:ext uri="{FF2B5EF4-FFF2-40B4-BE49-F238E27FC236}">
                <a16:creationId xmlns:a16="http://schemas.microsoft.com/office/drawing/2014/main" id="{D378EBB3-9C49-FBAF-5A62-B55B88E36D0B}"/>
              </a:ext>
            </a:extLst>
          </p:cNvPr>
          <p:cNvPicPr>
            <a:picLocks noChangeAspect="1"/>
          </p:cNvPicPr>
          <p:nvPr/>
        </p:nvPicPr>
        <p:blipFill rotWithShape="1">
          <a:blip r:embed="rId3">
            <a:extLst>
              <a:ext uri="{28A0092B-C50C-407E-A947-70E740481C1C}">
                <a14:useLocalDpi xmlns:a14="http://schemas.microsoft.com/office/drawing/2010/main" val="0"/>
              </a:ext>
            </a:extLst>
          </a:blip>
          <a:srcRect t="79439"/>
          <a:stretch/>
        </p:blipFill>
        <p:spPr>
          <a:xfrm>
            <a:off x="6440053" y="1580824"/>
            <a:ext cx="2293059" cy="315473"/>
          </a:xfrm>
          <a:prstGeom prst="rect">
            <a:avLst/>
          </a:prstGeom>
        </p:spPr>
      </p:pic>
      <p:sp>
        <p:nvSpPr>
          <p:cNvPr id="21" name="TextBox 20">
            <a:extLst>
              <a:ext uri="{FF2B5EF4-FFF2-40B4-BE49-F238E27FC236}">
                <a16:creationId xmlns:a16="http://schemas.microsoft.com/office/drawing/2014/main" id="{7480B053-ACAE-1193-A32C-8A59CAC4A5AD}"/>
              </a:ext>
            </a:extLst>
          </p:cNvPr>
          <p:cNvSpPr txBox="1"/>
          <p:nvPr/>
        </p:nvSpPr>
        <p:spPr>
          <a:xfrm>
            <a:off x="6448496" y="2130080"/>
            <a:ext cx="2293058" cy="1200329"/>
          </a:xfrm>
          <a:prstGeom prst="rect">
            <a:avLst/>
          </a:prstGeom>
          <a:noFill/>
        </p:spPr>
        <p:txBody>
          <a:bodyPr wrap="square" rtlCol="0">
            <a:spAutoFit/>
          </a:bodyPr>
          <a:lstStyle/>
          <a:p>
            <a:r>
              <a:rPr lang="fi-FI" sz="1200" dirty="0">
                <a:ea typeface="Tahoma" panose="020B0604030504040204" pitchFamily="34" charset="0"/>
                <a:cs typeface="Tahoma" panose="020B0604030504040204" pitchFamily="34" charset="0"/>
              </a:rPr>
              <a:t>Linnanmäki on Helsingin keskustassa sijaitseva suosittu huvipuisto ja viihdekeskus. Se tarjoaa monipuolisia huvituksia, kuten huvipuistolaitteita, pelejä, esityksiä ja ravintoloita. </a:t>
            </a:r>
          </a:p>
        </p:txBody>
      </p:sp>
      <p:sp>
        <p:nvSpPr>
          <p:cNvPr id="22" name="TextBox 21">
            <a:extLst>
              <a:ext uri="{FF2B5EF4-FFF2-40B4-BE49-F238E27FC236}">
                <a16:creationId xmlns:a16="http://schemas.microsoft.com/office/drawing/2014/main" id="{87D0AABD-0DD1-53B1-16E9-F1B357D0D2AA}"/>
              </a:ext>
            </a:extLst>
          </p:cNvPr>
          <p:cNvSpPr txBox="1"/>
          <p:nvPr/>
        </p:nvSpPr>
        <p:spPr>
          <a:xfrm>
            <a:off x="6334899" y="3882323"/>
            <a:ext cx="1096909" cy="276999"/>
          </a:xfrm>
          <a:prstGeom prst="rect">
            <a:avLst/>
          </a:prstGeom>
          <a:noFill/>
        </p:spPr>
        <p:txBody>
          <a:bodyPr wrap="square" rtlCol="0">
            <a:spAutoFit/>
          </a:bodyPr>
          <a:lstStyle/>
          <a:p>
            <a:pPr algn="ctr"/>
            <a:r>
              <a:rPr lang="en-US" sz="1200" b="1" dirty="0"/>
              <a:t>Reittiohjeet</a:t>
            </a:r>
            <a:endParaRPr lang="fi-FI" sz="1200" b="1" dirty="0"/>
          </a:p>
        </p:txBody>
      </p:sp>
      <p:sp>
        <p:nvSpPr>
          <p:cNvPr id="23" name="Rectangle 22">
            <a:extLst>
              <a:ext uri="{FF2B5EF4-FFF2-40B4-BE49-F238E27FC236}">
                <a16:creationId xmlns:a16="http://schemas.microsoft.com/office/drawing/2014/main" id="{60A5D531-DA04-EFF2-C9DD-50A3F773E4D1}"/>
              </a:ext>
            </a:extLst>
          </p:cNvPr>
          <p:cNvSpPr/>
          <p:nvPr/>
        </p:nvSpPr>
        <p:spPr>
          <a:xfrm>
            <a:off x="6518494" y="4239401"/>
            <a:ext cx="2127738" cy="830997"/>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24" name="TextBox 23">
            <a:extLst>
              <a:ext uri="{FF2B5EF4-FFF2-40B4-BE49-F238E27FC236}">
                <a16:creationId xmlns:a16="http://schemas.microsoft.com/office/drawing/2014/main" id="{ABA19589-3A9E-9652-C43C-0A267AD617CA}"/>
              </a:ext>
            </a:extLst>
          </p:cNvPr>
          <p:cNvSpPr txBox="1"/>
          <p:nvPr/>
        </p:nvSpPr>
        <p:spPr>
          <a:xfrm>
            <a:off x="7169169" y="4544618"/>
            <a:ext cx="869149" cy="246221"/>
          </a:xfrm>
          <a:prstGeom prst="rect">
            <a:avLst/>
          </a:prstGeom>
          <a:noFill/>
        </p:spPr>
        <p:txBody>
          <a:bodyPr wrap="none" rtlCol="0">
            <a:spAutoFit/>
          </a:bodyPr>
          <a:lstStyle/>
          <a:p>
            <a:r>
              <a:rPr lang="en-US" sz="1000" dirty="0"/>
              <a:t>Google Maps</a:t>
            </a:r>
            <a:endParaRPr lang="fi-FI" sz="1000" dirty="0"/>
          </a:p>
        </p:txBody>
      </p:sp>
      <p:sp>
        <p:nvSpPr>
          <p:cNvPr id="25" name="TextBox 24">
            <a:extLst>
              <a:ext uri="{FF2B5EF4-FFF2-40B4-BE49-F238E27FC236}">
                <a16:creationId xmlns:a16="http://schemas.microsoft.com/office/drawing/2014/main" id="{DBEB8D5F-EF56-174A-0BC6-3B39C164D093}"/>
              </a:ext>
            </a:extLst>
          </p:cNvPr>
          <p:cNvSpPr txBox="1"/>
          <p:nvPr/>
        </p:nvSpPr>
        <p:spPr>
          <a:xfrm>
            <a:off x="824100" y="1616903"/>
            <a:ext cx="967765" cy="461665"/>
          </a:xfrm>
          <a:prstGeom prst="rect">
            <a:avLst/>
          </a:prstGeom>
          <a:noFill/>
        </p:spPr>
        <p:txBody>
          <a:bodyPr wrap="none" rtlCol="0">
            <a:spAutoFit/>
          </a:bodyPr>
          <a:lstStyle/>
          <a:p>
            <a:r>
              <a:rPr lang="en-US" sz="1200" dirty="0"/>
              <a:t>Kotisivu</a:t>
            </a:r>
          </a:p>
          <a:p>
            <a:r>
              <a:rPr lang="en-US" sz="1200" dirty="0"/>
              <a:t>Yhteystiedot</a:t>
            </a:r>
            <a:endParaRPr lang="fi-FI" sz="1200" dirty="0"/>
          </a:p>
        </p:txBody>
      </p:sp>
      <p:cxnSp>
        <p:nvCxnSpPr>
          <p:cNvPr id="26" name="Straight Connector 25">
            <a:extLst>
              <a:ext uri="{FF2B5EF4-FFF2-40B4-BE49-F238E27FC236}">
                <a16:creationId xmlns:a16="http://schemas.microsoft.com/office/drawing/2014/main" id="{3A400956-8FF6-9D33-9D86-241D3EABC6A0}"/>
              </a:ext>
            </a:extLst>
          </p:cNvPr>
          <p:cNvCxnSpPr>
            <a:cxnSpLocks/>
          </p:cNvCxnSpPr>
          <p:nvPr/>
        </p:nvCxnSpPr>
        <p:spPr>
          <a:xfrm>
            <a:off x="6528916" y="5214550"/>
            <a:ext cx="2127738" cy="0"/>
          </a:xfrm>
          <a:prstGeom prst="line">
            <a:avLst/>
          </a:prstGeom>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88851C36-6F9D-3F4E-A3D8-6E9895AE6575}"/>
              </a:ext>
            </a:extLst>
          </p:cNvPr>
          <p:cNvSpPr/>
          <p:nvPr/>
        </p:nvSpPr>
        <p:spPr>
          <a:xfrm>
            <a:off x="6528916" y="5354154"/>
            <a:ext cx="2147488" cy="750224"/>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28" name="TextBox 27">
            <a:extLst>
              <a:ext uri="{FF2B5EF4-FFF2-40B4-BE49-F238E27FC236}">
                <a16:creationId xmlns:a16="http://schemas.microsoft.com/office/drawing/2014/main" id="{3006D8B6-5A1C-4CE9-B751-AA12C80F8D28}"/>
              </a:ext>
            </a:extLst>
          </p:cNvPr>
          <p:cNvSpPr txBox="1"/>
          <p:nvPr/>
        </p:nvSpPr>
        <p:spPr>
          <a:xfrm>
            <a:off x="7136025" y="5535148"/>
            <a:ext cx="933269" cy="400110"/>
          </a:xfrm>
          <a:prstGeom prst="rect">
            <a:avLst/>
          </a:prstGeom>
          <a:noFill/>
        </p:spPr>
        <p:txBody>
          <a:bodyPr wrap="none" rtlCol="0">
            <a:spAutoFit/>
          </a:bodyPr>
          <a:lstStyle/>
          <a:p>
            <a:r>
              <a:rPr lang="en-US" sz="1000" dirty="0"/>
              <a:t>Lista kohteista</a:t>
            </a:r>
          </a:p>
          <a:p>
            <a:pPr algn="ctr"/>
            <a:r>
              <a:rPr lang="en-US" sz="1000" dirty="0"/>
              <a:t>Yhteystiedot</a:t>
            </a:r>
          </a:p>
        </p:txBody>
      </p:sp>
      <p:sp>
        <p:nvSpPr>
          <p:cNvPr id="29" name="TextBox 28">
            <a:extLst>
              <a:ext uri="{FF2B5EF4-FFF2-40B4-BE49-F238E27FC236}">
                <a16:creationId xmlns:a16="http://schemas.microsoft.com/office/drawing/2014/main" id="{CF2B1E4B-79ED-91E8-A4F2-14B5A32A32DE}"/>
              </a:ext>
            </a:extLst>
          </p:cNvPr>
          <p:cNvSpPr txBox="1"/>
          <p:nvPr/>
        </p:nvSpPr>
        <p:spPr>
          <a:xfrm>
            <a:off x="6423172" y="3281267"/>
            <a:ext cx="1096909" cy="830997"/>
          </a:xfrm>
          <a:prstGeom prst="rect">
            <a:avLst/>
          </a:prstGeom>
          <a:noFill/>
        </p:spPr>
        <p:txBody>
          <a:bodyPr wrap="square" rtlCol="0">
            <a:spAutoFit/>
          </a:bodyPr>
          <a:lstStyle/>
          <a:p>
            <a:r>
              <a:rPr lang="en-US" sz="1200" b="1" dirty="0"/>
              <a:t>Linkit</a:t>
            </a:r>
          </a:p>
          <a:p>
            <a:r>
              <a:rPr lang="en-US" sz="1200" dirty="0">
                <a:solidFill>
                  <a:srgbClr val="0021C6"/>
                </a:solidFill>
              </a:rPr>
              <a:t>Linkki 1</a:t>
            </a:r>
          </a:p>
          <a:p>
            <a:r>
              <a:rPr lang="en-US" sz="1200" dirty="0">
                <a:solidFill>
                  <a:srgbClr val="0021C6"/>
                </a:solidFill>
              </a:rPr>
              <a:t>Linkki 2</a:t>
            </a:r>
          </a:p>
          <a:p>
            <a:endParaRPr lang="en-US" sz="1200" b="1" dirty="0"/>
          </a:p>
        </p:txBody>
      </p:sp>
      <p:pic>
        <p:nvPicPr>
          <p:cNvPr id="30" name="Picture 29" descr="A building with a curved glass wall and a lawn">
            <a:extLst>
              <a:ext uri="{FF2B5EF4-FFF2-40B4-BE49-F238E27FC236}">
                <a16:creationId xmlns:a16="http://schemas.microsoft.com/office/drawing/2014/main" id="{C02F8820-ED9C-9071-26E5-242B337327D9}"/>
              </a:ext>
            </a:extLst>
          </p:cNvPr>
          <p:cNvPicPr>
            <a:picLocks noChangeAspect="1"/>
          </p:cNvPicPr>
          <p:nvPr/>
        </p:nvPicPr>
        <p:blipFill rotWithShape="1">
          <a:blip r:embed="rId4">
            <a:extLst>
              <a:ext uri="{28A0092B-C50C-407E-A947-70E740481C1C}">
                <a14:useLocalDpi xmlns:a14="http://schemas.microsoft.com/office/drawing/2010/main" val="0"/>
              </a:ext>
            </a:extLst>
          </a:blip>
          <a:srcRect b="60873"/>
          <a:stretch/>
        </p:blipFill>
        <p:spPr>
          <a:xfrm>
            <a:off x="772564" y="5578315"/>
            <a:ext cx="2293058" cy="597759"/>
          </a:xfrm>
          <a:prstGeom prst="rect">
            <a:avLst/>
          </a:prstGeom>
        </p:spPr>
      </p:pic>
      <p:sp>
        <p:nvSpPr>
          <p:cNvPr id="31" name="TextBox 30">
            <a:extLst>
              <a:ext uri="{FF2B5EF4-FFF2-40B4-BE49-F238E27FC236}">
                <a16:creationId xmlns:a16="http://schemas.microsoft.com/office/drawing/2014/main" id="{D8FF15AA-3A11-9A80-E982-98DB0FBDCC67}"/>
              </a:ext>
            </a:extLst>
          </p:cNvPr>
          <p:cNvSpPr txBox="1"/>
          <p:nvPr/>
        </p:nvSpPr>
        <p:spPr>
          <a:xfrm>
            <a:off x="944914" y="5876668"/>
            <a:ext cx="1904717" cy="338554"/>
          </a:xfrm>
          <a:prstGeom prst="rect">
            <a:avLst/>
          </a:prstGeom>
          <a:noFill/>
        </p:spPr>
        <p:txBody>
          <a:bodyPr wrap="square" rtlCol="0">
            <a:spAutoFit/>
          </a:bodyPr>
          <a:lstStyle/>
          <a:p>
            <a:pPr algn="ctr"/>
            <a:r>
              <a:rPr lang="en-US" sz="1600" b="1" dirty="0">
                <a:solidFill>
                  <a:schemeClr val="bg1"/>
                </a:solidFill>
                <a:highlight>
                  <a:srgbClr val="000080"/>
                </a:highlight>
              </a:rPr>
              <a:t>KIASMA</a:t>
            </a:r>
            <a:endParaRPr lang="fi-FI" sz="1600" b="1" dirty="0">
              <a:solidFill>
                <a:schemeClr val="bg1"/>
              </a:solidFill>
              <a:highlight>
                <a:srgbClr val="000080"/>
              </a:highlight>
            </a:endParaRPr>
          </a:p>
        </p:txBody>
      </p:sp>
      <p:sp>
        <p:nvSpPr>
          <p:cNvPr id="32" name="TextBox 31">
            <a:extLst>
              <a:ext uri="{FF2B5EF4-FFF2-40B4-BE49-F238E27FC236}">
                <a16:creationId xmlns:a16="http://schemas.microsoft.com/office/drawing/2014/main" id="{C2C8A251-BAEB-10C6-1642-90038BE27D2C}"/>
              </a:ext>
            </a:extLst>
          </p:cNvPr>
          <p:cNvSpPr txBox="1"/>
          <p:nvPr/>
        </p:nvSpPr>
        <p:spPr>
          <a:xfrm>
            <a:off x="3716653" y="1676847"/>
            <a:ext cx="967765" cy="461665"/>
          </a:xfrm>
          <a:prstGeom prst="rect">
            <a:avLst/>
          </a:prstGeom>
          <a:noFill/>
        </p:spPr>
        <p:txBody>
          <a:bodyPr wrap="none" rtlCol="0">
            <a:spAutoFit/>
          </a:bodyPr>
          <a:lstStyle/>
          <a:p>
            <a:r>
              <a:rPr lang="en-US" sz="1200" dirty="0"/>
              <a:t>Kotisivu</a:t>
            </a:r>
          </a:p>
          <a:p>
            <a:r>
              <a:rPr lang="en-US" sz="1200" dirty="0"/>
              <a:t>Yhteystiedot</a:t>
            </a:r>
            <a:endParaRPr lang="fi-FI" sz="1200" dirty="0"/>
          </a:p>
        </p:txBody>
      </p:sp>
      <p:sp>
        <p:nvSpPr>
          <p:cNvPr id="33" name="TextBox 32">
            <a:extLst>
              <a:ext uri="{FF2B5EF4-FFF2-40B4-BE49-F238E27FC236}">
                <a16:creationId xmlns:a16="http://schemas.microsoft.com/office/drawing/2014/main" id="{69368834-EE63-D93B-0B2C-403BDC15C5B6}"/>
              </a:ext>
            </a:extLst>
          </p:cNvPr>
          <p:cNvSpPr txBox="1"/>
          <p:nvPr/>
        </p:nvSpPr>
        <p:spPr>
          <a:xfrm>
            <a:off x="3716653" y="2210618"/>
            <a:ext cx="2179764" cy="307777"/>
          </a:xfrm>
          <a:prstGeom prst="rect">
            <a:avLst/>
          </a:prstGeom>
          <a:noFill/>
        </p:spPr>
        <p:txBody>
          <a:bodyPr wrap="none" rtlCol="0">
            <a:spAutoFit/>
          </a:bodyPr>
          <a:lstStyle/>
          <a:p>
            <a:r>
              <a:rPr lang="en-US" sz="1400" b="1" dirty="0">
                <a:solidFill>
                  <a:srgbClr val="1F4E79"/>
                </a:solidFill>
              </a:rPr>
              <a:t>HELSINGIN NÄHTÄVYYKSIÄ</a:t>
            </a:r>
            <a:endParaRPr lang="fi-FI" sz="1400" b="1" dirty="0">
              <a:solidFill>
                <a:srgbClr val="1F4E79"/>
              </a:solidFill>
            </a:endParaRPr>
          </a:p>
        </p:txBody>
      </p:sp>
      <p:sp>
        <p:nvSpPr>
          <p:cNvPr id="34" name="TextBox 33">
            <a:extLst>
              <a:ext uri="{FF2B5EF4-FFF2-40B4-BE49-F238E27FC236}">
                <a16:creationId xmlns:a16="http://schemas.microsoft.com/office/drawing/2014/main" id="{EDE954B7-63A0-1FD3-1DE7-3DE9F15C369A}"/>
              </a:ext>
            </a:extLst>
          </p:cNvPr>
          <p:cNvSpPr txBox="1"/>
          <p:nvPr/>
        </p:nvSpPr>
        <p:spPr>
          <a:xfrm>
            <a:off x="6423172" y="1914242"/>
            <a:ext cx="1096909" cy="276999"/>
          </a:xfrm>
          <a:prstGeom prst="rect">
            <a:avLst/>
          </a:prstGeom>
          <a:noFill/>
        </p:spPr>
        <p:txBody>
          <a:bodyPr wrap="square" rtlCol="0">
            <a:spAutoFit/>
          </a:bodyPr>
          <a:lstStyle/>
          <a:p>
            <a:pPr algn="ctr"/>
            <a:r>
              <a:rPr lang="en-US" sz="1200" b="1" dirty="0"/>
              <a:t>LINNANMÄKI</a:t>
            </a:r>
            <a:endParaRPr lang="fi-FI" sz="1200" b="1" dirty="0"/>
          </a:p>
        </p:txBody>
      </p:sp>
      <p:sp>
        <p:nvSpPr>
          <p:cNvPr id="35" name="Rectangle 34">
            <a:extLst>
              <a:ext uri="{FF2B5EF4-FFF2-40B4-BE49-F238E27FC236}">
                <a16:creationId xmlns:a16="http://schemas.microsoft.com/office/drawing/2014/main" id="{59FC9E1B-07CB-040F-F636-E4CAB53B5804}"/>
              </a:ext>
            </a:extLst>
          </p:cNvPr>
          <p:cNvSpPr/>
          <p:nvPr/>
        </p:nvSpPr>
        <p:spPr>
          <a:xfrm>
            <a:off x="9230496" y="1573077"/>
            <a:ext cx="2301498" cy="46029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36" name="TextBox 35">
            <a:extLst>
              <a:ext uri="{FF2B5EF4-FFF2-40B4-BE49-F238E27FC236}">
                <a16:creationId xmlns:a16="http://schemas.microsoft.com/office/drawing/2014/main" id="{5BC1875F-F2F6-E4A0-BAC0-6901F29F53AE}"/>
              </a:ext>
            </a:extLst>
          </p:cNvPr>
          <p:cNvSpPr txBox="1"/>
          <p:nvPr/>
        </p:nvSpPr>
        <p:spPr>
          <a:xfrm>
            <a:off x="9267968" y="2109283"/>
            <a:ext cx="2179764" cy="307777"/>
          </a:xfrm>
          <a:prstGeom prst="rect">
            <a:avLst/>
          </a:prstGeom>
          <a:noFill/>
        </p:spPr>
        <p:txBody>
          <a:bodyPr wrap="none" rtlCol="0">
            <a:spAutoFit/>
          </a:bodyPr>
          <a:lstStyle/>
          <a:p>
            <a:r>
              <a:rPr lang="en-US" sz="1400" b="1" dirty="0">
                <a:solidFill>
                  <a:schemeClr val="accent5">
                    <a:lumMod val="50000"/>
                  </a:schemeClr>
                </a:solidFill>
              </a:rPr>
              <a:t>HELSINGIN NÄHTÄVYYKSIÄ</a:t>
            </a:r>
            <a:endParaRPr lang="fi-FI" sz="1400" b="1" dirty="0">
              <a:solidFill>
                <a:schemeClr val="accent5">
                  <a:lumMod val="50000"/>
                </a:schemeClr>
              </a:solidFill>
            </a:endParaRPr>
          </a:p>
        </p:txBody>
      </p:sp>
      <p:sp>
        <p:nvSpPr>
          <p:cNvPr id="37" name="TextBox 36">
            <a:extLst>
              <a:ext uri="{FF2B5EF4-FFF2-40B4-BE49-F238E27FC236}">
                <a16:creationId xmlns:a16="http://schemas.microsoft.com/office/drawing/2014/main" id="{086799DB-33A6-0775-4170-8AAC9AEA8101}"/>
              </a:ext>
            </a:extLst>
          </p:cNvPr>
          <p:cNvSpPr txBox="1"/>
          <p:nvPr/>
        </p:nvSpPr>
        <p:spPr>
          <a:xfrm>
            <a:off x="9290473" y="1616903"/>
            <a:ext cx="967765" cy="461665"/>
          </a:xfrm>
          <a:prstGeom prst="rect">
            <a:avLst/>
          </a:prstGeom>
          <a:noFill/>
        </p:spPr>
        <p:txBody>
          <a:bodyPr wrap="none" rtlCol="0">
            <a:spAutoFit/>
          </a:bodyPr>
          <a:lstStyle/>
          <a:p>
            <a:r>
              <a:rPr lang="en-US" sz="1200" dirty="0"/>
              <a:t>Kotisivu</a:t>
            </a:r>
          </a:p>
          <a:p>
            <a:r>
              <a:rPr lang="en-US" sz="1200" dirty="0"/>
              <a:t>Yhteystiedot</a:t>
            </a:r>
            <a:endParaRPr lang="fi-FI" sz="1200" dirty="0"/>
          </a:p>
        </p:txBody>
      </p:sp>
      <p:sp>
        <p:nvSpPr>
          <p:cNvPr id="38" name="TextBox 37">
            <a:extLst>
              <a:ext uri="{FF2B5EF4-FFF2-40B4-BE49-F238E27FC236}">
                <a16:creationId xmlns:a16="http://schemas.microsoft.com/office/drawing/2014/main" id="{D5800CCE-27DD-B507-34B8-5EAA8E75DDBB}"/>
              </a:ext>
            </a:extLst>
          </p:cNvPr>
          <p:cNvSpPr txBox="1"/>
          <p:nvPr/>
        </p:nvSpPr>
        <p:spPr>
          <a:xfrm>
            <a:off x="9302616" y="2479469"/>
            <a:ext cx="2157258" cy="646331"/>
          </a:xfrm>
          <a:prstGeom prst="rect">
            <a:avLst/>
          </a:prstGeom>
          <a:noFill/>
        </p:spPr>
        <p:txBody>
          <a:bodyPr wrap="square" rtlCol="0">
            <a:spAutoFit/>
          </a:bodyPr>
          <a:lstStyle/>
          <a:p>
            <a:r>
              <a:rPr lang="en-US" sz="1200" b="1" dirty="0"/>
              <a:t>Yhteystiedot</a:t>
            </a:r>
          </a:p>
          <a:p>
            <a:endParaRPr lang="en-US" sz="1200" dirty="0"/>
          </a:p>
          <a:p>
            <a:r>
              <a:rPr lang="en-US" sz="1200" dirty="0"/>
              <a:t>Yhteys &amp; osoitetiedot</a:t>
            </a:r>
          </a:p>
        </p:txBody>
      </p:sp>
      <p:sp>
        <p:nvSpPr>
          <p:cNvPr id="39" name="Rectangle 38">
            <a:extLst>
              <a:ext uri="{FF2B5EF4-FFF2-40B4-BE49-F238E27FC236}">
                <a16:creationId xmlns:a16="http://schemas.microsoft.com/office/drawing/2014/main" id="{BE1E3C1B-C136-5699-5B0E-74A399284F27}"/>
              </a:ext>
            </a:extLst>
          </p:cNvPr>
          <p:cNvSpPr/>
          <p:nvPr/>
        </p:nvSpPr>
        <p:spPr>
          <a:xfrm>
            <a:off x="9331477" y="3281266"/>
            <a:ext cx="2116254" cy="830997"/>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40" name="TextBox 39">
            <a:extLst>
              <a:ext uri="{FF2B5EF4-FFF2-40B4-BE49-F238E27FC236}">
                <a16:creationId xmlns:a16="http://schemas.microsoft.com/office/drawing/2014/main" id="{ECF83FD5-A319-689F-8639-F83B5C75C3BF}"/>
              </a:ext>
            </a:extLst>
          </p:cNvPr>
          <p:cNvSpPr txBox="1"/>
          <p:nvPr/>
        </p:nvSpPr>
        <p:spPr>
          <a:xfrm>
            <a:off x="9955029" y="3573653"/>
            <a:ext cx="869149" cy="246221"/>
          </a:xfrm>
          <a:prstGeom prst="rect">
            <a:avLst/>
          </a:prstGeom>
          <a:noFill/>
        </p:spPr>
        <p:txBody>
          <a:bodyPr wrap="none" rtlCol="0">
            <a:spAutoFit/>
          </a:bodyPr>
          <a:lstStyle/>
          <a:p>
            <a:r>
              <a:rPr lang="en-US" sz="1000" dirty="0"/>
              <a:t>Google Maps</a:t>
            </a:r>
            <a:endParaRPr lang="fi-FI" sz="1000" dirty="0"/>
          </a:p>
        </p:txBody>
      </p:sp>
      <p:sp>
        <p:nvSpPr>
          <p:cNvPr id="41" name="TextBox 40">
            <a:extLst>
              <a:ext uri="{FF2B5EF4-FFF2-40B4-BE49-F238E27FC236}">
                <a16:creationId xmlns:a16="http://schemas.microsoft.com/office/drawing/2014/main" id="{90FBF4B3-011C-942D-9FAD-CBC3747041C4}"/>
              </a:ext>
            </a:extLst>
          </p:cNvPr>
          <p:cNvSpPr txBox="1"/>
          <p:nvPr/>
        </p:nvSpPr>
        <p:spPr>
          <a:xfrm>
            <a:off x="9590890" y="1055431"/>
            <a:ext cx="1597425" cy="369332"/>
          </a:xfrm>
          <a:prstGeom prst="rect">
            <a:avLst/>
          </a:prstGeom>
          <a:noFill/>
        </p:spPr>
        <p:txBody>
          <a:bodyPr wrap="none" rtlCol="0">
            <a:spAutoFit/>
          </a:bodyPr>
          <a:lstStyle/>
          <a:p>
            <a:r>
              <a:rPr lang="en-US" b="1" dirty="0"/>
              <a:t>YHTEYSTIEDOT</a:t>
            </a:r>
            <a:endParaRPr lang="fi-FI" b="1" dirty="0"/>
          </a:p>
        </p:txBody>
      </p:sp>
    </p:spTree>
    <p:extLst>
      <p:ext uri="{BB962C8B-B14F-4D97-AF65-F5344CB8AC3E}">
        <p14:creationId xmlns:p14="http://schemas.microsoft.com/office/powerpoint/2010/main" val="87377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73B131-DEF2-F363-0AD7-2E6C097573DF}"/>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53079751-5DE7-D09F-AFFF-A8703D5B89D4}"/>
              </a:ext>
            </a:extLst>
          </p:cNvPr>
          <p:cNvGraphicFramePr>
            <a:graphicFrameLocks noGrp="1"/>
          </p:cNvGraphicFramePr>
          <p:nvPr>
            <p:extLst>
              <p:ext uri="{D42A27DB-BD31-4B8C-83A1-F6EECF244321}">
                <p14:modId xmlns:p14="http://schemas.microsoft.com/office/powerpoint/2010/main" val="877682609"/>
              </p:ext>
            </p:extLst>
          </p:nvPr>
        </p:nvGraphicFramePr>
        <p:xfrm>
          <a:off x="682410" y="643467"/>
          <a:ext cx="10827181" cy="5768791"/>
        </p:xfrm>
        <a:graphic>
          <a:graphicData uri="http://schemas.openxmlformats.org/drawingml/2006/table">
            <a:tbl>
              <a:tblPr firstRow="1" firstCol="1" bandRow="1"/>
              <a:tblGrid>
                <a:gridCol w="2350664">
                  <a:extLst>
                    <a:ext uri="{9D8B030D-6E8A-4147-A177-3AD203B41FA5}">
                      <a16:colId xmlns:a16="http://schemas.microsoft.com/office/drawing/2014/main" val="2469489685"/>
                    </a:ext>
                  </a:extLst>
                </a:gridCol>
                <a:gridCol w="2434390">
                  <a:extLst>
                    <a:ext uri="{9D8B030D-6E8A-4147-A177-3AD203B41FA5}">
                      <a16:colId xmlns:a16="http://schemas.microsoft.com/office/drawing/2014/main" val="2335300728"/>
                    </a:ext>
                  </a:extLst>
                </a:gridCol>
                <a:gridCol w="3151357">
                  <a:extLst>
                    <a:ext uri="{9D8B030D-6E8A-4147-A177-3AD203B41FA5}">
                      <a16:colId xmlns:a16="http://schemas.microsoft.com/office/drawing/2014/main" val="321699832"/>
                    </a:ext>
                  </a:extLst>
                </a:gridCol>
                <a:gridCol w="2890770">
                  <a:extLst>
                    <a:ext uri="{9D8B030D-6E8A-4147-A177-3AD203B41FA5}">
                      <a16:colId xmlns:a16="http://schemas.microsoft.com/office/drawing/2014/main" val="411126669"/>
                    </a:ext>
                  </a:extLst>
                </a:gridCol>
              </a:tblGrid>
              <a:tr h="201294">
                <a:tc>
                  <a:txBody>
                    <a:bodyPr/>
                    <a:lstStyle/>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Navigointi </a:t>
                      </a:r>
                      <a:endParaRPr lang="fi-FI" sz="1600" b="0" i="0" u="none"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Logo – tekstimuodossa </a:t>
                      </a:r>
                      <a:endParaRPr lang="fi-FI" sz="1600" b="0" i="0" u="none"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a:effectLst/>
                          <a:latin typeface="Calibri" panose="020F0502020204030204" pitchFamily="34" charset="0"/>
                          <a:ea typeface="Calibri" panose="020F0502020204030204" pitchFamily="34" charset="0"/>
                          <a:cs typeface="Calibri" panose="020F0502020204030204" pitchFamily="34" charset="0"/>
                        </a:rPr>
                        <a:t>Kohteen otsikko </a:t>
                      </a:r>
                      <a:endParaRPr lang="fi-FI" sz="1600" b="0" i="0" u="none" strike="noStrike">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a:effectLst/>
                          <a:latin typeface="Calibri" panose="020F0502020204030204" pitchFamily="34" charset="0"/>
                          <a:ea typeface="Calibri" panose="020F0502020204030204" pitchFamily="34" charset="0"/>
                          <a:cs typeface="Calibri" panose="020F0502020204030204" pitchFamily="34" charset="0"/>
                        </a:rPr>
                        <a:t>Teksti (Body)</a:t>
                      </a:r>
                      <a:endParaRPr lang="fi-FI" sz="1600" b="0" i="0" u="none" strike="noStrike">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8287280"/>
                  </a:ext>
                </a:extLst>
              </a:tr>
              <a:tr h="3211331">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Header - Vasen yläkulma, lista muodossa.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a:t>
                      </a:r>
                      <a:endParaRPr lang="fi-FI" sz="1600" b="0" i="0" u="none"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Header – Keskitetään.</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Dark Blue - #1F4E79</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Skaalataan sivun leveyden perusteella, lihavoitu, isot kirjaimet</a:t>
                      </a:r>
                      <a:endParaRPr lang="fi-FI" sz="1600" b="0" i="0" u="none"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Etusivulla: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Keskitetään, padding 5 – 10px molemmille puolille.</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Valkoinen</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Tausta: Dark Blue</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16, isot kirjaimet</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Kohdesivulla: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Vasen reuna, kuvan alla.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 lihavoitu, isot kirjaimet</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fi-FI" sz="1600" b="0" i="0" u="none"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Alkaa kuvan vasemmasta reunasta, maksimileveys on kuvan leveys.</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Linkit</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Alkaa kuvan vasemmasta reunasta, maksimileveys on kuvan leveys.</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Sininen, avattuna: violetti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fi-FI" sz="1600" b="0" i="0" u="none"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543381"/>
                  </a:ext>
                </a:extLst>
              </a:tr>
              <a:tr h="201294">
                <a:tc>
                  <a:txBody>
                    <a:bodyPr/>
                    <a:lstStyle/>
                    <a:p>
                      <a:pPr algn="l" fontAlgn="t">
                        <a:lnSpc>
                          <a:spcPct val="107000"/>
                        </a:lnSpc>
                        <a:spcBef>
                          <a:spcPts val="0"/>
                        </a:spcBef>
                        <a:spcAft>
                          <a:spcPts val="800"/>
                        </a:spcAft>
                      </a:pPr>
                      <a:r>
                        <a:rPr lang="fi-FI" sz="1000" b="1" i="0" u="none" strike="noStrike" kern="100">
                          <a:effectLst/>
                          <a:latin typeface="Calibri" panose="020F0502020204030204" pitchFamily="34" charset="0"/>
                          <a:ea typeface="Calibri" panose="020F0502020204030204" pitchFamily="34" charset="0"/>
                          <a:cs typeface="Calibri" panose="020F0502020204030204" pitchFamily="34" charset="0"/>
                        </a:rPr>
                        <a:t>Väliotsikot kohdesivulla</a:t>
                      </a:r>
                      <a:endParaRPr lang="fi-FI" sz="1600" b="0" i="0" u="none" strike="noStrike">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a:effectLst/>
                          <a:latin typeface="Calibri" panose="020F0502020204030204" pitchFamily="34" charset="0"/>
                          <a:ea typeface="Calibri" panose="020F0502020204030204" pitchFamily="34" charset="0"/>
                          <a:cs typeface="Calibri" panose="020F0502020204030204" pitchFamily="34" charset="0"/>
                        </a:rPr>
                        <a:t>Kuva</a:t>
                      </a:r>
                      <a:endParaRPr lang="fi-FI" sz="1600" b="0" i="0" u="none" strike="noStrike">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Reittiohjeet</a:t>
                      </a:r>
                      <a:endParaRPr lang="fi-FI" sz="1600" b="0" i="0" u="none"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Footer</a:t>
                      </a:r>
                      <a:endParaRPr lang="fi-FI" sz="1600" b="0" i="0" u="none"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9868802"/>
                  </a:ext>
                </a:extLst>
              </a:tr>
              <a:tr h="1957148">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Alkaa kuvan vasemmasta reunasta, maksimileveys on kuvan leveys.</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 lihavoitu</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fi-FI" sz="1600" b="0" i="0" u="none"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Etusivulla: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Täyttää koko mobiililaitteen leveyden.</a:t>
                      </a:r>
                    </a:p>
                    <a:p>
                      <a:pPr algn="l" fontAlgn="t">
                        <a:lnSpc>
                          <a:spcPct val="107000"/>
                        </a:lnSpc>
                        <a:spcBef>
                          <a:spcPts val="0"/>
                        </a:spcBef>
                        <a:spcAft>
                          <a:spcPts val="800"/>
                        </a:spcAft>
                      </a:pPr>
                      <a:r>
                        <a:rPr lang="fi-FI" sz="1000" b="0" i="0" u="sng" strike="noStrike" dirty="0">
                          <a:effectLst/>
                          <a:latin typeface="+mn-lt"/>
                        </a:rPr>
                        <a:t>Maksimileveys: 430px</a:t>
                      </a:r>
                      <a:endParaRPr lang="fi-FI" sz="1600" b="0" i="0" u="sng" strike="noStrike" dirty="0">
                        <a:effectLst/>
                        <a:latin typeface="+mn-lt"/>
                      </a:endParaRPr>
                    </a:p>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Kohdesivulla: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Täyttää koko mobiililaitteen leveyden</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sng" strike="noStrike" kern="100" dirty="0">
                          <a:effectLst/>
                          <a:latin typeface="Calibri" panose="020F0502020204030204" pitchFamily="34" charset="0"/>
                          <a:ea typeface="Calibri" panose="020F0502020204030204" pitchFamily="34" charset="0"/>
                          <a:cs typeface="Calibri" panose="020F0502020204030204" pitchFamily="34" charset="0"/>
                        </a:rPr>
                        <a:t>Maksimileveys: 430px</a:t>
                      </a:r>
                      <a:endParaRPr lang="fi-FI" sz="1600" b="0" i="0" u="sng"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Lisätään osoitetiedot</a:t>
                      </a: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Google maps sijoitetaan esimerkkikuvan mukaan.</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fi-FI" sz="1600" b="0" i="0" u="none"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Teksti keskitetään. Lisätään linkit muihin kohteisiin sekä yhteystiedot lista muodossa.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fi-FI" sz="1600" b="0" i="0" u="none" strike="noStrike" dirty="0">
                        <a:effectLst/>
                        <a:latin typeface="Arial" panose="020B0604020202020204" pitchFamily="34" charset="0"/>
                      </a:endParaRPr>
                    </a:p>
                  </a:txBody>
                  <a:tcPr marL="61221" marR="61221" marT="8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6608903"/>
                  </a:ext>
                </a:extLst>
              </a:tr>
            </a:tbl>
          </a:graphicData>
        </a:graphic>
      </p:graphicFrame>
      <p:sp>
        <p:nvSpPr>
          <p:cNvPr id="48" name="TextBox 47">
            <a:extLst>
              <a:ext uri="{FF2B5EF4-FFF2-40B4-BE49-F238E27FC236}">
                <a16:creationId xmlns:a16="http://schemas.microsoft.com/office/drawing/2014/main" id="{FE2579C8-0806-BBC7-FDAA-966FFF73ACB1}"/>
              </a:ext>
            </a:extLst>
          </p:cNvPr>
          <p:cNvSpPr txBox="1"/>
          <p:nvPr/>
        </p:nvSpPr>
        <p:spPr>
          <a:xfrm>
            <a:off x="682410" y="129285"/>
            <a:ext cx="6097604" cy="375552"/>
          </a:xfrm>
          <a:prstGeom prst="rect">
            <a:avLst/>
          </a:prstGeom>
          <a:noFill/>
        </p:spPr>
        <p:txBody>
          <a:bodyPr wrap="square">
            <a:spAutoFit/>
          </a:bodyPr>
          <a:lstStyle/>
          <a:p>
            <a:pPr>
              <a:lnSpc>
                <a:spcPct val="107000"/>
              </a:lnSpc>
              <a:spcBef>
                <a:spcPts val="200"/>
              </a:spcBef>
            </a:pPr>
            <a:r>
              <a:rPr lang="fi-FI"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MOBIILI</a:t>
            </a:r>
            <a:endParaRPr lang="fi-FI"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41FD12-04DB-D41B-84D9-2A718358B360}"/>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2EC56651-F6C0-2007-2D53-747BA3F4660D}"/>
              </a:ext>
            </a:extLst>
          </p:cNvPr>
          <p:cNvSpPr/>
          <p:nvPr/>
        </p:nvSpPr>
        <p:spPr>
          <a:xfrm>
            <a:off x="914402" y="1689315"/>
            <a:ext cx="4293030" cy="47734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0" name="TextBox 19">
            <a:extLst>
              <a:ext uri="{FF2B5EF4-FFF2-40B4-BE49-F238E27FC236}">
                <a16:creationId xmlns:a16="http://schemas.microsoft.com/office/drawing/2014/main" id="{2FFEF6B8-FA21-FA61-4081-AB3DAB7C06AD}"/>
              </a:ext>
            </a:extLst>
          </p:cNvPr>
          <p:cNvSpPr txBox="1"/>
          <p:nvPr/>
        </p:nvSpPr>
        <p:spPr>
          <a:xfrm>
            <a:off x="1748915" y="2178686"/>
            <a:ext cx="3909317" cy="215444"/>
          </a:xfrm>
          <a:prstGeom prst="rect">
            <a:avLst/>
          </a:prstGeom>
          <a:noFill/>
        </p:spPr>
        <p:txBody>
          <a:bodyPr wrap="square" rtlCol="0">
            <a:spAutoFit/>
          </a:bodyPr>
          <a:lstStyle/>
          <a:p>
            <a:r>
              <a:rPr lang="fi-FI" sz="800" b="1" dirty="0"/>
              <a:t>Linnanmäki Kansallismuseo Kiasma Suomenlinna Yhteystiedot</a:t>
            </a:r>
          </a:p>
        </p:txBody>
      </p:sp>
      <p:sp>
        <p:nvSpPr>
          <p:cNvPr id="22" name="Rectangle 21">
            <a:extLst>
              <a:ext uri="{FF2B5EF4-FFF2-40B4-BE49-F238E27FC236}">
                <a16:creationId xmlns:a16="http://schemas.microsoft.com/office/drawing/2014/main" id="{AF9B1422-D6F3-DDD6-09ED-D76C38464529}"/>
              </a:ext>
            </a:extLst>
          </p:cNvPr>
          <p:cNvSpPr/>
          <p:nvPr/>
        </p:nvSpPr>
        <p:spPr>
          <a:xfrm>
            <a:off x="6653941" y="1689315"/>
            <a:ext cx="4293030" cy="47734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6" name="Rectangle 25">
            <a:extLst>
              <a:ext uri="{FF2B5EF4-FFF2-40B4-BE49-F238E27FC236}">
                <a16:creationId xmlns:a16="http://schemas.microsoft.com/office/drawing/2014/main" id="{762315E2-C657-5873-E2BD-FB66B81B79E8}"/>
              </a:ext>
            </a:extLst>
          </p:cNvPr>
          <p:cNvSpPr/>
          <p:nvPr/>
        </p:nvSpPr>
        <p:spPr>
          <a:xfrm>
            <a:off x="7494065" y="4846485"/>
            <a:ext cx="2667821" cy="369333"/>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27" name="TextBox 26">
            <a:extLst>
              <a:ext uri="{FF2B5EF4-FFF2-40B4-BE49-F238E27FC236}">
                <a16:creationId xmlns:a16="http://schemas.microsoft.com/office/drawing/2014/main" id="{E2BB5DE8-C43D-A4D5-5816-DC5CAEA90733}"/>
              </a:ext>
            </a:extLst>
          </p:cNvPr>
          <p:cNvSpPr txBox="1"/>
          <p:nvPr/>
        </p:nvSpPr>
        <p:spPr>
          <a:xfrm>
            <a:off x="8567326" y="4897529"/>
            <a:ext cx="521297" cy="261610"/>
          </a:xfrm>
          <a:prstGeom prst="rect">
            <a:avLst/>
          </a:prstGeom>
          <a:noFill/>
        </p:spPr>
        <p:txBody>
          <a:bodyPr wrap="none" rtlCol="0">
            <a:spAutoFit/>
          </a:bodyPr>
          <a:lstStyle/>
          <a:p>
            <a:r>
              <a:rPr lang="en-US" sz="1100" b="1" dirty="0"/>
              <a:t>BODY</a:t>
            </a:r>
            <a:endParaRPr lang="fi-FI" sz="1100" b="1" dirty="0"/>
          </a:p>
        </p:txBody>
      </p:sp>
      <p:sp>
        <p:nvSpPr>
          <p:cNvPr id="28" name="TextBox 27">
            <a:extLst>
              <a:ext uri="{FF2B5EF4-FFF2-40B4-BE49-F238E27FC236}">
                <a16:creationId xmlns:a16="http://schemas.microsoft.com/office/drawing/2014/main" id="{6F298B63-4A4B-CC66-74B5-9ECDA049B688}"/>
              </a:ext>
            </a:extLst>
          </p:cNvPr>
          <p:cNvSpPr txBox="1"/>
          <p:nvPr/>
        </p:nvSpPr>
        <p:spPr>
          <a:xfrm>
            <a:off x="2492266" y="935571"/>
            <a:ext cx="1018227" cy="369332"/>
          </a:xfrm>
          <a:prstGeom prst="rect">
            <a:avLst/>
          </a:prstGeom>
          <a:noFill/>
        </p:spPr>
        <p:txBody>
          <a:bodyPr wrap="none" rtlCol="0">
            <a:spAutoFit/>
          </a:bodyPr>
          <a:lstStyle/>
          <a:p>
            <a:r>
              <a:rPr lang="en-US" b="1" dirty="0"/>
              <a:t>ETUSIVU</a:t>
            </a:r>
            <a:endParaRPr lang="fi-FI" b="1" dirty="0"/>
          </a:p>
        </p:txBody>
      </p:sp>
      <p:sp>
        <p:nvSpPr>
          <p:cNvPr id="29" name="TextBox 28">
            <a:extLst>
              <a:ext uri="{FF2B5EF4-FFF2-40B4-BE49-F238E27FC236}">
                <a16:creationId xmlns:a16="http://schemas.microsoft.com/office/drawing/2014/main" id="{6F770624-0B0A-1871-F3E2-D1874B6B7094}"/>
              </a:ext>
            </a:extLst>
          </p:cNvPr>
          <p:cNvSpPr txBox="1"/>
          <p:nvPr/>
        </p:nvSpPr>
        <p:spPr>
          <a:xfrm>
            <a:off x="8207867" y="926658"/>
            <a:ext cx="1315232" cy="369332"/>
          </a:xfrm>
          <a:prstGeom prst="rect">
            <a:avLst/>
          </a:prstGeom>
          <a:noFill/>
        </p:spPr>
        <p:txBody>
          <a:bodyPr wrap="none" rtlCol="0">
            <a:spAutoFit/>
          </a:bodyPr>
          <a:lstStyle/>
          <a:p>
            <a:r>
              <a:rPr lang="en-US" b="1" dirty="0"/>
              <a:t>KOHDESIVU</a:t>
            </a:r>
            <a:endParaRPr lang="fi-FI" b="1" dirty="0"/>
          </a:p>
        </p:txBody>
      </p:sp>
      <p:pic>
        <p:nvPicPr>
          <p:cNvPr id="30" name="Picture 29" descr="National Museum of Finland with a tower&#10;&#10;Description automatically generated">
            <a:extLst>
              <a:ext uri="{FF2B5EF4-FFF2-40B4-BE49-F238E27FC236}">
                <a16:creationId xmlns:a16="http://schemas.microsoft.com/office/drawing/2014/main" id="{4B1DB03B-C2B7-5320-3D34-F190A8820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661" y="2692992"/>
            <a:ext cx="1768595" cy="1187773"/>
          </a:xfrm>
          <a:prstGeom prst="rect">
            <a:avLst/>
          </a:prstGeom>
        </p:spPr>
      </p:pic>
      <p:pic>
        <p:nvPicPr>
          <p:cNvPr id="31" name="Picture 30" descr="A roller coaster in a city">
            <a:extLst>
              <a:ext uri="{FF2B5EF4-FFF2-40B4-BE49-F238E27FC236}">
                <a16:creationId xmlns:a16="http://schemas.microsoft.com/office/drawing/2014/main" id="{447CB3C3-9865-FF8D-7D76-B1E444084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335" y="2686605"/>
            <a:ext cx="1775125" cy="1187773"/>
          </a:xfrm>
          <a:prstGeom prst="rect">
            <a:avLst/>
          </a:prstGeom>
        </p:spPr>
      </p:pic>
      <p:pic>
        <p:nvPicPr>
          <p:cNvPr id="32" name="Picture 31" descr="A building with a curved glass wall and a lawn&#10;&#10;Description automatically generated with medium confidence">
            <a:extLst>
              <a:ext uri="{FF2B5EF4-FFF2-40B4-BE49-F238E27FC236}">
                <a16:creationId xmlns:a16="http://schemas.microsoft.com/office/drawing/2014/main" id="{26AEE6C3-CA62-FF09-1B06-2B85D9D5B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675" y="4574798"/>
            <a:ext cx="1782774" cy="1187773"/>
          </a:xfrm>
          <a:prstGeom prst="rect">
            <a:avLst/>
          </a:prstGeom>
        </p:spPr>
      </p:pic>
      <p:pic>
        <p:nvPicPr>
          <p:cNvPr id="33" name="Picture 32" descr="An aerial view of a small island with boats and buildings&#10;&#10;Description automatically generated">
            <a:extLst>
              <a:ext uri="{FF2B5EF4-FFF2-40B4-BE49-F238E27FC236}">
                <a16:creationId xmlns:a16="http://schemas.microsoft.com/office/drawing/2014/main" id="{22817790-6001-F920-284C-A04E1FE1A7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1334" y="4574798"/>
            <a:ext cx="1775125" cy="1187773"/>
          </a:xfrm>
          <a:prstGeom prst="rect">
            <a:avLst/>
          </a:prstGeom>
        </p:spPr>
      </p:pic>
      <p:sp>
        <p:nvSpPr>
          <p:cNvPr id="34" name="TextBox 33">
            <a:extLst>
              <a:ext uri="{FF2B5EF4-FFF2-40B4-BE49-F238E27FC236}">
                <a16:creationId xmlns:a16="http://schemas.microsoft.com/office/drawing/2014/main" id="{26EC40BE-518B-A216-A14D-9B1589C0C016}"/>
              </a:ext>
            </a:extLst>
          </p:cNvPr>
          <p:cNvSpPr txBox="1"/>
          <p:nvPr/>
        </p:nvSpPr>
        <p:spPr>
          <a:xfrm>
            <a:off x="2056933" y="1851420"/>
            <a:ext cx="2179764" cy="307777"/>
          </a:xfrm>
          <a:prstGeom prst="rect">
            <a:avLst/>
          </a:prstGeom>
          <a:noFill/>
        </p:spPr>
        <p:txBody>
          <a:bodyPr wrap="square" rtlCol="0">
            <a:spAutoFit/>
          </a:bodyPr>
          <a:lstStyle/>
          <a:p>
            <a:r>
              <a:rPr lang="en-US" sz="1400" b="1" dirty="0">
                <a:solidFill>
                  <a:schemeClr val="accent5">
                    <a:lumMod val="50000"/>
                  </a:schemeClr>
                </a:solidFill>
              </a:rPr>
              <a:t>HELSINGIN NÄHTÄVYYKSIÄ</a:t>
            </a:r>
            <a:endParaRPr lang="fi-FI" sz="1400" b="1" dirty="0">
              <a:solidFill>
                <a:schemeClr val="accent5">
                  <a:lumMod val="50000"/>
                </a:schemeClr>
              </a:solidFill>
            </a:endParaRPr>
          </a:p>
        </p:txBody>
      </p:sp>
      <p:sp>
        <p:nvSpPr>
          <p:cNvPr id="35" name="Rectangle 34">
            <a:extLst>
              <a:ext uri="{FF2B5EF4-FFF2-40B4-BE49-F238E27FC236}">
                <a16:creationId xmlns:a16="http://schemas.microsoft.com/office/drawing/2014/main" id="{2D0C3CC8-9645-5F3C-7318-F51F781472A7}"/>
              </a:ext>
            </a:extLst>
          </p:cNvPr>
          <p:cNvSpPr/>
          <p:nvPr/>
        </p:nvSpPr>
        <p:spPr>
          <a:xfrm>
            <a:off x="1212660" y="2683736"/>
            <a:ext cx="1768595" cy="1722245"/>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sp>
        <p:nvSpPr>
          <p:cNvPr id="36" name="Rectangle 35">
            <a:extLst>
              <a:ext uri="{FF2B5EF4-FFF2-40B4-BE49-F238E27FC236}">
                <a16:creationId xmlns:a16="http://schemas.microsoft.com/office/drawing/2014/main" id="{55C6C842-F8DC-E433-6A43-8DCCDF17C9D2}"/>
              </a:ext>
            </a:extLst>
          </p:cNvPr>
          <p:cNvSpPr/>
          <p:nvPr/>
        </p:nvSpPr>
        <p:spPr>
          <a:xfrm>
            <a:off x="3124598" y="2684915"/>
            <a:ext cx="1768595" cy="1722245"/>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sp>
        <p:nvSpPr>
          <p:cNvPr id="37" name="Rectangle 36">
            <a:extLst>
              <a:ext uri="{FF2B5EF4-FFF2-40B4-BE49-F238E27FC236}">
                <a16:creationId xmlns:a16="http://schemas.microsoft.com/office/drawing/2014/main" id="{60947050-C459-CB5B-5F4F-E3BD336E3015}"/>
              </a:ext>
            </a:extLst>
          </p:cNvPr>
          <p:cNvSpPr/>
          <p:nvPr/>
        </p:nvSpPr>
        <p:spPr>
          <a:xfrm>
            <a:off x="1188270" y="4570031"/>
            <a:ext cx="1786179" cy="1722245"/>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sp>
        <p:nvSpPr>
          <p:cNvPr id="38" name="Rectangle 37">
            <a:extLst>
              <a:ext uri="{FF2B5EF4-FFF2-40B4-BE49-F238E27FC236}">
                <a16:creationId xmlns:a16="http://schemas.microsoft.com/office/drawing/2014/main" id="{D64F19A4-615C-5535-686B-F6B1038FC4A3}"/>
              </a:ext>
            </a:extLst>
          </p:cNvPr>
          <p:cNvSpPr/>
          <p:nvPr/>
        </p:nvSpPr>
        <p:spPr>
          <a:xfrm>
            <a:off x="3121334" y="4570031"/>
            <a:ext cx="1771859" cy="1722245"/>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cxnSp>
        <p:nvCxnSpPr>
          <p:cNvPr id="39" name="Straight Connector 38">
            <a:extLst>
              <a:ext uri="{FF2B5EF4-FFF2-40B4-BE49-F238E27FC236}">
                <a16:creationId xmlns:a16="http://schemas.microsoft.com/office/drawing/2014/main" id="{D4512404-7F31-7ADE-61DA-616DB05D64A6}"/>
              </a:ext>
            </a:extLst>
          </p:cNvPr>
          <p:cNvCxnSpPr>
            <a:cxnSpLocks/>
          </p:cNvCxnSpPr>
          <p:nvPr/>
        </p:nvCxnSpPr>
        <p:spPr>
          <a:xfrm>
            <a:off x="914402" y="2479430"/>
            <a:ext cx="4293030" cy="0"/>
          </a:xfrm>
          <a:prstGeom prst="line">
            <a:avLst/>
          </a:prstGeom>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018F5A63-69B7-6D81-2A7F-D3F527D8AA12}"/>
              </a:ext>
            </a:extLst>
          </p:cNvPr>
          <p:cNvSpPr txBox="1"/>
          <p:nvPr/>
        </p:nvSpPr>
        <p:spPr>
          <a:xfrm>
            <a:off x="1269667" y="3939963"/>
            <a:ext cx="1660425" cy="369332"/>
          </a:xfrm>
          <a:prstGeom prst="rect">
            <a:avLst/>
          </a:prstGeom>
          <a:noFill/>
        </p:spPr>
        <p:txBody>
          <a:bodyPr wrap="square" rtlCol="0">
            <a:spAutoFit/>
          </a:bodyPr>
          <a:lstStyle/>
          <a:p>
            <a:pPr algn="ctr"/>
            <a:r>
              <a:rPr lang="en-US" dirty="0"/>
              <a:t>Kansallismuseo</a:t>
            </a:r>
            <a:endParaRPr lang="fi-FI" dirty="0"/>
          </a:p>
        </p:txBody>
      </p:sp>
      <p:sp>
        <p:nvSpPr>
          <p:cNvPr id="41" name="TextBox 40">
            <a:extLst>
              <a:ext uri="{FF2B5EF4-FFF2-40B4-BE49-F238E27FC236}">
                <a16:creationId xmlns:a16="http://schemas.microsoft.com/office/drawing/2014/main" id="{E4103C4E-FC0F-3854-AE6C-77E5F6280339}"/>
              </a:ext>
            </a:extLst>
          </p:cNvPr>
          <p:cNvSpPr txBox="1"/>
          <p:nvPr/>
        </p:nvSpPr>
        <p:spPr>
          <a:xfrm>
            <a:off x="3177050" y="3939963"/>
            <a:ext cx="1660425" cy="369332"/>
          </a:xfrm>
          <a:prstGeom prst="rect">
            <a:avLst/>
          </a:prstGeom>
          <a:noFill/>
        </p:spPr>
        <p:txBody>
          <a:bodyPr wrap="square" rtlCol="0">
            <a:spAutoFit/>
          </a:bodyPr>
          <a:lstStyle/>
          <a:p>
            <a:pPr algn="ctr"/>
            <a:r>
              <a:rPr lang="en-US" dirty="0"/>
              <a:t>Linnanmäki</a:t>
            </a:r>
            <a:endParaRPr lang="fi-FI" dirty="0"/>
          </a:p>
        </p:txBody>
      </p:sp>
      <p:sp>
        <p:nvSpPr>
          <p:cNvPr id="42" name="TextBox 41">
            <a:extLst>
              <a:ext uri="{FF2B5EF4-FFF2-40B4-BE49-F238E27FC236}">
                <a16:creationId xmlns:a16="http://schemas.microsoft.com/office/drawing/2014/main" id="{FDABA108-1256-E521-0453-B05F25A16AD1}"/>
              </a:ext>
            </a:extLst>
          </p:cNvPr>
          <p:cNvSpPr txBox="1"/>
          <p:nvPr/>
        </p:nvSpPr>
        <p:spPr>
          <a:xfrm>
            <a:off x="1251146" y="5842757"/>
            <a:ext cx="1660425" cy="369332"/>
          </a:xfrm>
          <a:prstGeom prst="rect">
            <a:avLst/>
          </a:prstGeom>
          <a:noFill/>
        </p:spPr>
        <p:txBody>
          <a:bodyPr wrap="square" rtlCol="0">
            <a:spAutoFit/>
          </a:bodyPr>
          <a:lstStyle/>
          <a:p>
            <a:pPr algn="ctr"/>
            <a:r>
              <a:rPr lang="en-US" dirty="0"/>
              <a:t>Kiasma</a:t>
            </a:r>
            <a:endParaRPr lang="fi-FI" dirty="0"/>
          </a:p>
        </p:txBody>
      </p:sp>
      <p:sp>
        <p:nvSpPr>
          <p:cNvPr id="43" name="TextBox 42">
            <a:extLst>
              <a:ext uri="{FF2B5EF4-FFF2-40B4-BE49-F238E27FC236}">
                <a16:creationId xmlns:a16="http://schemas.microsoft.com/office/drawing/2014/main" id="{2BBF7428-583F-0908-4339-05BD61B07F6E}"/>
              </a:ext>
            </a:extLst>
          </p:cNvPr>
          <p:cNvSpPr txBox="1"/>
          <p:nvPr/>
        </p:nvSpPr>
        <p:spPr>
          <a:xfrm>
            <a:off x="3177050" y="5842757"/>
            <a:ext cx="1660425" cy="369332"/>
          </a:xfrm>
          <a:prstGeom prst="rect">
            <a:avLst/>
          </a:prstGeom>
          <a:noFill/>
        </p:spPr>
        <p:txBody>
          <a:bodyPr wrap="square" rtlCol="0">
            <a:spAutoFit/>
          </a:bodyPr>
          <a:lstStyle/>
          <a:p>
            <a:pPr algn="ctr"/>
            <a:r>
              <a:rPr lang="en-US" dirty="0"/>
              <a:t>Suomenlinna</a:t>
            </a:r>
            <a:endParaRPr lang="fi-FI" dirty="0"/>
          </a:p>
        </p:txBody>
      </p:sp>
      <p:sp>
        <p:nvSpPr>
          <p:cNvPr id="44" name="Rectangle 43">
            <a:extLst>
              <a:ext uri="{FF2B5EF4-FFF2-40B4-BE49-F238E27FC236}">
                <a16:creationId xmlns:a16="http://schemas.microsoft.com/office/drawing/2014/main" id="{C73C1C96-AFE8-F57B-4018-7F8D91C73D62}"/>
              </a:ext>
            </a:extLst>
          </p:cNvPr>
          <p:cNvSpPr/>
          <p:nvPr/>
        </p:nvSpPr>
        <p:spPr>
          <a:xfrm>
            <a:off x="914402" y="1689315"/>
            <a:ext cx="4293030" cy="7901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fi-FI"/>
          </a:p>
        </p:txBody>
      </p:sp>
      <p:sp>
        <p:nvSpPr>
          <p:cNvPr id="45" name="TextBox 44">
            <a:extLst>
              <a:ext uri="{FF2B5EF4-FFF2-40B4-BE49-F238E27FC236}">
                <a16:creationId xmlns:a16="http://schemas.microsoft.com/office/drawing/2014/main" id="{8303A285-31F7-A127-72DB-612E378A1E0D}"/>
              </a:ext>
            </a:extLst>
          </p:cNvPr>
          <p:cNvSpPr txBox="1"/>
          <p:nvPr/>
        </p:nvSpPr>
        <p:spPr>
          <a:xfrm>
            <a:off x="7774863" y="1812244"/>
            <a:ext cx="2179764" cy="307777"/>
          </a:xfrm>
          <a:prstGeom prst="rect">
            <a:avLst/>
          </a:prstGeom>
          <a:noFill/>
        </p:spPr>
        <p:txBody>
          <a:bodyPr wrap="none" rtlCol="0">
            <a:spAutoFit/>
          </a:bodyPr>
          <a:lstStyle/>
          <a:p>
            <a:r>
              <a:rPr lang="en-US" sz="1400" b="1" dirty="0">
                <a:solidFill>
                  <a:schemeClr val="accent5">
                    <a:lumMod val="50000"/>
                  </a:schemeClr>
                </a:solidFill>
              </a:rPr>
              <a:t>HELSINGIN NÄHTÄVYYKSIÄ</a:t>
            </a:r>
            <a:endParaRPr lang="fi-FI" sz="1400" b="1" dirty="0">
              <a:solidFill>
                <a:schemeClr val="accent5">
                  <a:lumMod val="50000"/>
                </a:schemeClr>
              </a:solidFill>
            </a:endParaRPr>
          </a:p>
        </p:txBody>
      </p:sp>
      <p:sp>
        <p:nvSpPr>
          <p:cNvPr id="46" name="TextBox 45">
            <a:extLst>
              <a:ext uri="{FF2B5EF4-FFF2-40B4-BE49-F238E27FC236}">
                <a16:creationId xmlns:a16="http://schemas.microsoft.com/office/drawing/2014/main" id="{C1C56029-D1D8-9AC4-3649-2DFA27E7596E}"/>
              </a:ext>
            </a:extLst>
          </p:cNvPr>
          <p:cNvSpPr txBox="1"/>
          <p:nvPr/>
        </p:nvSpPr>
        <p:spPr>
          <a:xfrm>
            <a:off x="7551990" y="2111054"/>
            <a:ext cx="3909317" cy="215444"/>
          </a:xfrm>
          <a:prstGeom prst="rect">
            <a:avLst/>
          </a:prstGeom>
          <a:noFill/>
        </p:spPr>
        <p:txBody>
          <a:bodyPr wrap="square" rtlCol="0">
            <a:spAutoFit/>
          </a:bodyPr>
          <a:lstStyle/>
          <a:p>
            <a:r>
              <a:rPr lang="fi-FI" sz="800" b="1" dirty="0"/>
              <a:t>Linnanmäki Kansallismuseo Kiasma Suomenlinna Yhteystiedot</a:t>
            </a:r>
          </a:p>
        </p:txBody>
      </p:sp>
      <p:sp>
        <p:nvSpPr>
          <p:cNvPr id="47" name="Rectangle 46">
            <a:extLst>
              <a:ext uri="{FF2B5EF4-FFF2-40B4-BE49-F238E27FC236}">
                <a16:creationId xmlns:a16="http://schemas.microsoft.com/office/drawing/2014/main" id="{A0DDB9CC-2209-FE4A-A9F9-F348EE32355D}"/>
              </a:ext>
            </a:extLst>
          </p:cNvPr>
          <p:cNvSpPr/>
          <p:nvPr/>
        </p:nvSpPr>
        <p:spPr>
          <a:xfrm>
            <a:off x="6653941" y="1691776"/>
            <a:ext cx="4293030" cy="7901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fi-FI"/>
          </a:p>
        </p:txBody>
      </p:sp>
      <p:cxnSp>
        <p:nvCxnSpPr>
          <p:cNvPr id="48" name="Straight Connector 47">
            <a:extLst>
              <a:ext uri="{FF2B5EF4-FFF2-40B4-BE49-F238E27FC236}">
                <a16:creationId xmlns:a16="http://schemas.microsoft.com/office/drawing/2014/main" id="{5EDDF7D9-C470-0DC6-E394-AA42F5EDFC92}"/>
              </a:ext>
            </a:extLst>
          </p:cNvPr>
          <p:cNvCxnSpPr>
            <a:cxnSpLocks/>
          </p:cNvCxnSpPr>
          <p:nvPr/>
        </p:nvCxnSpPr>
        <p:spPr>
          <a:xfrm>
            <a:off x="6653941" y="2423818"/>
            <a:ext cx="4286271" cy="0"/>
          </a:xfrm>
          <a:prstGeom prst="line">
            <a:avLst/>
          </a:prstGeom>
        </p:spPr>
        <p:style>
          <a:lnRef idx="1">
            <a:schemeClr val="dk1"/>
          </a:lnRef>
          <a:fillRef idx="0">
            <a:schemeClr val="dk1"/>
          </a:fillRef>
          <a:effectRef idx="0">
            <a:schemeClr val="dk1"/>
          </a:effectRef>
          <a:fontRef idx="minor">
            <a:schemeClr val="tx1"/>
          </a:fontRef>
        </p:style>
      </p:cxnSp>
      <p:pic>
        <p:nvPicPr>
          <p:cNvPr id="49" name="Picture 48" descr="A roller coaster in a city">
            <a:extLst>
              <a:ext uri="{FF2B5EF4-FFF2-40B4-BE49-F238E27FC236}">
                <a16:creationId xmlns:a16="http://schemas.microsoft.com/office/drawing/2014/main" id="{9389D0AC-1FCC-E7B3-C2A1-D20373EFB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4066" y="2926750"/>
            <a:ext cx="2667821" cy="1778547"/>
          </a:xfrm>
          <a:prstGeom prst="rect">
            <a:avLst/>
          </a:prstGeom>
        </p:spPr>
      </p:pic>
      <p:sp>
        <p:nvSpPr>
          <p:cNvPr id="50" name="TextBox 49">
            <a:extLst>
              <a:ext uri="{FF2B5EF4-FFF2-40B4-BE49-F238E27FC236}">
                <a16:creationId xmlns:a16="http://schemas.microsoft.com/office/drawing/2014/main" id="{8DEB7C32-B32A-F15A-4C5E-C2B54FDA41AF}"/>
              </a:ext>
            </a:extLst>
          </p:cNvPr>
          <p:cNvSpPr txBox="1"/>
          <p:nvPr/>
        </p:nvSpPr>
        <p:spPr>
          <a:xfrm>
            <a:off x="7406816" y="2488104"/>
            <a:ext cx="1660425" cy="369332"/>
          </a:xfrm>
          <a:prstGeom prst="rect">
            <a:avLst/>
          </a:prstGeom>
          <a:noFill/>
        </p:spPr>
        <p:txBody>
          <a:bodyPr wrap="square" rtlCol="0">
            <a:spAutoFit/>
          </a:bodyPr>
          <a:lstStyle/>
          <a:p>
            <a:r>
              <a:rPr lang="en-US" dirty="0"/>
              <a:t>Linnanmäki</a:t>
            </a:r>
            <a:endParaRPr lang="fi-FI" dirty="0"/>
          </a:p>
        </p:txBody>
      </p:sp>
      <p:sp>
        <p:nvSpPr>
          <p:cNvPr id="51" name="Rectangle 50">
            <a:extLst>
              <a:ext uri="{FF2B5EF4-FFF2-40B4-BE49-F238E27FC236}">
                <a16:creationId xmlns:a16="http://schemas.microsoft.com/office/drawing/2014/main" id="{E7926AC3-C87E-5212-8CEE-01EC506B5E3C}"/>
              </a:ext>
            </a:extLst>
          </p:cNvPr>
          <p:cNvSpPr/>
          <p:nvPr/>
        </p:nvSpPr>
        <p:spPr>
          <a:xfrm>
            <a:off x="9088624" y="5465618"/>
            <a:ext cx="1073262" cy="509155"/>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52" name="Rectangle 51">
            <a:extLst>
              <a:ext uri="{FF2B5EF4-FFF2-40B4-BE49-F238E27FC236}">
                <a16:creationId xmlns:a16="http://schemas.microsoft.com/office/drawing/2014/main" id="{7BFF7C1A-D17B-493C-6438-F892A7BC3EE5}"/>
              </a:ext>
            </a:extLst>
          </p:cNvPr>
          <p:cNvSpPr/>
          <p:nvPr/>
        </p:nvSpPr>
        <p:spPr>
          <a:xfrm>
            <a:off x="7486501" y="5465618"/>
            <a:ext cx="1580740" cy="509155"/>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53" name="TextBox 52">
            <a:extLst>
              <a:ext uri="{FF2B5EF4-FFF2-40B4-BE49-F238E27FC236}">
                <a16:creationId xmlns:a16="http://schemas.microsoft.com/office/drawing/2014/main" id="{0CB3B5BA-906C-6210-1145-8A412C523379}"/>
              </a:ext>
            </a:extLst>
          </p:cNvPr>
          <p:cNvSpPr txBox="1"/>
          <p:nvPr/>
        </p:nvSpPr>
        <p:spPr>
          <a:xfrm>
            <a:off x="7397076" y="5198269"/>
            <a:ext cx="1660425" cy="276999"/>
          </a:xfrm>
          <a:prstGeom prst="rect">
            <a:avLst/>
          </a:prstGeom>
          <a:noFill/>
        </p:spPr>
        <p:txBody>
          <a:bodyPr wrap="square" rtlCol="0">
            <a:spAutoFit/>
          </a:bodyPr>
          <a:lstStyle/>
          <a:p>
            <a:r>
              <a:rPr lang="en-US" sz="1200" b="1" dirty="0"/>
              <a:t>Reittiohjeet</a:t>
            </a:r>
            <a:endParaRPr lang="fi-FI" sz="1200" b="1" dirty="0"/>
          </a:p>
        </p:txBody>
      </p:sp>
      <p:sp>
        <p:nvSpPr>
          <p:cNvPr id="54" name="TextBox 53">
            <a:extLst>
              <a:ext uri="{FF2B5EF4-FFF2-40B4-BE49-F238E27FC236}">
                <a16:creationId xmlns:a16="http://schemas.microsoft.com/office/drawing/2014/main" id="{93CAB49F-BFF7-BA5B-1577-D24F6EEA3ECA}"/>
              </a:ext>
            </a:extLst>
          </p:cNvPr>
          <p:cNvSpPr txBox="1"/>
          <p:nvPr/>
        </p:nvSpPr>
        <p:spPr>
          <a:xfrm>
            <a:off x="9005454" y="5205328"/>
            <a:ext cx="1660425" cy="276999"/>
          </a:xfrm>
          <a:prstGeom prst="rect">
            <a:avLst/>
          </a:prstGeom>
          <a:noFill/>
        </p:spPr>
        <p:txBody>
          <a:bodyPr wrap="square" rtlCol="0">
            <a:spAutoFit/>
          </a:bodyPr>
          <a:lstStyle/>
          <a:p>
            <a:r>
              <a:rPr lang="en-US" sz="1200" b="1" dirty="0"/>
              <a:t>Linkit</a:t>
            </a:r>
            <a:endParaRPr lang="fi-FI" sz="1200" b="1" dirty="0"/>
          </a:p>
        </p:txBody>
      </p:sp>
      <p:sp>
        <p:nvSpPr>
          <p:cNvPr id="55" name="TextBox 54">
            <a:extLst>
              <a:ext uri="{FF2B5EF4-FFF2-40B4-BE49-F238E27FC236}">
                <a16:creationId xmlns:a16="http://schemas.microsoft.com/office/drawing/2014/main" id="{CC8EAB88-AB19-D2AA-679D-485F8FC67C5C}"/>
              </a:ext>
            </a:extLst>
          </p:cNvPr>
          <p:cNvSpPr txBox="1"/>
          <p:nvPr/>
        </p:nvSpPr>
        <p:spPr>
          <a:xfrm>
            <a:off x="3047134" y="3244334"/>
            <a:ext cx="6094268" cy="369332"/>
          </a:xfrm>
          <a:prstGeom prst="rect">
            <a:avLst/>
          </a:prstGeom>
          <a:noFill/>
        </p:spPr>
        <p:txBody>
          <a:bodyPr wrap="square">
            <a:spAutoFit/>
          </a:bodyPr>
          <a:lstStyle/>
          <a:p>
            <a:r>
              <a:rPr lang="en-US" sz="1800" b="1" dirty="0"/>
              <a:t>ODY</a:t>
            </a:r>
            <a:endParaRPr lang="fi-FI" dirty="0"/>
          </a:p>
        </p:txBody>
      </p:sp>
      <p:sp>
        <p:nvSpPr>
          <p:cNvPr id="56" name="TextBox 55">
            <a:extLst>
              <a:ext uri="{FF2B5EF4-FFF2-40B4-BE49-F238E27FC236}">
                <a16:creationId xmlns:a16="http://schemas.microsoft.com/office/drawing/2014/main" id="{0D61DA1D-FD1E-0804-5115-4C8B2C3936B6}"/>
              </a:ext>
            </a:extLst>
          </p:cNvPr>
          <p:cNvSpPr txBox="1"/>
          <p:nvPr/>
        </p:nvSpPr>
        <p:spPr>
          <a:xfrm>
            <a:off x="7859639" y="5578775"/>
            <a:ext cx="954107" cy="261610"/>
          </a:xfrm>
          <a:prstGeom prst="rect">
            <a:avLst/>
          </a:prstGeom>
          <a:noFill/>
        </p:spPr>
        <p:txBody>
          <a:bodyPr wrap="none" rtlCol="0">
            <a:spAutoFit/>
          </a:bodyPr>
          <a:lstStyle/>
          <a:p>
            <a:r>
              <a:rPr lang="en-US" sz="1100" b="1" dirty="0"/>
              <a:t>Google Maps</a:t>
            </a:r>
            <a:endParaRPr lang="fi-FI" sz="1100" b="1" dirty="0"/>
          </a:p>
        </p:txBody>
      </p:sp>
      <p:sp>
        <p:nvSpPr>
          <p:cNvPr id="57" name="TextBox 56">
            <a:extLst>
              <a:ext uri="{FF2B5EF4-FFF2-40B4-BE49-F238E27FC236}">
                <a16:creationId xmlns:a16="http://schemas.microsoft.com/office/drawing/2014/main" id="{A13BD2C8-CDD8-FC27-DA83-B078A85B804B}"/>
              </a:ext>
            </a:extLst>
          </p:cNvPr>
          <p:cNvSpPr txBox="1"/>
          <p:nvPr/>
        </p:nvSpPr>
        <p:spPr>
          <a:xfrm>
            <a:off x="9133243" y="5489386"/>
            <a:ext cx="614271" cy="600164"/>
          </a:xfrm>
          <a:prstGeom prst="rect">
            <a:avLst/>
          </a:prstGeom>
          <a:noFill/>
        </p:spPr>
        <p:txBody>
          <a:bodyPr wrap="none" rtlCol="0">
            <a:spAutoFit/>
          </a:bodyPr>
          <a:lstStyle/>
          <a:p>
            <a:r>
              <a:rPr lang="en-US" sz="1100" dirty="0">
                <a:solidFill>
                  <a:srgbClr val="0021C6"/>
                </a:solidFill>
              </a:rPr>
              <a:t>Linkki 1</a:t>
            </a:r>
          </a:p>
          <a:p>
            <a:r>
              <a:rPr lang="en-US" sz="1100" dirty="0">
                <a:solidFill>
                  <a:srgbClr val="0021C6"/>
                </a:solidFill>
              </a:rPr>
              <a:t>Linkki 2</a:t>
            </a:r>
          </a:p>
          <a:p>
            <a:endParaRPr lang="fi-FI" sz="1100" b="1" dirty="0"/>
          </a:p>
        </p:txBody>
      </p:sp>
      <p:cxnSp>
        <p:nvCxnSpPr>
          <p:cNvPr id="58" name="Straight Connector 57">
            <a:extLst>
              <a:ext uri="{FF2B5EF4-FFF2-40B4-BE49-F238E27FC236}">
                <a16:creationId xmlns:a16="http://schemas.microsoft.com/office/drawing/2014/main" id="{F05BDDA9-709C-E8B5-242E-2EE8779692A7}"/>
              </a:ext>
            </a:extLst>
          </p:cNvPr>
          <p:cNvCxnSpPr>
            <a:cxnSpLocks/>
          </p:cNvCxnSpPr>
          <p:nvPr/>
        </p:nvCxnSpPr>
        <p:spPr>
          <a:xfrm>
            <a:off x="6653940" y="6027423"/>
            <a:ext cx="4286271" cy="0"/>
          </a:xfrm>
          <a:prstGeom prst="line">
            <a:avLst/>
          </a:prstGeom>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C57F0CF5-A184-A13E-6C45-0A761DEC4BEF}"/>
              </a:ext>
            </a:extLst>
          </p:cNvPr>
          <p:cNvSpPr txBox="1"/>
          <p:nvPr/>
        </p:nvSpPr>
        <p:spPr>
          <a:xfrm>
            <a:off x="7364859" y="6137386"/>
            <a:ext cx="3909317" cy="215444"/>
          </a:xfrm>
          <a:prstGeom prst="rect">
            <a:avLst/>
          </a:prstGeom>
          <a:noFill/>
        </p:spPr>
        <p:txBody>
          <a:bodyPr wrap="square" rtlCol="0">
            <a:spAutoFit/>
          </a:bodyPr>
          <a:lstStyle/>
          <a:p>
            <a:r>
              <a:rPr lang="fi-FI" sz="800" b="1" dirty="0"/>
              <a:t>Linnanmäki Kansallismuseo Kiasma Suomenlinna Yhteystiedot</a:t>
            </a:r>
          </a:p>
        </p:txBody>
      </p:sp>
      <p:sp>
        <p:nvSpPr>
          <p:cNvPr id="60" name="TextBox 59">
            <a:extLst>
              <a:ext uri="{FF2B5EF4-FFF2-40B4-BE49-F238E27FC236}">
                <a16:creationId xmlns:a16="http://schemas.microsoft.com/office/drawing/2014/main" id="{906B6E68-3A94-9B96-2C71-C03D731519C3}"/>
              </a:ext>
            </a:extLst>
          </p:cNvPr>
          <p:cNvSpPr txBox="1"/>
          <p:nvPr/>
        </p:nvSpPr>
        <p:spPr>
          <a:xfrm>
            <a:off x="549168" y="386136"/>
            <a:ext cx="6097604" cy="375552"/>
          </a:xfrm>
          <a:prstGeom prst="rect">
            <a:avLst/>
          </a:prstGeom>
          <a:noFill/>
        </p:spPr>
        <p:txBody>
          <a:bodyPr wrap="square">
            <a:spAutoFit/>
          </a:bodyPr>
          <a:lstStyle/>
          <a:p>
            <a:pPr>
              <a:lnSpc>
                <a:spcPct val="107000"/>
              </a:lnSpc>
              <a:spcBef>
                <a:spcPts val="200"/>
              </a:spcBef>
            </a:pPr>
            <a:r>
              <a:rPr lang="fi-FI"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KESKISUURET JA SUURET NÄYTÖT</a:t>
            </a:r>
            <a:endParaRPr lang="fi-FI"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08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3B435B-2249-AB5E-EADE-AF825FE0207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DB83F2D-8F22-F524-F1B5-DF65AE874605}"/>
              </a:ext>
            </a:extLst>
          </p:cNvPr>
          <p:cNvPicPr>
            <a:picLocks noChangeAspect="1"/>
          </p:cNvPicPr>
          <p:nvPr/>
        </p:nvPicPr>
        <p:blipFill>
          <a:blip r:embed="rId2"/>
          <a:stretch>
            <a:fillRect/>
          </a:stretch>
        </p:blipFill>
        <p:spPr>
          <a:xfrm>
            <a:off x="3798190" y="1417724"/>
            <a:ext cx="4406915" cy="4906484"/>
          </a:xfrm>
          <a:prstGeom prst="rect">
            <a:avLst/>
          </a:prstGeom>
        </p:spPr>
      </p:pic>
      <p:sp>
        <p:nvSpPr>
          <p:cNvPr id="4" name="TextBox 3">
            <a:extLst>
              <a:ext uri="{FF2B5EF4-FFF2-40B4-BE49-F238E27FC236}">
                <a16:creationId xmlns:a16="http://schemas.microsoft.com/office/drawing/2014/main" id="{4C7135AC-C318-C897-B22E-A69CB394E8D6}"/>
              </a:ext>
            </a:extLst>
          </p:cNvPr>
          <p:cNvSpPr txBox="1"/>
          <p:nvPr/>
        </p:nvSpPr>
        <p:spPr>
          <a:xfrm>
            <a:off x="2954328" y="846878"/>
            <a:ext cx="6094638" cy="369332"/>
          </a:xfrm>
          <a:prstGeom prst="rect">
            <a:avLst/>
          </a:prstGeom>
          <a:noFill/>
        </p:spPr>
        <p:txBody>
          <a:bodyPr wrap="square">
            <a:spAutoFit/>
          </a:bodyPr>
          <a:lstStyle/>
          <a:p>
            <a:pPr algn="ctr"/>
            <a:r>
              <a:rPr lang="en-US" b="1" dirty="0"/>
              <a:t>YHTEYSTIEDOT</a:t>
            </a:r>
            <a:endParaRPr lang="fi-FI" dirty="0"/>
          </a:p>
        </p:txBody>
      </p:sp>
      <p:sp>
        <p:nvSpPr>
          <p:cNvPr id="5" name="TextBox 4">
            <a:extLst>
              <a:ext uri="{FF2B5EF4-FFF2-40B4-BE49-F238E27FC236}">
                <a16:creationId xmlns:a16="http://schemas.microsoft.com/office/drawing/2014/main" id="{F0E7D37C-BE4F-BC18-1AB6-5D1EF93F7C8F}"/>
              </a:ext>
            </a:extLst>
          </p:cNvPr>
          <p:cNvSpPr txBox="1"/>
          <p:nvPr/>
        </p:nvSpPr>
        <p:spPr>
          <a:xfrm>
            <a:off x="279661" y="241757"/>
            <a:ext cx="6097604" cy="375552"/>
          </a:xfrm>
          <a:prstGeom prst="rect">
            <a:avLst/>
          </a:prstGeom>
          <a:noFill/>
        </p:spPr>
        <p:txBody>
          <a:bodyPr wrap="square">
            <a:spAutoFit/>
          </a:bodyPr>
          <a:lstStyle/>
          <a:p>
            <a:pPr>
              <a:lnSpc>
                <a:spcPct val="107000"/>
              </a:lnSpc>
              <a:spcBef>
                <a:spcPts val="200"/>
              </a:spcBef>
            </a:pPr>
            <a:r>
              <a:rPr lang="fi-FI"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KESKISUURET JA SUURET NÄYTÖT</a:t>
            </a:r>
            <a:endParaRPr lang="fi-FI"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77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24BE9A-FA28-917D-FD6C-2C575B9973A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A8A94E3-E5F9-C138-C2CD-B21B194C2177}"/>
              </a:ext>
            </a:extLst>
          </p:cNvPr>
          <p:cNvGraphicFramePr>
            <a:graphicFrameLocks noGrp="1"/>
          </p:cNvGraphicFramePr>
          <p:nvPr>
            <p:extLst>
              <p:ext uri="{D42A27DB-BD31-4B8C-83A1-F6EECF244321}">
                <p14:modId xmlns:p14="http://schemas.microsoft.com/office/powerpoint/2010/main" val="4159880183"/>
              </p:ext>
            </p:extLst>
          </p:nvPr>
        </p:nvGraphicFramePr>
        <p:xfrm>
          <a:off x="643467" y="676458"/>
          <a:ext cx="10905067" cy="5632067"/>
        </p:xfrm>
        <a:graphic>
          <a:graphicData uri="http://schemas.openxmlformats.org/drawingml/2006/table">
            <a:tbl>
              <a:tblPr firstRow="1" firstCol="1" bandRow="1"/>
              <a:tblGrid>
                <a:gridCol w="2247588">
                  <a:extLst>
                    <a:ext uri="{9D8B030D-6E8A-4147-A177-3AD203B41FA5}">
                      <a16:colId xmlns:a16="http://schemas.microsoft.com/office/drawing/2014/main" val="356523466"/>
                    </a:ext>
                  </a:extLst>
                </a:gridCol>
                <a:gridCol w="3635130">
                  <a:extLst>
                    <a:ext uri="{9D8B030D-6E8A-4147-A177-3AD203B41FA5}">
                      <a16:colId xmlns:a16="http://schemas.microsoft.com/office/drawing/2014/main" val="1894659137"/>
                    </a:ext>
                  </a:extLst>
                </a:gridCol>
                <a:gridCol w="2142880">
                  <a:extLst>
                    <a:ext uri="{9D8B030D-6E8A-4147-A177-3AD203B41FA5}">
                      <a16:colId xmlns:a16="http://schemas.microsoft.com/office/drawing/2014/main" val="3495096073"/>
                    </a:ext>
                  </a:extLst>
                </a:gridCol>
                <a:gridCol w="2879469">
                  <a:extLst>
                    <a:ext uri="{9D8B030D-6E8A-4147-A177-3AD203B41FA5}">
                      <a16:colId xmlns:a16="http://schemas.microsoft.com/office/drawing/2014/main" val="615191202"/>
                    </a:ext>
                  </a:extLst>
                </a:gridCol>
              </a:tblGrid>
              <a:tr h="197026">
                <a:tc>
                  <a:txBody>
                    <a:bodyPr/>
                    <a:lstStyle/>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Navigointi</a:t>
                      </a:r>
                      <a:endParaRPr lang="fi-FI" sz="1000" b="0" i="0" u="none" strike="noStrike" dirty="0">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Logo – tekstimuodossa </a:t>
                      </a:r>
                      <a:endParaRPr lang="fi-FI" sz="1000" b="0" i="0" u="none" strike="noStrike" dirty="0">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a:effectLst/>
                          <a:latin typeface="Calibri" panose="020F0502020204030204" pitchFamily="34" charset="0"/>
                          <a:ea typeface="Calibri" panose="020F0502020204030204" pitchFamily="34" charset="0"/>
                          <a:cs typeface="Calibri" panose="020F0502020204030204" pitchFamily="34" charset="0"/>
                        </a:rPr>
                        <a:t>Kohteen otsikko </a:t>
                      </a:r>
                      <a:endParaRPr lang="fi-FI" sz="1000" b="0" i="0" u="none" strike="noStrike">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a:effectLst/>
                          <a:latin typeface="Calibri" panose="020F0502020204030204" pitchFamily="34" charset="0"/>
                          <a:ea typeface="Calibri" panose="020F0502020204030204" pitchFamily="34" charset="0"/>
                          <a:cs typeface="Calibri" panose="020F0502020204030204" pitchFamily="34" charset="0"/>
                        </a:rPr>
                        <a:t>Teksti (Body)</a:t>
                      </a:r>
                      <a:endParaRPr lang="fi-FI" sz="1000" b="0" i="0" u="none" strike="noStrike">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8398414"/>
                  </a:ext>
                </a:extLst>
              </a:tr>
              <a:tr h="2988004">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Header - Keskellä, rivissä.</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a:t>
                      </a:r>
                      <a:endParaRPr lang="fi-FI" sz="1000" b="0" i="0" u="none" strike="noStrike" dirty="0">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Header – Keskitetään.</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Dark Blue - #1F4E79</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Skaalataan sivun leveyden perusteella, lihavoitu, isot kirjaimet</a:t>
                      </a:r>
                      <a:endParaRPr lang="fi-FI" sz="1000" b="0" i="0" u="none" strike="noStrike" dirty="0">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Etusivulla:</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Kuvan alla, keskellä</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16</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Kohdesivulla:</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Sijaniti: Kuvan vasen reuna, kuvan yläpuolella</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16</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fi-FI" sz="1000" b="0" i="0" u="none" strike="noStrike" dirty="0">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Alkaa kuvan vasemmasta reunasta, maksimileveys on kuvan leveys.</a:t>
                      </a: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Linkit</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Google maps tiedon oikealla puolella. Linkit on listamuodossa. Leveys 30% kuvan leveydestä.</a:t>
                      </a: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Sininen, avattuna: violetti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endParaRPr lang="fi-FI" sz="1000" b="0" i="0" u="none" strike="noStrike" dirty="0">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1707901"/>
                  </a:ext>
                </a:extLst>
              </a:tr>
              <a:tr h="197026">
                <a:tc>
                  <a:txBody>
                    <a:bodyPr/>
                    <a:lstStyle/>
                    <a:p>
                      <a:pPr algn="l" fontAlgn="t">
                        <a:lnSpc>
                          <a:spcPct val="107000"/>
                        </a:lnSpc>
                        <a:spcBef>
                          <a:spcPts val="0"/>
                        </a:spcBef>
                        <a:spcAft>
                          <a:spcPts val="800"/>
                        </a:spcAft>
                      </a:pPr>
                      <a:r>
                        <a:rPr lang="fi-FI" sz="1000" b="1" i="0" u="none" strike="noStrike" kern="100">
                          <a:effectLst/>
                          <a:latin typeface="Calibri" panose="020F0502020204030204" pitchFamily="34" charset="0"/>
                          <a:ea typeface="Calibri" panose="020F0502020204030204" pitchFamily="34" charset="0"/>
                          <a:cs typeface="Calibri" panose="020F0502020204030204" pitchFamily="34" charset="0"/>
                        </a:rPr>
                        <a:t>Väliotsikot kohdesivulla</a:t>
                      </a:r>
                      <a:endParaRPr lang="fi-FI" sz="1000" b="0" i="0" u="none" strike="noStrike">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a:effectLst/>
                          <a:latin typeface="Calibri" panose="020F0502020204030204" pitchFamily="34" charset="0"/>
                          <a:ea typeface="Calibri" panose="020F0502020204030204" pitchFamily="34" charset="0"/>
                          <a:cs typeface="Calibri" panose="020F0502020204030204" pitchFamily="34" charset="0"/>
                        </a:rPr>
                        <a:t>Kuvat</a:t>
                      </a:r>
                      <a:endParaRPr lang="fi-FI" sz="1000" b="0" i="0" u="none" strike="noStrike">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a:effectLst/>
                          <a:latin typeface="Calibri" panose="020F0502020204030204" pitchFamily="34" charset="0"/>
                          <a:ea typeface="Calibri" panose="020F0502020204030204" pitchFamily="34" charset="0"/>
                          <a:cs typeface="Calibri" panose="020F0502020204030204" pitchFamily="34" charset="0"/>
                        </a:rPr>
                        <a:t>Reittiohjeet</a:t>
                      </a:r>
                      <a:endParaRPr lang="fi-FI" sz="1000" b="0" i="0" u="none" strike="noStrike">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Footer</a:t>
                      </a:r>
                      <a:endParaRPr lang="fi-FI" sz="1000" b="0" i="0" u="none" strike="noStrike" dirty="0">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7676760"/>
                  </a:ext>
                </a:extLst>
              </a:tr>
              <a:tr h="2123029">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Alkaa kuvan vasemmasta reunasta, maksimileveys on kuvan leveys.</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 lihavoitu</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fi-FI" sz="1000" b="0" i="0" u="none" strike="noStrike" dirty="0">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Etusivulla:</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Kaksi kuvaa per rivi, suunnittelukuvan mukaiset välit. Sijoitetaan ruudun sisälle jossa mustat reunat. </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Kohdesivulla:</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Keskitetään. Kuvat skaalautuu maksimikoosta alaspäin mobiililaiteleveydelle 430px. Tämän jälkeen ne jäävät koko laitteen levyisiksi ja sijoittuvat allekkain mobiilisivun mukaisesti.</a:t>
                      </a:r>
                      <a:endParaRPr lang="fi-FI" sz="1000" b="0" i="0" u="none" strike="noStrike" dirty="0">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t" latinLnBrk="0" hangingPunct="1">
                        <a:lnSpc>
                          <a:spcPct val="107000"/>
                        </a:lnSpc>
                        <a:spcBef>
                          <a:spcPts val="0"/>
                        </a:spcBef>
                        <a:spcAft>
                          <a:spcPts val="800"/>
                        </a:spcAft>
                        <a:buClrTx/>
                        <a:buSzTx/>
                        <a:buFontTx/>
                        <a:buNone/>
                        <a:tabLst/>
                        <a:defRPr/>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Lisätään osoitetiedot.</a:t>
                      </a: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Alkaa kuvan vasemmasta reunasta, sijoittuu 70% kuvan leveydestä </a:t>
                      </a: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Google maps sijoitetaan esimerkkikuvan mukaan.</a:t>
                      </a:r>
                      <a:endParaRPr lang="fi-FI" sz="10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1"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fi-FI" sz="1000" b="0" i="0" u="none" strike="noStrike" dirty="0">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Lisätään navigointi myös footteriin.</a:t>
                      </a: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Sijainti: Teksti keskitetään.</a:t>
                      </a: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Fontti: Calibri</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Koko: 12</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Väri: musta</a:t>
                      </a:r>
                      <a:endParaRPr lang="fi-FI" sz="1600" b="0" i="0" u="none" strike="noStrike" dirty="0">
                        <a:effectLst/>
                        <a:latin typeface="Arial" panose="020B0604020202020204" pitchFamily="34" charset="0"/>
                      </a:endParaRPr>
                    </a:p>
                    <a:p>
                      <a:pPr algn="l" fontAlgn="t">
                        <a:lnSpc>
                          <a:spcPct val="107000"/>
                        </a:lnSpc>
                        <a:spcBef>
                          <a:spcPts val="0"/>
                        </a:spcBef>
                        <a:spcAft>
                          <a:spcPts val="800"/>
                        </a:spcAft>
                      </a:pPr>
                      <a:endParaRPr lang="fi-FI" sz="1000" b="0" i="0" u="none" strike="noStrike" dirty="0">
                        <a:effectLst/>
                        <a:latin typeface="Arial" panose="020B0604020202020204" pitchFamily="34" charset="0"/>
                      </a:endParaRPr>
                    </a:p>
                  </a:txBody>
                  <a:tcPr marL="70065" marR="70065" marT="97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0772629"/>
                  </a:ext>
                </a:extLst>
              </a:tr>
            </a:tbl>
          </a:graphicData>
        </a:graphic>
      </p:graphicFrame>
      <p:sp>
        <p:nvSpPr>
          <p:cNvPr id="4" name="TextBox 3">
            <a:extLst>
              <a:ext uri="{FF2B5EF4-FFF2-40B4-BE49-F238E27FC236}">
                <a16:creationId xmlns:a16="http://schemas.microsoft.com/office/drawing/2014/main" id="{14A93A30-1C85-09B5-F457-CC5A07E09A4A}"/>
              </a:ext>
            </a:extLst>
          </p:cNvPr>
          <p:cNvSpPr txBox="1"/>
          <p:nvPr/>
        </p:nvSpPr>
        <p:spPr>
          <a:xfrm>
            <a:off x="549168" y="177748"/>
            <a:ext cx="6097604" cy="375552"/>
          </a:xfrm>
          <a:prstGeom prst="rect">
            <a:avLst/>
          </a:prstGeom>
          <a:noFill/>
        </p:spPr>
        <p:txBody>
          <a:bodyPr wrap="square">
            <a:spAutoFit/>
          </a:bodyPr>
          <a:lstStyle/>
          <a:p>
            <a:pPr>
              <a:lnSpc>
                <a:spcPct val="107000"/>
              </a:lnSpc>
              <a:spcBef>
                <a:spcPts val="200"/>
              </a:spcBef>
            </a:pPr>
            <a:r>
              <a:rPr lang="fi-FI"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KESKISUURET JA SUURET NÄYTÖT</a:t>
            </a:r>
            <a:endParaRPr lang="fi-FI"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45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2DE9CA-8B4C-FD0D-E7EE-CFC86C7A4C87}"/>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5D794C-B4AC-53BD-AF93-A38BE07BE3B9}"/>
              </a:ext>
            </a:extLst>
          </p:cNvPr>
          <p:cNvGraphicFramePr>
            <a:graphicFrameLocks noGrp="1"/>
          </p:cNvGraphicFramePr>
          <p:nvPr>
            <p:extLst>
              <p:ext uri="{D42A27DB-BD31-4B8C-83A1-F6EECF244321}">
                <p14:modId xmlns:p14="http://schemas.microsoft.com/office/powerpoint/2010/main" val="2290887210"/>
              </p:ext>
            </p:extLst>
          </p:nvPr>
        </p:nvGraphicFramePr>
        <p:xfrm>
          <a:off x="643467" y="1082328"/>
          <a:ext cx="10905069" cy="4693347"/>
        </p:xfrm>
        <a:graphic>
          <a:graphicData uri="http://schemas.openxmlformats.org/drawingml/2006/table">
            <a:tbl>
              <a:tblPr firstRow="1" firstCol="1" bandRow="1"/>
              <a:tblGrid>
                <a:gridCol w="1479518">
                  <a:extLst>
                    <a:ext uri="{9D8B030D-6E8A-4147-A177-3AD203B41FA5}">
                      <a16:colId xmlns:a16="http://schemas.microsoft.com/office/drawing/2014/main" val="2636926043"/>
                    </a:ext>
                  </a:extLst>
                </a:gridCol>
                <a:gridCol w="6645457">
                  <a:extLst>
                    <a:ext uri="{9D8B030D-6E8A-4147-A177-3AD203B41FA5}">
                      <a16:colId xmlns:a16="http://schemas.microsoft.com/office/drawing/2014/main" val="1025945916"/>
                    </a:ext>
                  </a:extLst>
                </a:gridCol>
                <a:gridCol w="1854519">
                  <a:extLst>
                    <a:ext uri="{9D8B030D-6E8A-4147-A177-3AD203B41FA5}">
                      <a16:colId xmlns:a16="http://schemas.microsoft.com/office/drawing/2014/main" val="1379598212"/>
                    </a:ext>
                  </a:extLst>
                </a:gridCol>
                <a:gridCol w="925575">
                  <a:extLst>
                    <a:ext uri="{9D8B030D-6E8A-4147-A177-3AD203B41FA5}">
                      <a16:colId xmlns:a16="http://schemas.microsoft.com/office/drawing/2014/main" val="1032223939"/>
                    </a:ext>
                  </a:extLst>
                </a:gridCol>
              </a:tblGrid>
              <a:tr h="301890">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Otsikko </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Teksti (Body)</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Kuva</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Linkit</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3721839"/>
                  </a:ext>
                </a:extLst>
              </a:tr>
              <a:tr h="1022391">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Linnanmäki</a:t>
                      </a:r>
                      <a:endParaRPr lang="fi-FI" sz="1000" b="0" i="0" u="none" strike="noStrike">
                        <a:effectLst/>
                        <a:latin typeface="Arial" panose="020B0604020202020204" pitchFamily="34" charset="0"/>
                      </a:endParaRPr>
                    </a:p>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 </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Linnanmäki on Helsingin keskustassa sijaitseva suosittu huvipuisto ja viihdekeskus. Se tarjoaa monipuolisia huvituksia, kuten huvipuistolaitteita, pelejä, esityksiä ja ravintoloita. Linnanmäki on perinteinen kohde sekä paikallisille asukkaille että matkailijoille, ja se tunnetaan iloisesta ilmapiiristään ja monipuolisesta viihteestään.</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linnanmaki.jpg</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hlinkClick r:id="rId2"/>
                        </a:rPr>
                        <a:t>https://www.linnanmaki.fi/fi/</a:t>
                      </a:r>
                      <a:endPar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endParaRPr>
                    </a:p>
                    <a:p>
                      <a:pPr algn="l" fontAlgn="t">
                        <a:lnSpc>
                          <a:spcPct val="107000"/>
                        </a:lnSpc>
                        <a:spcBef>
                          <a:spcPts val="0"/>
                        </a:spcBef>
                        <a:spcAft>
                          <a:spcPts val="800"/>
                        </a:spcAft>
                      </a:pPr>
                      <a:endParaRPr lang="fi-FI" sz="1000" b="0" i="0" u="none" strike="noStrike" dirty="0">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2563684"/>
                  </a:ext>
                </a:extLst>
              </a:tr>
              <a:tr h="1022391">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Kansallismuseo</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Kansallismuseo sijaitsee Helsingissä ja on yksi maan tärkeimmistä kulttuuri-instituutioista. Museo on omistettu Suomen historian ja kulttuurin esittelyyn, ja se tarjoaa kävijöille monipuolisen katsauksen maan menneisyyteen ja nykypäivään.</a:t>
                      </a:r>
                      <a:endParaRPr lang="fi-FI" sz="1000" b="0" i="0" u="none" strike="noStrike" dirty="0">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kansallismuseo.jpg</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hlinkClick r:id="rId3"/>
                        </a:rPr>
                        <a:t>https://www.kansallismuseo.fi/fi/kansallismuseo</a:t>
                      </a:r>
                      <a:endPar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endParaRPr>
                    </a:p>
                    <a:p>
                      <a:pPr algn="l" fontAlgn="t">
                        <a:lnSpc>
                          <a:spcPct val="107000"/>
                        </a:lnSpc>
                        <a:spcBef>
                          <a:spcPts val="0"/>
                        </a:spcBef>
                        <a:spcAft>
                          <a:spcPts val="800"/>
                        </a:spcAft>
                      </a:pPr>
                      <a:endParaRPr lang="fi-FI" sz="1000" b="0" i="0" u="none" strike="noStrike" dirty="0">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9460837"/>
                  </a:ext>
                </a:extLst>
              </a:tr>
              <a:tr h="1262560">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Kiasma</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Kiasma on Helsingin keskustassa sijaitseva nykytaiteen museo, osa Suomen kansallisgalleriaa. Museo esittelee laajasti suomalaista ja kansainvälistä nykytaidetta kokoelmansa ja vaihtuvien näyttelyiden kautta. Kiasma on tunnettu modernista arkkitehtuuristaan ja roolistaan keskustelun herättäjänä nykytaiteen saralla Suomessa.</a:t>
                      </a:r>
                      <a:endParaRPr lang="fi-FI" sz="1000" b="0" i="0" u="none" strike="noStrike" dirty="0">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kiasma.jpg</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hlinkClick r:id="rId4"/>
                        </a:rPr>
                        <a:t>https://kiasma.fi/</a:t>
                      </a:r>
                      <a:endPar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endParaRPr>
                    </a:p>
                    <a:p>
                      <a:pPr algn="l" fontAlgn="t">
                        <a:lnSpc>
                          <a:spcPct val="107000"/>
                        </a:lnSpc>
                        <a:spcBef>
                          <a:spcPts val="0"/>
                        </a:spcBef>
                        <a:spcAft>
                          <a:spcPts val="800"/>
                        </a:spcAft>
                      </a:pPr>
                      <a:endPar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endParaRPr>
                    </a:p>
                    <a:p>
                      <a:pPr algn="l" fontAlgn="t">
                        <a:lnSpc>
                          <a:spcPct val="107000"/>
                        </a:lnSpc>
                        <a:spcBef>
                          <a:spcPts val="0"/>
                        </a:spcBef>
                        <a:spcAft>
                          <a:spcPts val="800"/>
                        </a:spcAft>
                      </a:pPr>
                      <a:endParaRPr lang="fi-FI" sz="1000" b="0" i="0" u="none" strike="noStrike" dirty="0">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2988644"/>
                  </a:ext>
                </a:extLst>
              </a:tr>
              <a:tr h="782225">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Suomenlinna</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Suomenlinna on historiallinen merilinnoitus Helsingin edustalla, ja se on yksi UNESCOn maailmanperintökohteista. Linnoitus rakennettiin 1700-luvun alussa suojaksi Ruotsin ja Venäjän välisten konfliktien aikana.</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suomenlinna.jpg</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hlinkClick r:id="rId5"/>
                        </a:rPr>
                        <a:t>https://www.suomenlinna.fi/</a:t>
                      </a:r>
                      <a:endPar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endParaRPr>
                    </a:p>
                    <a:p>
                      <a:pPr algn="l" fontAlgn="t">
                        <a:lnSpc>
                          <a:spcPct val="107000"/>
                        </a:lnSpc>
                        <a:spcBef>
                          <a:spcPts val="0"/>
                        </a:spcBef>
                        <a:spcAft>
                          <a:spcPts val="800"/>
                        </a:spcAft>
                      </a:pPr>
                      <a:endParaRPr lang="fi-FI" sz="1000" b="0" i="0" u="none" strike="noStrike" dirty="0">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8890111"/>
                  </a:ext>
                </a:extLst>
              </a:tr>
              <a:tr h="301890">
                <a:tc>
                  <a:txBody>
                    <a:bodyPr/>
                    <a:lstStyle/>
                    <a:p>
                      <a:pPr algn="l" fontAlgn="t">
                        <a:lnSpc>
                          <a:spcPct val="107000"/>
                        </a:lnSpc>
                        <a:spcBef>
                          <a:spcPts val="0"/>
                        </a:spcBef>
                        <a:spcAft>
                          <a:spcPts val="800"/>
                        </a:spcAft>
                      </a:pPr>
                      <a:r>
                        <a:rPr lang="fi-FI" sz="1000" b="0" i="0" u="none" strike="noStrike" kern="100">
                          <a:effectLst/>
                          <a:latin typeface="Calibri" panose="020F0502020204030204" pitchFamily="34" charset="0"/>
                          <a:ea typeface="Calibri" panose="020F0502020204030204" pitchFamily="34" charset="0"/>
                          <a:cs typeface="Calibri" panose="020F0502020204030204" pitchFamily="34" charset="0"/>
                        </a:rPr>
                        <a:t>Yhteystiedot</a:t>
                      </a:r>
                      <a:endParaRPr lang="fi-FI" sz="1000" b="0" i="0" u="none" strike="noStrike">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fi-FI"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Yhteys ja osoitetiedot</a:t>
                      </a:r>
                      <a:endParaRPr lang="fi-FI" sz="1000" b="0" i="0" u="none" strike="noStrike" dirty="0">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US"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Google maps kartta</a:t>
                      </a:r>
                      <a:endParaRPr lang="en-US" sz="1000" b="0" i="0" u="none" strike="noStrike" dirty="0">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US" sz="1000" b="0"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en-US" sz="1000" b="0" i="0" u="none" strike="noStrike" dirty="0">
                        <a:effectLst/>
                        <a:latin typeface="Arial" panose="020B0604020202020204" pitchFamily="34" charset="0"/>
                      </a:endParaRPr>
                    </a:p>
                  </a:txBody>
                  <a:tcPr marL="91816" marR="91816" marT="127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0515428"/>
                  </a:ext>
                </a:extLst>
              </a:tr>
            </a:tbl>
          </a:graphicData>
        </a:graphic>
      </p:graphicFrame>
      <p:sp>
        <p:nvSpPr>
          <p:cNvPr id="4" name="TextBox 3">
            <a:extLst>
              <a:ext uri="{FF2B5EF4-FFF2-40B4-BE49-F238E27FC236}">
                <a16:creationId xmlns:a16="http://schemas.microsoft.com/office/drawing/2014/main" id="{4F6E68C0-7572-1B5E-3BC5-15A60F15B6AA}"/>
              </a:ext>
            </a:extLst>
          </p:cNvPr>
          <p:cNvSpPr txBox="1"/>
          <p:nvPr/>
        </p:nvSpPr>
        <p:spPr>
          <a:xfrm>
            <a:off x="549168" y="386136"/>
            <a:ext cx="6097604" cy="375552"/>
          </a:xfrm>
          <a:prstGeom prst="rect">
            <a:avLst/>
          </a:prstGeom>
          <a:noFill/>
        </p:spPr>
        <p:txBody>
          <a:bodyPr wrap="square">
            <a:spAutoFit/>
          </a:bodyPr>
          <a:lstStyle/>
          <a:p>
            <a:pPr>
              <a:lnSpc>
                <a:spcPct val="107000"/>
              </a:lnSpc>
              <a:spcBef>
                <a:spcPts val="200"/>
              </a:spcBef>
            </a:pPr>
            <a:r>
              <a:rPr lang="fi-FI"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Sivuston Sisältö</a:t>
            </a:r>
            <a:endParaRPr lang="fi-FI"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225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1080</Words>
  <Application>Microsoft Office PowerPoint</Application>
  <PresentationFormat>Widescreen</PresentationFormat>
  <Paragraphs>230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Einola Henrik</dc:creator>
  <cp:lastModifiedBy>Einola Henrik</cp:lastModifiedBy>
  <cp:revision>1</cp:revision>
  <dcterms:created xsi:type="dcterms:W3CDTF">2024-02-18T17:51:02Z</dcterms:created>
  <dcterms:modified xsi:type="dcterms:W3CDTF">2024-02-18T19:41:01Z</dcterms:modified>
</cp:coreProperties>
</file>