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02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37416-5B58-478E-B065-F76DE7DFD598}" v="163" dt="2024-02-18T17:48:41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ola Henrik" userId="81ed6ec0-2089-42b0-836c-28b599489eeb" providerId="ADAL" clId="{26E37416-5B58-478E-B065-F76DE7DFD598}"/>
    <pc:docChg chg="undo custSel addSld delSld modSld sldOrd">
      <pc:chgData name="Einola Henrik" userId="81ed6ec0-2089-42b0-836c-28b599489eeb" providerId="ADAL" clId="{26E37416-5B58-478E-B065-F76DE7DFD598}" dt="2024-02-18T17:49:14.167" v="2779" actId="20577"/>
      <pc:docMkLst>
        <pc:docMk/>
      </pc:docMkLst>
      <pc:sldChg chg="addSp delSp modSp new mod">
        <pc:chgData name="Einola Henrik" userId="81ed6ec0-2089-42b0-836c-28b599489eeb" providerId="ADAL" clId="{26E37416-5B58-478E-B065-F76DE7DFD598}" dt="2024-02-17T15:50:52.177" v="753" actId="478"/>
        <pc:sldMkLst>
          <pc:docMk/>
          <pc:sldMk cId="3069622280" sldId="256"/>
        </pc:sldMkLst>
        <pc:spChg chg="del">
          <ac:chgData name="Einola Henrik" userId="81ed6ec0-2089-42b0-836c-28b599489eeb" providerId="ADAL" clId="{26E37416-5B58-478E-B065-F76DE7DFD598}" dt="2024-02-15T12:42:48.370" v="1" actId="478"/>
          <ac:spMkLst>
            <pc:docMk/>
            <pc:sldMk cId="3069622280" sldId="256"/>
            <ac:spMk id="2" creationId="{FA739C4D-E8B7-3527-647E-908BAF1060C4}"/>
          </ac:spMkLst>
        </pc:spChg>
        <pc:spChg chg="del">
          <ac:chgData name="Einola Henrik" userId="81ed6ec0-2089-42b0-836c-28b599489eeb" providerId="ADAL" clId="{26E37416-5B58-478E-B065-F76DE7DFD598}" dt="2024-02-15T12:42:49.480" v="2" actId="478"/>
          <ac:spMkLst>
            <pc:docMk/>
            <pc:sldMk cId="3069622280" sldId="256"/>
            <ac:spMk id="3" creationId="{A042A94E-FBF5-9992-BA44-7A518FFA289B}"/>
          </ac:spMkLst>
        </pc:spChg>
        <pc:spChg chg="add del mod">
          <ac:chgData name="Einola Henrik" userId="81ed6ec0-2089-42b0-836c-28b599489eeb" providerId="ADAL" clId="{26E37416-5B58-478E-B065-F76DE7DFD598}" dt="2024-02-17T15:50:52.177" v="753" actId="478"/>
          <ac:spMkLst>
            <pc:docMk/>
            <pc:sldMk cId="3069622280" sldId="256"/>
            <ac:spMk id="4" creationId="{68074BC0-EB20-B4A8-1284-03B36E68B546}"/>
          </ac:spMkLst>
        </pc:spChg>
      </pc:sldChg>
      <pc:sldChg chg="addSp delSp modSp add mod">
        <pc:chgData name="Einola Henrik" userId="81ed6ec0-2089-42b0-836c-28b599489eeb" providerId="ADAL" clId="{26E37416-5B58-478E-B065-F76DE7DFD598}" dt="2024-02-18T17:02:13.209" v="2638" actId="1076"/>
        <pc:sldMkLst>
          <pc:docMk/>
          <pc:sldMk cId="413509045" sldId="257"/>
        </pc:sldMkLst>
        <pc:spChg chg="add del mod">
          <ac:chgData name="Einola Henrik" userId="81ed6ec0-2089-42b0-836c-28b599489eeb" providerId="ADAL" clId="{26E37416-5B58-478E-B065-F76DE7DFD598}" dt="2024-02-18T14:57:12.016" v="833" actId="478"/>
          <ac:spMkLst>
            <pc:docMk/>
            <pc:sldMk cId="413509045" sldId="257"/>
            <ac:spMk id="2" creationId="{64FFD3AD-AF04-8825-59C4-FAFC01461514}"/>
          </ac:spMkLst>
        </pc:spChg>
        <pc:spChg chg="add del mod">
          <ac:chgData name="Einola Henrik" userId="81ed6ec0-2089-42b0-836c-28b599489eeb" providerId="ADAL" clId="{26E37416-5B58-478E-B065-F76DE7DFD598}" dt="2024-02-15T12:44:55.759" v="115" actId="478"/>
          <ac:spMkLst>
            <pc:docMk/>
            <pc:sldMk cId="413509045" sldId="257"/>
            <ac:spMk id="3" creationId="{9869C247-F02D-3C64-E6DB-83019EF75864}"/>
          </ac:spMkLst>
        </pc:spChg>
        <pc:spChg chg="mod">
          <ac:chgData name="Einola Henrik" userId="81ed6ec0-2089-42b0-836c-28b599489eeb" providerId="ADAL" clId="{26E37416-5B58-478E-B065-F76DE7DFD598}" dt="2024-02-18T15:12:07.787" v="1178" actId="1076"/>
          <ac:spMkLst>
            <pc:docMk/>
            <pc:sldMk cId="413509045" sldId="257"/>
            <ac:spMk id="4" creationId="{91260EDC-5FDD-3C5D-484B-67002DF293D7}"/>
          </ac:spMkLst>
        </pc:spChg>
        <pc:spChg chg="add del mod">
          <ac:chgData name="Einola Henrik" userId="81ed6ec0-2089-42b0-836c-28b599489eeb" providerId="ADAL" clId="{26E37416-5B58-478E-B065-F76DE7DFD598}" dt="2024-02-18T14:58:52.620" v="841" actId="478"/>
          <ac:spMkLst>
            <pc:docMk/>
            <pc:sldMk cId="413509045" sldId="257"/>
            <ac:spMk id="5" creationId="{DE6D418D-C8A5-0592-5FB6-EC52A44F4E71}"/>
          </ac:spMkLst>
        </pc:spChg>
        <pc:spChg chg="add del mod">
          <ac:chgData name="Einola Henrik" userId="81ed6ec0-2089-42b0-836c-28b599489eeb" providerId="ADAL" clId="{26E37416-5B58-478E-B065-F76DE7DFD598}" dt="2024-02-18T14:58:53.893" v="843" actId="478"/>
          <ac:spMkLst>
            <pc:docMk/>
            <pc:sldMk cId="413509045" sldId="257"/>
            <ac:spMk id="6" creationId="{CFB26A14-9363-9688-0C9B-903DBFAD235B}"/>
          </ac:spMkLst>
        </pc:spChg>
        <pc:spChg chg="add mod">
          <ac:chgData name="Einola Henrik" userId="81ed6ec0-2089-42b0-836c-28b599489eeb" providerId="ADAL" clId="{26E37416-5B58-478E-B065-F76DE7DFD598}" dt="2024-02-15T12:45:48.754" v="130" actId="1076"/>
          <ac:spMkLst>
            <pc:docMk/>
            <pc:sldMk cId="413509045" sldId="257"/>
            <ac:spMk id="7" creationId="{242D0FF9-F2D2-99C5-9A71-C15723E3FC0C}"/>
          </ac:spMkLst>
        </pc:spChg>
        <pc:spChg chg="add mod">
          <ac:chgData name="Einola Henrik" userId="81ed6ec0-2089-42b0-836c-28b599489eeb" providerId="ADAL" clId="{26E37416-5B58-478E-B065-F76DE7DFD598}" dt="2024-02-18T16:31:35.902" v="1992" actId="1076"/>
          <ac:spMkLst>
            <pc:docMk/>
            <pc:sldMk cId="413509045" sldId="257"/>
            <ac:spMk id="8" creationId="{B747C2F5-A6B8-E6F8-D380-BB175701A44C}"/>
          </ac:spMkLst>
        </pc:spChg>
        <pc:spChg chg="add mod">
          <ac:chgData name="Einola Henrik" userId="81ed6ec0-2089-42b0-836c-28b599489eeb" providerId="ADAL" clId="{26E37416-5B58-478E-B065-F76DE7DFD598}" dt="2024-02-15T12:46:15.943" v="144"/>
          <ac:spMkLst>
            <pc:docMk/>
            <pc:sldMk cId="413509045" sldId="257"/>
            <ac:spMk id="9" creationId="{136CC64C-C36A-D030-85C8-04761BC8078C}"/>
          </ac:spMkLst>
        </pc:spChg>
        <pc:spChg chg="add del mod">
          <ac:chgData name="Einola Henrik" userId="81ed6ec0-2089-42b0-836c-28b599489eeb" providerId="ADAL" clId="{26E37416-5B58-478E-B065-F76DE7DFD598}" dt="2024-02-18T15:14:58.621" v="1201" actId="478"/>
          <ac:spMkLst>
            <pc:docMk/>
            <pc:sldMk cId="413509045" sldId="257"/>
            <ac:spMk id="10" creationId="{4297ABD2-22DE-E1C1-C82D-64989063A4E7}"/>
          </ac:spMkLst>
        </pc:spChg>
        <pc:spChg chg="add del mod">
          <ac:chgData name="Einola Henrik" userId="81ed6ec0-2089-42b0-836c-28b599489eeb" providerId="ADAL" clId="{26E37416-5B58-478E-B065-F76DE7DFD598}" dt="2024-02-18T14:54:50.988" v="799" actId="478"/>
          <ac:spMkLst>
            <pc:docMk/>
            <pc:sldMk cId="413509045" sldId="257"/>
            <ac:spMk id="11" creationId="{190A4D0B-1397-4A1C-51D7-A59B1FE05979}"/>
          </ac:spMkLst>
        </pc:spChg>
        <pc:spChg chg="add del mod">
          <ac:chgData name="Einola Henrik" userId="81ed6ec0-2089-42b0-836c-28b599489eeb" providerId="ADAL" clId="{26E37416-5B58-478E-B065-F76DE7DFD598}" dt="2024-02-18T14:54:41.449" v="794" actId="478"/>
          <ac:spMkLst>
            <pc:docMk/>
            <pc:sldMk cId="413509045" sldId="257"/>
            <ac:spMk id="12" creationId="{5C320E54-EEC0-EB4A-7EB8-214BD4AB0486}"/>
          </ac:spMkLst>
        </pc:spChg>
        <pc:spChg chg="add mod">
          <ac:chgData name="Einola Henrik" userId="81ed6ec0-2089-42b0-836c-28b599489eeb" providerId="ADAL" clId="{26E37416-5B58-478E-B065-F76DE7DFD598}" dt="2024-02-18T14:54:18.946" v="788" actId="1076"/>
          <ac:spMkLst>
            <pc:docMk/>
            <pc:sldMk cId="413509045" sldId="257"/>
            <ac:spMk id="13" creationId="{378950AA-9332-FC1B-84A6-28B54940ED9A}"/>
          </ac:spMkLst>
        </pc:spChg>
        <pc:spChg chg="add del mod">
          <ac:chgData name="Einola Henrik" userId="81ed6ec0-2089-42b0-836c-28b599489eeb" providerId="ADAL" clId="{26E37416-5B58-478E-B065-F76DE7DFD598}" dt="2024-02-18T15:40:37.761" v="1949" actId="478"/>
          <ac:spMkLst>
            <pc:docMk/>
            <pc:sldMk cId="413509045" sldId="257"/>
            <ac:spMk id="14" creationId="{CEE219B2-5E4B-4534-4035-7A0F94941A7E}"/>
          </ac:spMkLst>
        </pc:spChg>
        <pc:spChg chg="add mod">
          <ac:chgData name="Einola Henrik" userId="81ed6ec0-2089-42b0-836c-28b599489eeb" providerId="ADAL" clId="{26E37416-5B58-478E-B065-F76DE7DFD598}" dt="2024-02-18T15:35:00.978" v="1867" actId="1037"/>
          <ac:spMkLst>
            <pc:docMk/>
            <pc:sldMk cId="413509045" sldId="257"/>
            <ac:spMk id="15" creationId="{E69BA662-B594-D703-9A3B-9403F4837E23}"/>
          </ac:spMkLst>
        </pc:spChg>
        <pc:spChg chg="add mod">
          <ac:chgData name="Einola Henrik" userId="81ed6ec0-2089-42b0-836c-28b599489eeb" providerId="ADAL" clId="{26E37416-5B58-478E-B065-F76DE7DFD598}" dt="2024-02-18T15:43:58.122" v="1965" actId="1038"/>
          <ac:spMkLst>
            <pc:docMk/>
            <pc:sldMk cId="413509045" sldId="257"/>
            <ac:spMk id="16" creationId="{F9461A52-9564-B29C-B2CE-DD38E51823AE}"/>
          </ac:spMkLst>
        </pc:spChg>
        <pc:spChg chg="add del mod">
          <ac:chgData name="Einola Henrik" userId="81ed6ec0-2089-42b0-836c-28b599489eeb" providerId="ADAL" clId="{26E37416-5B58-478E-B065-F76DE7DFD598}" dt="2024-02-18T15:19:27.733" v="1347" actId="478"/>
          <ac:spMkLst>
            <pc:docMk/>
            <pc:sldMk cId="413509045" sldId="257"/>
            <ac:spMk id="17" creationId="{E0CF176E-CA83-99FC-A4B9-716DD2C735AB}"/>
          </ac:spMkLst>
        </pc:spChg>
        <pc:spChg chg="add del mod">
          <ac:chgData name="Einola Henrik" userId="81ed6ec0-2089-42b0-836c-28b599489eeb" providerId="ADAL" clId="{26E37416-5B58-478E-B065-F76DE7DFD598}" dt="2024-02-18T15:19:29.944" v="1349" actId="478"/>
          <ac:spMkLst>
            <pc:docMk/>
            <pc:sldMk cId="413509045" sldId="257"/>
            <ac:spMk id="18" creationId="{0E730835-FA32-CAD3-E716-A924549D1F94}"/>
          </ac:spMkLst>
        </pc:spChg>
        <pc:spChg chg="add del mod">
          <ac:chgData name="Einola Henrik" userId="81ed6ec0-2089-42b0-836c-28b599489eeb" providerId="ADAL" clId="{26E37416-5B58-478E-B065-F76DE7DFD598}" dt="2024-02-18T15:05:39.665" v="925" actId="478"/>
          <ac:spMkLst>
            <pc:docMk/>
            <pc:sldMk cId="413509045" sldId="257"/>
            <ac:spMk id="19" creationId="{A3405185-7A44-C38A-AF27-E0BCF344ADE7}"/>
          </ac:spMkLst>
        </pc:spChg>
        <pc:spChg chg="add mod">
          <ac:chgData name="Einola Henrik" userId="81ed6ec0-2089-42b0-836c-28b599489eeb" providerId="ADAL" clId="{26E37416-5B58-478E-B065-F76DE7DFD598}" dt="2024-02-18T16:52:31.232" v="2461" actId="1076"/>
          <ac:spMkLst>
            <pc:docMk/>
            <pc:sldMk cId="413509045" sldId="257"/>
            <ac:spMk id="20" creationId="{4C3083C6-35C5-C060-B12A-385D2877CF67}"/>
          </ac:spMkLst>
        </pc:spChg>
        <pc:spChg chg="add del mod">
          <ac:chgData name="Einola Henrik" userId="81ed6ec0-2089-42b0-836c-28b599489eeb" providerId="ADAL" clId="{26E37416-5B58-478E-B065-F76DE7DFD598}" dt="2024-02-18T15:07:16.560" v="997" actId="478"/>
          <ac:spMkLst>
            <pc:docMk/>
            <pc:sldMk cId="413509045" sldId="257"/>
            <ac:spMk id="21" creationId="{025C5656-A226-5BD8-E391-FC1557D6DC82}"/>
          </ac:spMkLst>
        </pc:spChg>
        <pc:spChg chg="add del mod">
          <ac:chgData name="Einola Henrik" userId="81ed6ec0-2089-42b0-836c-28b599489eeb" providerId="ADAL" clId="{26E37416-5B58-478E-B065-F76DE7DFD598}" dt="2024-02-18T15:07:55.257" v="1008" actId="478"/>
          <ac:spMkLst>
            <pc:docMk/>
            <pc:sldMk cId="413509045" sldId="257"/>
            <ac:spMk id="22" creationId="{A224FCBC-205F-9537-9FE3-AA036480FBF4}"/>
          </ac:spMkLst>
        </pc:spChg>
        <pc:spChg chg="add del mod">
          <ac:chgData name="Einola Henrik" userId="81ed6ec0-2089-42b0-836c-28b599489eeb" providerId="ADAL" clId="{26E37416-5B58-478E-B065-F76DE7DFD598}" dt="2024-02-18T15:07:33.451" v="1003" actId="478"/>
          <ac:spMkLst>
            <pc:docMk/>
            <pc:sldMk cId="413509045" sldId="257"/>
            <ac:spMk id="23" creationId="{6BC71B89-D369-F1B3-CDA8-C5D7AF10A05E}"/>
          </ac:spMkLst>
        </pc:spChg>
        <pc:spChg chg="add mod">
          <ac:chgData name="Einola Henrik" userId="81ed6ec0-2089-42b0-836c-28b599489eeb" providerId="ADAL" clId="{26E37416-5B58-478E-B065-F76DE7DFD598}" dt="2024-02-15T12:51:55.606" v="324"/>
          <ac:spMkLst>
            <pc:docMk/>
            <pc:sldMk cId="413509045" sldId="257"/>
            <ac:spMk id="24" creationId="{EB698EA8-731A-975E-E8C7-3D8BBFEF7408}"/>
          </ac:spMkLst>
        </pc:spChg>
        <pc:spChg chg="add del mod">
          <ac:chgData name="Einola Henrik" userId="81ed6ec0-2089-42b0-836c-28b599489eeb" providerId="ADAL" clId="{26E37416-5B58-478E-B065-F76DE7DFD598}" dt="2024-02-18T15:40:38.828" v="1950" actId="478"/>
          <ac:spMkLst>
            <pc:docMk/>
            <pc:sldMk cId="413509045" sldId="257"/>
            <ac:spMk id="25" creationId="{A98CD7A7-D895-CCD6-4AC3-1DCED47DE799}"/>
          </ac:spMkLst>
        </pc:spChg>
        <pc:spChg chg="add del mod">
          <ac:chgData name="Einola Henrik" userId="81ed6ec0-2089-42b0-836c-28b599489eeb" providerId="ADAL" clId="{26E37416-5B58-478E-B065-F76DE7DFD598}" dt="2024-02-18T14:54:37.627" v="792" actId="478"/>
          <ac:spMkLst>
            <pc:docMk/>
            <pc:sldMk cId="413509045" sldId="257"/>
            <ac:spMk id="26" creationId="{E2D27832-5051-89FC-5F7E-9184719BBA76}"/>
          </ac:spMkLst>
        </pc:spChg>
        <pc:spChg chg="add del mod">
          <ac:chgData name="Einola Henrik" userId="81ed6ec0-2089-42b0-836c-28b599489eeb" providerId="ADAL" clId="{26E37416-5B58-478E-B065-F76DE7DFD598}" dt="2024-02-18T14:54:49.412" v="797" actId="478"/>
          <ac:spMkLst>
            <pc:docMk/>
            <pc:sldMk cId="413509045" sldId="257"/>
            <ac:spMk id="27" creationId="{D7DBA5A0-C591-9529-903E-3765F787BAFD}"/>
          </ac:spMkLst>
        </pc:spChg>
        <pc:spChg chg="add del mod">
          <ac:chgData name="Einola Henrik" userId="81ed6ec0-2089-42b0-836c-28b599489eeb" providerId="ADAL" clId="{26E37416-5B58-478E-B065-F76DE7DFD598}" dt="2024-02-15T13:14:53.510" v="712" actId="478"/>
          <ac:spMkLst>
            <pc:docMk/>
            <pc:sldMk cId="413509045" sldId="257"/>
            <ac:spMk id="28" creationId="{40B36C30-274E-7E5E-194C-DC2497693DF0}"/>
          </ac:spMkLst>
        </pc:spChg>
        <pc:spChg chg="add del mod">
          <ac:chgData name="Einola Henrik" userId="81ed6ec0-2089-42b0-836c-28b599489eeb" providerId="ADAL" clId="{26E37416-5B58-478E-B065-F76DE7DFD598}" dt="2024-02-15T13:14:54.942" v="713" actId="478"/>
          <ac:spMkLst>
            <pc:docMk/>
            <pc:sldMk cId="413509045" sldId="257"/>
            <ac:spMk id="29" creationId="{C4B6D27F-74AB-FD57-0100-B4ED80317653}"/>
          </ac:spMkLst>
        </pc:spChg>
        <pc:spChg chg="add mod">
          <ac:chgData name="Einola Henrik" userId="81ed6ec0-2089-42b0-836c-28b599489eeb" providerId="ADAL" clId="{26E37416-5B58-478E-B065-F76DE7DFD598}" dt="2024-02-18T15:30:28.144" v="1801" actId="2711"/>
          <ac:spMkLst>
            <pc:docMk/>
            <pc:sldMk cId="413509045" sldId="257"/>
            <ac:spMk id="31" creationId="{07410F5B-AC2F-1B00-F56D-C398FA3EF48D}"/>
          </ac:spMkLst>
        </pc:spChg>
        <pc:spChg chg="add mod">
          <ac:chgData name="Einola Henrik" userId="81ed6ec0-2089-42b0-836c-28b599489eeb" providerId="ADAL" clId="{26E37416-5B58-478E-B065-F76DE7DFD598}" dt="2024-02-18T15:28:40.337" v="1723" actId="1036"/>
          <ac:spMkLst>
            <pc:docMk/>
            <pc:sldMk cId="413509045" sldId="257"/>
            <ac:spMk id="32" creationId="{4C5CC819-2590-B2A2-4D21-AEEB39CA4B71}"/>
          </ac:spMkLst>
        </pc:spChg>
        <pc:spChg chg="add del mod">
          <ac:chgData name="Einola Henrik" userId="81ed6ec0-2089-42b0-836c-28b599489eeb" providerId="ADAL" clId="{26E37416-5B58-478E-B065-F76DE7DFD598}" dt="2024-02-18T15:15:45.647" v="1235" actId="478"/>
          <ac:spMkLst>
            <pc:docMk/>
            <pc:sldMk cId="413509045" sldId="257"/>
            <ac:spMk id="33" creationId="{3BB61189-7736-1A94-AA8F-0D5152D08D54}"/>
          </ac:spMkLst>
        </pc:spChg>
        <pc:spChg chg="add del mod">
          <ac:chgData name="Einola Henrik" userId="81ed6ec0-2089-42b0-836c-28b599489eeb" providerId="ADAL" clId="{26E37416-5B58-478E-B065-F76DE7DFD598}" dt="2024-02-18T15:08:58.242" v="1127" actId="20577"/>
          <ac:spMkLst>
            <pc:docMk/>
            <pc:sldMk cId="413509045" sldId="257"/>
            <ac:spMk id="35" creationId="{1CB031C7-97C3-C99B-3A63-BA9FF7C606A8}"/>
          </ac:spMkLst>
        </pc:spChg>
        <pc:spChg chg="add del mod">
          <ac:chgData name="Einola Henrik" userId="81ed6ec0-2089-42b0-836c-28b599489eeb" providerId="ADAL" clId="{26E37416-5B58-478E-B065-F76DE7DFD598}" dt="2024-02-18T15:44:18.066" v="1970" actId="1037"/>
          <ac:spMkLst>
            <pc:docMk/>
            <pc:sldMk cId="413509045" sldId="257"/>
            <ac:spMk id="37" creationId="{E5C49863-AABF-B1EC-BCA7-2D20A5FCFDAA}"/>
          </ac:spMkLst>
        </pc:spChg>
        <pc:spChg chg="add mod">
          <ac:chgData name="Einola Henrik" userId="81ed6ec0-2089-42b0-836c-28b599489eeb" providerId="ADAL" clId="{26E37416-5B58-478E-B065-F76DE7DFD598}" dt="2024-02-18T15:10:05.509" v="1140" actId="1076"/>
          <ac:spMkLst>
            <pc:docMk/>
            <pc:sldMk cId="413509045" sldId="257"/>
            <ac:spMk id="38" creationId="{EC8CA82D-2434-1D8D-3C82-D78F3B96B6ED}"/>
          </ac:spMkLst>
        </pc:spChg>
        <pc:spChg chg="add del mod">
          <ac:chgData name="Einola Henrik" userId="81ed6ec0-2089-42b0-836c-28b599489eeb" providerId="ADAL" clId="{26E37416-5B58-478E-B065-F76DE7DFD598}" dt="2024-02-18T15:10:11.172" v="1143" actId="478"/>
          <ac:spMkLst>
            <pc:docMk/>
            <pc:sldMk cId="413509045" sldId="257"/>
            <ac:spMk id="39" creationId="{B6294CD5-5EC8-6BFC-D05D-0ED3C850AB10}"/>
          </ac:spMkLst>
        </pc:spChg>
        <pc:spChg chg="add del mod">
          <ac:chgData name="Einola Henrik" userId="81ed6ec0-2089-42b0-836c-28b599489eeb" providerId="ADAL" clId="{26E37416-5B58-478E-B065-F76DE7DFD598}" dt="2024-02-18T15:10:09.988" v="1142" actId="478"/>
          <ac:spMkLst>
            <pc:docMk/>
            <pc:sldMk cId="413509045" sldId="257"/>
            <ac:spMk id="40" creationId="{70835A66-2933-FAA6-A6B4-6FC6485E1460}"/>
          </ac:spMkLst>
        </pc:spChg>
        <pc:spChg chg="add del mod">
          <ac:chgData name="Einola Henrik" userId="81ed6ec0-2089-42b0-836c-28b599489eeb" providerId="ADAL" clId="{26E37416-5B58-478E-B065-F76DE7DFD598}" dt="2024-02-18T15:10:08.958" v="1141" actId="478"/>
          <ac:spMkLst>
            <pc:docMk/>
            <pc:sldMk cId="413509045" sldId="257"/>
            <ac:spMk id="41" creationId="{FC0631F0-C517-CFDA-93DA-C15F7B412C0B}"/>
          </ac:spMkLst>
        </pc:spChg>
        <pc:spChg chg="add mod">
          <ac:chgData name="Einola Henrik" userId="81ed6ec0-2089-42b0-836c-28b599489eeb" providerId="ADAL" clId="{26E37416-5B58-478E-B065-F76DE7DFD598}" dt="2024-02-18T16:52:42.964" v="2482" actId="1036"/>
          <ac:spMkLst>
            <pc:docMk/>
            <pc:sldMk cId="413509045" sldId="257"/>
            <ac:spMk id="43" creationId="{08E4C54C-CA7F-13A9-3BA3-89727659A0D5}"/>
          </ac:spMkLst>
        </pc:spChg>
        <pc:spChg chg="add mod">
          <ac:chgData name="Einola Henrik" userId="81ed6ec0-2089-42b0-836c-28b599489eeb" providerId="ADAL" clId="{26E37416-5B58-478E-B065-F76DE7DFD598}" dt="2024-02-18T15:30:42.817" v="1804" actId="1076"/>
          <ac:spMkLst>
            <pc:docMk/>
            <pc:sldMk cId="413509045" sldId="257"/>
            <ac:spMk id="44" creationId="{13D7F264-8CA6-4164-3AC2-131F84BE7C90}"/>
          </ac:spMkLst>
        </pc:spChg>
        <pc:spChg chg="add mod">
          <ac:chgData name="Einola Henrik" userId="81ed6ec0-2089-42b0-836c-28b599489eeb" providerId="ADAL" clId="{26E37416-5B58-478E-B065-F76DE7DFD598}" dt="2024-02-18T15:30:45.910" v="1805" actId="14100"/>
          <ac:spMkLst>
            <pc:docMk/>
            <pc:sldMk cId="413509045" sldId="257"/>
            <ac:spMk id="45" creationId="{07E3E49D-E9F9-32BA-ED9F-D3109F08C880}"/>
          </ac:spMkLst>
        </pc:spChg>
        <pc:spChg chg="add mod">
          <ac:chgData name="Einola Henrik" userId="81ed6ec0-2089-42b0-836c-28b599489eeb" providerId="ADAL" clId="{26E37416-5B58-478E-B065-F76DE7DFD598}" dt="2024-02-18T15:30:53.107" v="1839" actId="1038"/>
          <ac:spMkLst>
            <pc:docMk/>
            <pc:sldMk cId="413509045" sldId="257"/>
            <ac:spMk id="46" creationId="{0D763875-E70A-239D-46B4-037CEDA4D330}"/>
          </ac:spMkLst>
        </pc:spChg>
        <pc:spChg chg="add mod">
          <ac:chgData name="Einola Henrik" userId="81ed6ec0-2089-42b0-836c-28b599489eeb" providerId="ADAL" clId="{26E37416-5B58-478E-B065-F76DE7DFD598}" dt="2024-02-18T15:31:33.223" v="1847" actId="255"/>
          <ac:spMkLst>
            <pc:docMk/>
            <pc:sldMk cId="413509045" sldId="257"/>
            <ac:spMk id="47" creationId="{3B6D82E5-86AC-B357-2201-8B2BF7C81CA1}"/>
          </ac:spMkLst>
        </pc:spChg>
        <pc:spChg chg="add del mod">
          <ac:chgData name="Einola Henrik" userId="81ed6ec0-2089-42b0-836c-28b599489eeb" providerId="ADAL" clId="{26E37416-5B58-478E-B065-F76DE7DFD598}" dt="2024-02-18T15:39:55.353" v="1938" actId="478"/>
          <ac:spMkLst>
            <pc:docMk/>
            <pc:sldMk cId="413509045" sldId="257"/>
            <ac:spMk id="49" creationId="{8553EC8F-AA56-6B0A-2E23-F05AB89AD5CE}"/>
          </ac:spMkLst>
        </pc:spChg>
        <pc:spChg chg="add mod">
          <ac:chgData name="Einola Henrik" userId="81ed6ec0-2089-42b0-836c-28b599489eeb" providerId="ADAL" clId="{26E37416-5B58-478E-B065-F76DE7DFD598}" dt="2024-02-18T15:19:42.316" v="1352" actId="1076"/>
          <ac:spMkLst>
            <pc:docMk/>
            <pc:sldMk cId="413509045" sldId="257"/>
            <ac:spMk id="50" creationId="{EE3748D9-1C0D-25D7-5D82-70D3862C6488}"/>
          </ac:spMkLst>
        </pc:spChg>
        <pc:spChg chg="add del mod">
          <ac:chgData name="Einola Henrik" userId="81ed6ec0-2089-42b0-836c-28b599489eeb" providerId="ADAL" clId="{26E37416-5B58-478E-B065-F76DE7DFD598}" dt="2024-02-18T15:31:07.269" v="1842"/>
          <ac:spMkLst>
            <pc:docMk/>
            <pc:sldMk cId="413509045" sldId="257"/>
            <ac:spMk id="51" creationId="{3D08C7AA-84AC-DA34-5E60-EEEBE638D95B}"/>
          </ac:spMkLst>
        </pc:spChg>
        <pc:spChg chg="add del mod">
          <ac:chgData name="Einola Henrik" userId="81ed6ec0-2089-42b0-836c-28b599489eeb" providerId="ADAL" clId="{26E37416-5B58-478E-B065-F76DE7DFD598}" dt="2024-02-18T15:39:57.021" v="1939" actId="478"/>
          <ac:spMkLst>
            <pc:docMk/>
            <pc:sldMk cId="413509045" sldId="257"/>
            <ac:spMk id="52" creationId="{225361E2-2F3C-013C-B1A5-AD0103357E93}"/>
          </ac:spMkLst>
        </pc:spChg>
        <pc:spChg chg="add del mod">
          <ac:chgData name="Einola Henrik" userId="81ed6ec0-2089-42b0-836c-28b599489eeb" providerId="ADAL" clId="{26E37416-5B58-478E-B065-F76DE7DFD598}" dt="2024-02-18T15:39:48.665" v="1935" actId="478"/>
          <ac:spMkLst>
            <pc:docMk/>
            <pc:sldMk cId="413509045" sldId="257"/>
            <ac:spMk id="53" creationId="{C4B1A9FF-EFF1-992D-0056-480A273278BE}"/>
          </ac:spMkLst>
        </pc:spChg>
        <pc:spChg chg="add mod">
          <ac:chgData name="Einola Henrik" userId="81ed6ec0-2089-42b0-836c-28b599489eeb" providerId="ADAL" clId="{26E37416-5B58-478E-B065-F76DE7DFD598}" dt="2024-02-18T15:22:28.657" v="1498" actId="14100"/>
          <ac:spMkLst>
            <pc:docMk/>
            <pc:sldMk cId="413509045" sldId="257"/>
            <ac:spMk id="57" creationId="{9684B17E-B465-EA2E-D73F-8D9472C24B4B}"/>
          </ac:spMkLst>
        </pc:spChg>
        <pc:spChg chg="add mod">
          <ac:chgData name="Einola Henrik" userId="81ed6ec0-2089-42b0-836c-28b599489eeb" providerId="ADAL" clId="{26E37416-5B58-478E-B065-F76DE7DFD598}" dt="2024-02-18T17:02:13.209" v="2638" actId="1076"/>
          <ac:spMkLst>
            <pc:docMk/>
            <pc:sldMk cId="413509045" sldId="257"/>
            <ac:spMk id="58" creationId="{F9854EB9-AA4C-9D15-BEA2-E545204F8BC4}"/>
          </ac:spMkLst>
        </pc:spChg>
        <pc:spChg chg="add mod">
          <ac:chgData name="Einola Henrik" userId="81ed6ec0-2089-42b0-836c-28b599489eeb" providerId="ADAL" clId="{26E37416-5B58-478E-B065-F76DE7DFD598}" dt="2024-02-18T17:00:15.598" v="2581" actId="1076"/>
          <ac:spMkLst>
            <pc:docMk/>
            <pc:sldMk cId="413509045" sldId="257"/>
            <ac:spMk id="59" creationId="{A0FAFF01-2614-63E9-5F38-27D454B79509}"/>
          </ac:spMkLst>
        </pc:spChg>
        <pc:spChg chg="add mod">
          <ac:chgData name="Einola Henrik" userId="81ed6ec0-2089-42b0-836c-28b599489eeb" providerId="ADAL" clId="{26E37416-5B58-478E-B065-F76DE7DFD598}" dt="2024-02-18T15:28:32.428" v="1719" actId="20577"/>
          <ac:spMkLst>
            <pc:docMk/>
            <pc:sldMk cId="413509045" sldId="257"/>
            <ac:spMk id="62" creationId="{2A34C6BB-A3EB-B3F6-8805-9F55DF96E84C}"/>
          </ac:spMkLst>
        </pc:spChg>
        <pc:spChg chg="add mod">
          <ac:chgData name="Einola Henrik" userId="81ed6ec0-2089-42b0-836c-28b599489eeb" providerId="ADAL" clId="{26E37416-5B58-478E-B065-F76DE7DFD598}" dt="2024-02-18T15:32:01.106" v="1852" actId="1035"/>
          <ac:spMkLst>
            <pc:docMk/>
            <pc:sldMk cId="413509045" sldId="257"/>
            <ac:spMk id="63" creationId="{40EB2A4F-6E04-A8A2-3DB0-A6D1523AD7EC}"/>
          </ac:spMkLst>
        </pc:spChg>
        <pc:spChg chg="add mod">
          <ac:chgData name="Einola Henrik" userId="81ed6ec0-2089-42b0-836c-28b599489eeb" providerId="ADAL" clId="{26E37416-5B58-478E-B065-F76DE7DFD598}" dt="2024-02-18T15:59:01.363" v="1986" actId="207"/>
          <ac:spMkLst>
            <pc:docMk/>
            <pc:sldMk cId="413509045" sldId="257"/>
            <ac:spMk id="64" creationId="{772F0CE5-D39D-0FE3-4B0B-0CA34D602CE6}"/>
          </ac:spMkLst>
        </pc:spChg>
        <pc:spChg chg="add mod">
          <ac:chgData name="Einola Henrik" userId="81ed6ec0-2089-42b0-836c-28b599489eeb" providerId="ADAL" clId="{26E37416-5B58-478E-B065-F76DE7DFD598}" dt="2024-02-18T16:52:49.691" v="2484" actId="1076"/>
          <ac:spMkLst>
            <pc:docMk/>
            <pc:sldMk cId="413509045" sldId="257"/>
            <ac:spMk id="65" creationId="{D257AECA-32BA-C16B-E972-C5086AAAFFF6}"/>
          </ac:spMkLst>
        </pc:spChg>
        <pc:graphicFrameChg chg="add del mod">
          <ac:chgData name="Einola Henrik" userId="81ed6ec0-2089-42b0-836c-28b599489eeb" providerId="ADAL" clId="{26E37416-5B58-478E-B065-F76DE7DFD598}" dt="2024-02-18T15:08:28.442" v="1025" actId="478"/>
          <ac:graphicFrameMkLst>
            <pc:docMk/>
            <pc:sldMk cId="413509045" sldId="257"/>
            <ac:graphicFrameMk id="36" creationId="{F85A6953-78F0-6F2A-9F64-A98009F22BA8}"/>
          </ac:graphicFrameMkLst>
        </pc:graphicFrameChg>
        <pc:picChg chg="add mod">
          <ac:chgData name="Einola Henrik" userId="81ed6ec0-2089-42b0-836c-28b599489eeb" providerId="ADAL" clId="{26E37416-5B58-478E-B065-F76DE7DFD598}" dt="2024-02-18T15:27:32.598" v="1617" actId="1037"/>
          <ac:picMkLst>
            <pc:docMk/>
            <pc:sldMk cId="413509045" sldId="257"/>
            <ac:picMk id="9" creationId="{C7312041-A53F-B4BC-6A4F-7BBA0F5D0D07}"/>
          </ac:picMkLst>
        </pc:picChg>
        <pc:picChg chg="add mod">
          <ac:chgData name="Einola Henrik" userId="81ed6ec0-2089-42b0-836c-28b599489eeb" providerId="ADAL" clId="{26E37416-5B58-478E-B065-F76DE7DFD598}" dt="2024-02-18T15:28:41.032" v="1724" actId="1035"/>
          <ac:picMkLst>
            <pc:docMk/>
            <pc:sldMk cId="413509045" sldId="257"/>
            <ac:picMk id="28" creationId="{40FE6F98-3E7B-4D86-3F06-EFDC20C69BBB}"/>
          </ac:picMkLst>
        </pc:picChg>
        <pc:picChg chg="add del mod modCrop">
          <ac:chgData name="Einola Henrik" userId="81ed6ec0-2089-42b0-836c-28b599489eeb" providerId="ADAL" clId="{26E37416-5B58-478E-B065-F76DE7DFD598}" dt="2024-02-18T15:15:43.460" v="1234" actId="478"/>
          <ac:picMkLst>
            <pc:docMk/>
            <pc:sldMk cId="413509045" sldId="257"/>
            <ac:picMk id="30" creationId="{8F81B29E-73CD-48CD-CC6A-5336218C2712}"/>
          </ac:picMkLst>
        </pc:picChg>
        <pc:picChg chg="add mod">
          <ac:chgData name="Einola Henrik" userId="81ed6ec0-2089-42b0-836c-28b599489eeb" providerId="ADAL" clId="{26E37416-5B58-478E-B065-F76DE7DFD598}" dt="2024-02-18T16:52:26.852" v="2460" actId="1076"/>
          <ac:picMkLst>
            <pc:docMk/>
            <pc:sldMk cId="413509045" sldId="257"/>
            <ac:picMk id="34" creationId="{FAEFD8C7-1B9C-ED3A-9516-8FA44AF7DDAB}"/>
          </ac:picMkLst>
        </pc:picChg>
        <pc:picChg chg="add mod modCrop">
          <ac:chgData name="Einola Henrik" userId="81ed6ec0-2089-42b0-836c-28b599489eeb" providerId="ADAL" clId="{26E37416-5B58-478E-B065-F76DE7DFD598}" dt="2024-02-18T15:24:08.731" v="1603" actId="732"/>
          <ac:picMkLst>
            <pc:docMk/>
            <pc:sldMk cId="413509045" sldId="257"/>
            <ac:picMk id="42" creationId="{0D31F2D9-32EF-1600-6326-56529A5D4352}"/>
          </ac:picMkLst>
        </pc:picChg>
        <pc:picChg chg="add del mod modCrop">
          <ac:chgData name="Einola Henrik" userId="81ed6ec0-2089-42b0-836c-28b599489eeb" providerId="ADAL" clId="{26E37416-5B58-478E-B065-F76DE7DFD598}" dt="2024-02-18T15:27:47.556" v="1698" actId="478"/>
          <ac:picMkLst>
            <pc:docMk/>
            <pc:sldMk cId="413509045" sldId="257"/>
            <ac:picMk id="48" creationId="{52C5E6B7-944E-AC77-6B59-0B5ABD7EA5ED}"/>
          </ac:picMkLst>
        </pc:picChg>
        <pc:picChg chg="add mod modCrop">
          <ac:chgData name="Einola Henrik" userId="81ed6ec0-2089-42b0-836c-28b599489eeb" providerId="ADAL" clId="{26E37416-5B58-478E-B065-F76DE7DFD598}" dt="2024-02-18T15:28:18.987" v="1710" actId="732"/>
          <ac:picMkLst>
            <pc:docMk/>
            <pc:sldMk cId="413509045" sldId="257"/>
            <ac:picMk id="61" creationId="{560BE220-F641-5C17-C101-14A1113E8270}"/>
          </ac:picMkLst>
        </pc:picChg>
        <pc:cxnChg chg="add mod">
          <ac:chgData name="Einola Henrik" userId="81ed6ec0-2089-42b0-836c-28b599489eeb" providerId="ADAL" clId="{26E37416-5B58-478E-B065-F76DE7DFD598}" dt="2024-02-18T15:29:26.651" v="1749" actId="1036"/>
          <ac:cxnSpMkLst>
            <pc:docMk/>
            <pc:sldMk cId="413509045" sldId="257"/>
            <ac:cxnSpMk id="55" creationId="{9DDF352C-6CAD-E194-7BF8-704F062C5576}"/>
          </ac:cxnSpMkLst>
        </pc:cxnChg>
      </pc:sldChg>
      <pc:sldChg chg="add del">
        <pc:chgData name="Einola Henrik" userId="81ed6ec0-2089-42b0-836c-28b599489eeb" providerId="ADAL" clId="{26E37416-5B58-478E-B065-F76DE7DFD598}" dt="2024-02-15T12:43:34.585" v="30" actId="47"/>
        <pc:sldMkLst>
          <pc:docMk/>
          <pc:sldMk cId="2767151823" sldId="257"/>
        </pc:sldMkLst>
      </pc:sldChg>
      <pc:sldChg chg="add del">
        <pc:chgData name="Einola Henrik" userId="81ed6ec0-2089-42b0-836c-28b599489eeb" providerId="ADAL" clId="{26E37416-5B58-478E-B065-F76DE7DFD598}" dt="2024-02-15T12:43:35.464" v="31" actId="47"/>
        <pc:sldMkLst>
          <pc:docMk/>
          <pc:sldMk cId="916190169" sldId="258"/>
        </pc:sldMkLst>
      </pc:sldChg>
      <pc:sldChg chg="addSp delSp modSp add del mod">
        <pc:chgData name="Einola Henrik" userId="81ed6ec0-2089-42b0-836c-28b599489eeb" providerId="ADAL" clId="{26E37416-5B58-478E-B065-F76DE7DFD598}" dt="2024-02-15T13:04:37.050" v="563" actId="2696"/>
        <pc:sldMkLst>
          <pc:docMk/>
          <pc:sldMk cId="2223432608" sldId="258"/>
        </pc:sldMkLst>
        <pc:spChg chg="add del mod">
          <ac:chgData name="Einola Henrik" userId="81ed6ec0-2089-42b0-836c-28b599489eeb" providerId="ADAL" clId="{26E37416-5B58-478E-B065-F76DE7DFD598}" dt="2024-02-15T13:04:34.223" v="562" actId="478"/>
          <ac:spMkLst>
            <pc:docMk/>
            <pc:sldMk cId="2223432608" sldId="258"/>
            <ac:spMk id="2" creationId="{B178EC11-BB77-E0E9-2DEF-FC8FA65D2084}"/>
          </ac:spMkLst>
        </pc:spChg>
        <pc:spChg chg="mod">
          <ac:chgData name="Einola Henrik" userId="81ed6ec0-2089-42b0-836c-28b599489eeb" providerId="ADAL" clId="{26E37416-5B58-478E-B065-F76DE7DFD598}" dt="2024-02-15T12:44:22.068" v="104" actId="1076"/>
          <ac:spMkLst>
            <pc:docMk/>
            <pc:sldMk cId="2223432608" sldId="258"/>
            <ac:spMk id="4" creationId="{E37819C1-B1D8-0D0D-0127-D5584FDCBAE8}"/>
          </ac:spMkLst>
        </pc:spChg>
      </pc:sldChg>
      <pc:sldChg chg="addSp delSp modSp add mod">
        <pc:chgData name="Einola Henrik" userId="81ed6ec0-2089-42b0-836c-28b599489eeb" providerId="ADAL" clId="{26E37416-5B58-478E-B065-F76DE7DFD598}" dt="2024-02-18T17:09:56.874" v="2648" actId="1076"/>
        <pc:sldMkLst>
          <pc:docMk/>
          <pc:sldMk cId="4038618539" sldId="259"/>
        </pc:sldMkLst>
        <pc:spChg chg="add mod">
          <ac:chgData name="Einola Henrik" userId="81ed6ec0-2089-42b0-836c-28b599489eeb" providerId="ADAL" clId="{26E37416-5B58-478E-B065-F76DE7DFD598}" dt="2024-02-15T12:58:33.291" v="476" actId="14100"/>
          <ac:spMkLst>
            <pc:docMk/>
            <pc:sldMk cId="4038618539" sldId="259"/>
            <ac:spMk id="2" creationId="{5785B4E3-E413-63F8-0CF3-9816FBD68A9F}"/>
          </ac:spMkLst>
        </pc:spChg>
        <pc:spChg chg="add del mod">
          <ac:chgData name="Einola Henrik" userId="81ed6ec0-2089-42b0-836c-28b599489eeb" providerId="ADAL" clId="{26E37416-5B58-478E-B065-F76DE7DFD598}" dt="2024-02-18T15:37:09.164" v="1873" actId="478"/>
          <ac:spMkLst>
            <pc:docMk/>
            <pc:sldMk cId="4038618539" sldId="259"/>
            <ac:spMk id="3" creationId="{F2F8BCD6-EF60-5B07-BC06-804172E9BA13}"/>
          </ac:spMkLst>
        </pc:spChg>
        <pc:spChg chg="mod">
          <ac:chgData name="Einola Henrik" userId="81ed6ec0-2089-42b0-836c-28b599489eeb" providerId="ADAL" clId="{26E37416-5B58-478E-B065-F76DE7DFD598}" dt="2024-02-15T12:44:13.477" v="102" actId="1076"/>
          <ac:spMkLst>
            <pc:docMk/>
            <pc:sldMk cId="4038618539" sldId="259"/>
            <ac:spMk id="4" creationId="{7D99DD17-640D-2421-320F-0A6BBCA8A119}"/>
          </ac:spMkLst>
        </pc:spChg>
        <pc:spChg chg="add del mod">
          <ac:chgData name="Einola Henrik" userId="81ed6ec0-2089-42b0-836c-28b599489eeb" providerId="ADAL" clId="{26E37416-5B58-478E-B065-F76DE7DFD598}" dt="2024-02-15T12:55:48.842" v="419" actId="478"/>
          <ac:spMkLst>
            <pc:docMk/>
            <pc:sldMk cId="4038618539" sldId="259"/>
            <ac:spMk id="5" creationId="{6789A57F-EEAD-71C2-D4B6-21DAAD63AB15}"/>
          </ac:spMkLst>
        </pc:spChg>
        <pc:spChg chg="add mod">
          <ac:chgData name="Einola Henrik" userId="81ed6ec0-2089-42b0-836c-28b599489eeb" providerId="ADAL" clId="{26E37416-5B58-478E-B065-F76DE7DFD598}" dt="2024-02-18T15:37:31.718" v="1884"/>
          <ac:spMkLst>
            <pc:docMk/>
            <pc:sldMk cId="4038618539" sldId="259"/>
            <ac:spMk id="5" creationId="{D326B407-2B0F-EF02-DE64-53C68D4BD58F}"/>
          </ac:spMkLst>
        </pc:spChg>
        <pc:spChg chg="add del mod">
          <ac:chgData name="Einola Henrik" userId="81ed6ec0-2089-42b0-836c-28b599489eeb" providerId="ADAL" clId="{26E37416-5B58-478E-B065-F76DE7DFD598}" dt="2024-02-15T12:55:57.853" v="423" actId="478"/>
          <ac:spMkLst>
            <pc:docMk/>
            <pc:sldMk cId="4038618539" sldId="259"/>
            <ac:spMk id="6" creationId="{653539A9-FCDB-F889-F65E-C21313DFD0AA}"/>
          </ac:spMkLst>
        </pc:spChg>
        <pc:spChg chg="add del mod">
          <ac:chgData name="Einola Henrik" userId="81ed6ec0-2089-42b0-836c-28b599489eeb" providerId="ADAL" clId="{26E37416-5B58-478E-B065-F76DE7DFD598}" dt="2024-02-15T12:55:59.628" v="425" actId="478"/>
          <ac:spMkLst>
            <pc:docMk/>
            <pc:sldMk cId="4038618539" sldId="259"/>
            <ac:spMk id="7" creationId="{23AB55AA-D566-A74A-50A8-8479C2EDE092}"/>
          </ac:spMkLst>
        </pc:spChg>
        <pc:spChg chg="add del mod">
          <ac:chgData name="Einola Henrik" userId="81ed6ec0-2089-42b0-836c-28b599489eeb" providerId="ADAL" clId="{26E37416-5B58-478E-B065-F76DE7DFD598}" dt="2024-02-18T15:37:09.559" v="1874" actId="478"/>
          <ac:spMkLst>
            <pc:docMk/>
            <pc:sldMk cId="4038618539" sldId="259"/>
            <ac:spMk id="8" creationId="{68A9F352-5FB0-1D3F-2635-90418CAE0C44}"/>
          </ac:spMkLst>
        </pc:spChg>
        <pc:spChg chg="add del mod">
          <ac:chgData name="Einola Henrik" userId="81ed6ec0-2089-42b0-836c-28b599489eeb" providerId="ADAL" clId="{26E37416-5B58-478E-B065-F76DE7DFD598}" dt="2024-02-18T15:38:08.003" v="1903" actId="478"/>
          <ac:spMkLst>
            <pc:docMk/>
            <pc:sldMk cId="4038618539" sldId="259"/>
            <ac:spMk id="9" creationId="{1C67113D-D2C3-12A1-963F-D3D8BC904C0C}"/>
          </ac:spMkLst>
        </pc:spChg>
        <pc:spChg chg="add del mod">
          <ac:chgData name="Einola Henrik" userId="81ed6ec0-2089-42b0-836c-28b599489eeb" providerId="ADAL" clId="{26E37416-5B58-478E-B065-F76DE7DFD598}" dt="2024-02-18T15:38:07.553" v="1902" actId="478"/>
          <ac:spMkLst>
            <pc:docMk/>
            <pc:sldMk cId="4038618539" sldId="259"/>
            <ac:spMk id="10" creationId="{BFA47E63-68D6-0FA4-86FF-46A949731701}"/>
          </ac:spMkLst>
        </pc:spChg>
        <pc:spChg chg="add del mod">
          <ac:chgData name="Einola Henrik" userId="81ed6ec0-2089-42b0-836c-28b599489eeb" providerId="ADAL" clId="{26E37416-5B58-478E-B065-F76DE7DFD598}" dt="2024-02-18T16:35:12.965" v="2078" actId="478"/>
          <ac:spMkLst>
            <pc:docMk/>
            <pc:sldMk cId="4038618539" sldId="259"/>
            <ac:spMk id="11" creationId="{0FA6ABA0-4622-5799-DA5F-7478BB82538E}"/>
          </ac:spMkLst>
        </pc:spChg>
        <pc:spChg chg="add mod">
          <ac:chgData name="Einola Henrik" userId="81ed6ec0-2089-42b0-836c-28b599489eeb" providerId="ADAL" clId="{26E37416-5B58-478E-B065-F76DE7DFD598}" dt="2024-02-18T16:40:38.174" v="2137" actId="1037"/>
          <ac:spMkLst>
            <pc:docMk/>
            <pc:sldMk cId="4038618539" sldId="259"/>
            <ac:spMk id="12" creationId="{837AFE59-25EE-72EF-2A48-1824D6AA4C34}"/>
          </ac:spMkLst>
        </pc:spChg>
        <pc:spChg chg="add del mod">
          <ac:chgData name="Einola Henrik" userId="81ed6ec0-2089-42b0-836c-28b599489eeb" providerId="ADAL" clId="{26E37416-5B58-478E-B065-F76DE7DFD598}" dt="2024-02-15T12:57:28.299" v="454" actId="478"/>
          <ac:spMkLst>
            <pc:docMk/>
            <pc:sldMk cId="4038618539" sldId="259"/>
            <ac:spMk id="13" creationId="{8F3982D7-5D28-8F8A-8F39-64F858F305AB}"/>
          </ac:spMkLst>
        </pc:spChg>
        <pc:spChg chg="add del mod">
          <ac:chgData name="Einola Henrik" userId="81ed6ec0-2089-42b0-836c-28b599489eeb" providerId="ADAL" clId="{26E37416-5B58-478E-B065-F76DE7DFD598}" dt="2024-02-18T15:37:14.111" v="1875" actId="478"/>
          <ac:spMkLst>
            <pc:docMk/>
            <pc:sldMk cId="4038618539" sldId="259"/>
            <ac:spMk id="14" creationId="{7E3DED37-B887-FD98-BD48-7789F9CCDAAD}"/>
          </ac:spMkLst>
        </pc:spChg>
        <pc:spChg chg="add del mod">
          <ac:chgData name="Einola Henrik" userId="81ed6ec0-2089-42b0-836c-28b599489eeb" providerId="ADAL" clId="{26E37416-5B58-478E-B065-F76DE7DFD598}" dt="2024-02-18T15:37:14.759" v="1876" actId="478"/>
          <ac:spMkLst>
            <pc:docMk/>
            <pc:sldMk cId="4038618539" sldId="259"/>
            <ac:spMk id="15" creationId="{FA9F1891-FC2F-2446-014C-0578E981BFF3}"/>
          </ac:spMkLst>
        </pc:spChg>
        <pc:spChg chg="add del mod">
          <ac:chgData name="Einola Henrik" userId="81ed6ec0-2089-42b0-836c-28b599489eeb" providerId="ADAL" clId="{26E37416-5B58-478E-B065-F76DE7DFD598}" dt="2024-02-18T15:37:19.448" v="1880" actId="478"/>
          <ac:spMkLst>
            <pc:docMk/>
            <pc:sldMk cId="4038618539" sldId="259"/>
            <ac:spMk id="16" creationId="{B7E21370-DE4A-F5E5-A09E-56605062CD5E}"/>
          </ac:spMkLst>
        </pc:spChg>
        <pc:spChg chg="add del mod">
          <ac:chgData name="Einola Henrik" userId="81ed6ec0-2089-42b0-836c-28b599489eeb" providerId="ADAL" clId="{26E37416-5B58-478E-B065-F76DE7DFD598}" dt="2024-02-18T15:37:22.247" v="1883" actId="478"/>
          <ac:spMkLst>
            <pc:docMk/>
            <pc:sldMk cId="4038618539" sldId="259"/>
            <ac:spMk id="17" creationId="{11395561-BABA-D18F-1028-100B90FAEC05}"/>
          </ac:spMkLst>
        </pc:spChg>
        <pc:spChg chg="add del mod">
          <ac:chgData name="Einola Henrik" userId="81ed6ec0-2089-42b0-836c-28b599489eeb" providerId="ADAL" clId="{26E37416-5B58-478E-B065-F76DE7DFD598}" dt="2024-02-18T15:37:18.102" v="1879" actId="478"/>
          <ac:spMkLst>
            <pc:docMk/>
            <pc:sldMk cId="4038618539" sldId="259"/>
            <ac:spMk id="18" creationId="{01367B46-041D-911A-96F8-60FD92A81088}"/>
          </ac:spMkLst>
        </pc:spChg>
        <pc:spChg chg="add del mod">
          <ac:chgData name="Einola Henrik" userId="81ed6ec0-2089-42b0-836c-28b599489eeb" providerId="ADAL" clId="{26E37416-5B58-478E-B065-F76DE7DFD598}" dt="2024-02-18T15:37:16.911" v="1878" actId="478"/>
          <ac:spMkLst>
            <pc:docMk/>
            <pc:sldMk cId="4038618539" sldId="259"/>
            <ac:spMk id="19" creationId="{D3BFD3CA-4134-939E-9E66-0BA3BD25264C}"/>
          </ac:spMkLst>
        </pc:spChg>
        <pc:spChg chg="add del mod">
          <ac:chgData name="Einola Henrik" userId="81ed6ec0-2089-42b0-836c-28b599489eeb" providerId="ADAL" clId="{26E37416-5B58-478E-B065-F76DE7DFD598}" dt="2024-02-18T15:37:20.844" v="1881" actId="478"/>
          <ac:spMkLst>
            <pc:docMk/>
            <pc:sldMk cId="4038618539" sldId="259"/>
            <ac:spMk id="20" creationId="{BCB9A499-1E65-030B-68FD-1FC6E2105428}"/>
          </ac:spMkLst>
        </pc:spChg>
        <pc:spChg chg="add del mod">
          <ac:chgData name="Einola Henrik" userId="81ed6ec0-2089-42b0-836c-28b599489eeb" providerId="ADAL" clId="{26E37416-5B58-478E-B065-F76DE7DFD598}" dt="2024-02-18T15:37:21.606" v="1882" actId="478"/>
          <ac:spMkLst>
            <pc:docMk/>
            <pc:sldMk cId="4038618539" sldId="259"/>
            <ac:spMk id="21" creationId="{61F6E5E2-9C9C-C90A-6463-A4ADE5250D9B}"/>
          </ac:spMkLst>
        </pc:spChg>
        <pc:spChg chg="add mod">
          <ac:chgData name="Einola Henrik" userId="81ed6ec0-2089-42b0-836c-28b599489eeb" providerId="ADAL" clId="{26E37416-5B58-478E-B065-F76DE7DFD598}" dt="2024-02-15T13:00:59.190" v="511" actId="1076"/>
          <ac:spMkLst>
            <pc:docMk/>
            <pc:sldMk cId="4038618539" sldId="259"/>
            <ac:spMk id="22" creationId="{11978522-941C-18EA-CCE8-DC97D90BDEAB}"/>
          </ac:spMkLst>
        </pc:spChg>
        <pc:spChg chg="add mod">
          <ac:chgData name="Einola Henrik" userId="81ed6ec0-2089-42b0-836c-28b599489eeb" providerId="ADAL" clId="{26E37416-5B58-478E-B065-F76DE7DFD598}" dt="2024-02-15T13:01:05.080" v="513" actId="1076"/>
          <ac:spMkLst>
            <pc:docMk/>
            <pc:sldMk cId="4038618539" sldId="259"/>
            <ac:spMk id="23" creationId="{7AD06394-8219-E98C-EE1D-57054C57FD7A}"/>
          </ac:spMkLst>
        </pc:spChg>
        <pc:spChg chg="add del mod">
          <ac:chgData name="Einola Henrik" userId="81ed6ec0-2089-42b0-836c-28b599489eeb" providerId="ADAL" clId="{26E37416-5B58-478E-B065-F76DE7DFD598}" dt="2024-02-18T16:43:34.604" v="2202" actId="478"/>
          <ac:spMkLst>
            <pc:docMk/>
            <pc:sldMk cId="4038618539" sldId="259"/>
            <ac:spMk id="24" creationId="{359DFF47-28D3-4CB2-19E9-594E60D6F596}"/>
          </ac:spMkLst>
        </pc:spChg>
        <pc:spChg chg="add del mod">
          <ac:chgData name="Einola Henrik" userId="81ed6ec0-2089-42b0-836c-28b599489eeb" providerId="ADAL" clId="{26E37416-5B58-478E-B065-F76DE7DFD598}" dt="2024-02-18T16:43:44.384" v="2205" actId="478"/>
          <ac:spMkLst>
            <pc:docMk/>
            <pc:sldMk cId="4038618539" sldId="259"/>
            <ac:spMk id="25" creationId="{E42E2E3C-E3CF-91EB-217F-4C31EC41DAF4}"/>
          </ac:spMkLst>
        </pc:spChg>
        <pc:spChg chg="add del mod">
          <ac:chgData name="Einola Henrik" userId="81ed6ec0-2089-42b0-836c-28b599489eeb" providerId="ADAL" clId="{26E37416-5B58-478E-B065-F76DE7DFD598}" dt="2024-02-18T16:43:43.220" v="2204" actId="478"/>
          <ac:spMkLst>
            <pc:docMk/>
            <pc:sldMk cId="4038618539" sldId="259"/>
            <ac:spMk id="26" creationId="{B5D4A658-9F15-DAEE-957D-64BD1D61A604}"/>
          </ac:spMkLst>
        </pc:spChg>
        <pc:spChg chg="add del mod">
          <ac:chgData name="Einola Henrik" userId="81ed6ec0-2089-42b0-836c-28b599489eeb" providerId="ADAL" clId="{26E37416-5B58-478E-B065-F76DE7DFD598}" dt="2024-02-15T13:02:30.536" v="523" actId="478"/>
          <ac:spMkLst>
            <pc:docMk/>
            <pc:sldMk cId="4038618539" sldId="259"/>
            <ac:spMk id="27" creationId="{92034C3C-7AA7-F883-4B09-6AEB071C3B2E}"/>
          </ac:spMkLst>
        </pc:spChg>
        <pc:spChg chg="add del mod">
          <ac:chgData name="Einola Henrik" userId="81ed6ec0-2089-42b0-836c-28b599489eeb" providerId="ADAL" clId="{26E37416-5B58-478E-B065-F76DE7DFD598}" dt="2024-02-18T16:45:54.525" v="2225" actId="478"/>
          <ac:spMkLst>
            <pc:docMk/>
            <pc:sldMk cId="4038618539" sldId="259"/>
            <ac:spMk id="28" creationId="{105739D3-4548-CEE5-D552-7B43F49DA876}"/>
          </ac:spMkLst>
        </pc:spChg>
        <pc:spChg chg="add del mod">
          <ac:chgData name="Einola Henrik" userId="81ed6ec0-2089-42b0-836c-28b599489eeb" providerId="ADAL" clId="{26E37416-5B58-478E-B065-F76DE7DFD598}" dt="2024-02-15T13:02:45.402" v="528" actId="478"/>
          <ac:spMkLst>
            <pc:docMk/>
            <pc:sldMk cId="4038618539" sldId="259"/>
            <ac:spMk id="29" creationId="{AAD48856-71A0-A0DA-4ADA-BB6E93EFC3EE}"/>
          </ac:spMkLst>
        </pc:spChg>
        <pc:spChg chg="add del mod">
          <ac:chgData name="Einola Henrik" userId="81ed6ec0-2089-42b0-836c-28b599489eeb" providerId="ADAL" clId="{26E37416-5B58-478E-B065-F76DE7DFD598}" dt="2024-02-18T16:45:47.373" v="2220" actId="478"/>
          <ac:spMkLst>
            <pc:docMk/>
            <pc:sldMk cId="4038618539" sldId="259"/>
            <ac:spMk id="30" creationId="{77CEB167-BB27-2BDF-DA26-ECE115C28A91}"/>
          </ac:spMkLst>
        </pc:spChg>
        <pc:spChg chg="add del mod">
          <ac:chgData name="Einola Henrik" userId="81ed6ec0-2089-42b0-836c-28b599489eeb" providerId="ADAL" clId="{26E37416-5B58-478E-B065-F76DE7DFD598}" dt="2024-02-18T16:45:50.837" v="2222" actId="478"/>
          <ac:spMkLst>
            <pc:docMk/>
            <pc:sldMk cId="4038618539" sldId="259"/>
            <ac:spMk id="31" creationId="{32AB97A8-AC28-2EFE-BB14-932200B183FA}"/>
          </ac:spMkLst>
        </pc:spChg>
        <pc:spChg chg="add mod">
          <ac:chgData name="Einola Henrik" userId="81ed6ec0-2089-42b0-836c-28b599489eeb" providerId="ADAL" clId="{26E37416-5B58-478E-B065-F76DE7DFD598}" dt="2024-02-18T16:57:39.406" v="2507" actId="14100"/>
          <ac:spMkLst>
            <pc:docMk/>
            <pc:sldMk cId="4038618539" sldId="259"/>
            <ac:spMk id="32" creationId="{D03A06BB-C2BD-FC3F-D52B-C8F0BAD4EDB0}"/>
          </ac:spMkLst>
        </pc:spChg>
        <pc:spChg chg="add del mod">
          <ac:chgData name="Einola Henrik" userId="81ed6ec0-2089-42b0-836c-28b599489eeb" providerId="ADAL" clId="{26E37416-5B58-478E-B065-F76DE7DFD598}" dt="2024-02-15T13:03:24.880" v="539" actId="478"/>
          <ac:spMkLst>
            <pc:docMk/>
            <pc:sldMk cId="4038618539" sldId="259"/>
            <ac:spMk id="33" creationId="{C4A5F8E8-28C3-EA83-10CE-B16C0172AC4E}"/>
          </ac:spMkLst>
        </pc:spChg>
        <pc:spChg chg="add del mod">
          <ac:chgData name="Einola Henrik" userId="81ed6ec0-2089-42b0-836c-28b599489eeb" providerId="ADAL" clId="{26E37416-5B58-478E-B065-F76DE7DFD598}" dt="2024-02-18T16:45:51.965" v="2223" actId="478"/>
          <ac:spMkLst>
            <pc:docMk/>
            <pc:sldMk cId="4038618539" sldId="259"/>
            <ac:spMk id="34" creationId="{17F4FAB1-FE1D-A24D-1CAA-067285770C40}"/>
          </ac:spMkLst>
        </pc:spChg>
        <pc:spChg chg="add del mod">
          <ac:chgData name="Einola Henrik" userId="81ed6ec0-2089-42b0-836c-28b599489eeb" providerId="ADAL" clId="{26E37416-5B58-478E-B065-F76DE7DFD598}" dt="2024-02-18T16:45:49.005" v="2221" actId="478"/>
          <ac:spMkLst>
            <pc:docMk/>
            <pc:sldMk cId="4038618539" sldId="259"/>
            <ac:spMk id="35" creationId="{0D5B199D-BF3E-2104-5704-C4060F3F9CB2}"/>
          </ac:spMkLst>
        </pc:spChg>
        <pc:spChg chg="add mod">
          <ac:chgData name="Einola Henrik" userId="81ed6ec0-2089-42b0-836c-28b599489eeb" providerId="ADAL" clId="{26E37416-5B58-478E-B065-F76DE7DFD598}" dt="2024-02-18T16:57:37.740" v="2506" actId="1035"/>
          <ac:spMkLst>
            <pc:docMk/>
            <pc:sldMk cId="4038618539" sldId="259"/>
            <ac:spMk id="36" creationId="{D29BB023-2867-986A-3A03-73CB684ACF93}"/>
          </ac:spMkLst>
        </pc:spChg>
        <pc:spChg chg="add mod">
          <ac:chgData name="Einola Henrik" userId="81ed6ec0-2089-42b0-836c-28b599489eeb" providerId="ADAL" clId="{26E37416-5B58-478E-B065-F76DE7DFD598}" dt="2024-02-18T16:35:18.320" v="2080" actId="1076"/>
          <ac:spMkLst>
            <pc:docMk/>
            <pc:sldMk cId="4038618539" sldId="259"/>
            <ac:spMk id="37" creationId="{56951678-F28B-7377-D1B3-A853E9D8684E}"/>
          </ac:spMkLst>
        </pc:spChg>
        <pc:spChg chg="add del mod">
          <ac:chgData name="Einola Henrik" userId="81ed6ec0-2089-42b0-836c-28b599489eeb" providerId="ADAL" clId="{26E37416-5B58-478E-B065-F76DE7DFD598}" dt="2024-02-15T13:14:20.464" v="684" actId="478"/>
          <ac:spMkLst>
            <pc:docMk/>
            <pc:sldMk cId="4038618539" sldId="259"/>
            <ac:spMk id="37" creationId="{99A92C96-04C4-1C0B-AC5A-63B94E064D7E}"/>
          </ac:spMkLst>
        </pc:spChg>
        <pc:spChg chg="add mod">
          <ac:chgData name="Einola Henrik" userId="81ed6ec0-2089-42b0-836c-28b599489eeb" providerId="ADAL" clId="{26E37416-5B58-478E-B065-F76DE7DFD598}" dt="2024-02-18T16:37:58.288" v="2096" actId="207"/>
          <ac:spMkLst>
            <pc:docMk/>
            <pc:sldMk cId="4038618539" sldId="259"/>
            <ac:spMk id="38" creationId="{1BA406B8-6F13-0E8C-F577-A6BA2E5C1B7E}"/>
          </ac:spMkLst>
        </pc:spChg>
        <pc:spChg chg="add del mod">
          <ac:chgData name="Einola Henrik" userId="81ed6ec0-2089-42b0-836c-28b599489eeb" providerId="ADAL" clId="{26E37416-5B58-478E-B065-F76DE7DFD598}" dt="2024-02-15T13:14:35.886" v="698" actId="478"/>
          <ac:spMkLst>
            <pc:docMk/>
            <pc:sldMk cId="4038618539" sldId="259"/>
            <ac:spMk id="38" creationId="{50A34C10-1BFE-FADC-D87F-CCA7279E1BDE}"/>
          </ac:spMkLst>
        </pc:spChg>
        <pc:spChg chg="add mod">
          <ac:chgData name="Einola Henrik" userId="81ed6ec0-2089-42b0-836c-28b599489eeb" providerId="ADAL" clId="{26E37416-5B58-478E-B065-F76DE7DFD598}" dt="2024-02-18T17:09:56.874" v="2648" actId="1076"/>
          <ac:spMkLst>
            <pc:docMk/>
            <pc:sldMk cId="4038618539" sldId="259"/>
            <ac:spMk id="39" creationId="{C0A9D71F-157D-8B31-5F11-24EB92853F8C}"/>
          </ac:spMkLst>
        </pc:spChg>
        <pc:spChg chg="add mod">
          <ac:chgData name="Einola Henrik" userId="81ed6ec0-2089-42b0-836c-28b599489eeb" providerId="ADAL" clId="{26E37416-5B58-478E-B065-F76DE7DFD598}" dt="2024-02-15T13:14:49.145" v="711" actId="20577"/>
          <ac:spMkLst>
            <pc:docMk/>
            <pc:sldMk cId="4038618539" sldId="259"/>
            <ac:spMk id="40" creationId="{969055BD-0337-534A-5689-FC8433FB0796}"/>
          </ac:spMkLst>
        </pc:spChg>
        <pc:spChg chg="add mod">
          <ac:chgData name="Einola Henrik" userId="81ed6ec0-2089-42b0-836c-28b599489eeb" providerId="ADAL" clId="{26E37416-5B58-478E-B065-F76DE7DFD598}" dt="2024-02-18T16:38:10.807" v="2099" actId="1036"/>
          <ac:spMkLst>
            <pc:docMk/>
            <pc:sldMk cId="4038618539" sldId="259"/>
            <ac:spMk id="41" creationId="{583A314A-6B5A-CD24-42DE-40AD0CDD412C}"/>
          </ac:spMkLst>
        </pc:spChg>
        <pc:spChg chg="add mod">
          <ac:chgData name="Einola Henrik" userId="81ed6ec0-2089-42b0-836c-28b599489eeb" providerId="ADAL" clId="{26E37416-5B58-478E-B065-F76DE7DFD598}" dt="2024-02-18T16:38:25.063" v="2104" actId="14100"/>
          <ac:spMkLst>
            <pc:docMk/>
            <pc:sldMk cId="4038618539" sldId="259"/>
            <ac:spMk id="42" creationId="{D1B813A9-31E1-7F86-490C-852D3DAC524E}"/>
          </ac:spMkLst>
        </pc:spChg>
        <pc:spChg chg="add mod">
          <ac:chgData name="Einola Henrik" userId="81ed6ec0-2089-42b0-836c-28b599489eeb" providerId="ADAL" clId="{26E37416-5B58-478E-B065-F76DE7DFD598}" dt="2024-02-18T16:38:35.268" v="2107" actId="14100"/>
          <ac:spMkLst>
            <pc:docMk/>
            <pc:sldMk cId="4038618539" sldId="259"/>
            <ac:spMk id="43" creationId="{B8C78987-4C64-2E71-8302-B6193B7A5FD0}"/>
          </ac:spMkLst>
        </pc:spChg>
        <pc:spChg chg="add mod">
          <ac:chgData name="Einola Henrik" userId="81ed6ec0-2089-42b0-836c-28b599489eeb" providerId="ADAL" clId="{26E37416-5B58-478E-B065-F76DE7DFD598}" dt="2024-02-18T16:42:07.655" v="2195" actId="1076"/>
          <ac:spMkLst>
            <pc:docMk/>
            <pc:sldMk cId="4038618539" sldId="259"/>
            <ac:spMk id="53" creationId="{7966D23E-F5B6-30B3-9C56-AF40E0FF6524}"/>
          </ac:spMkLst>
        </pc:spChg>
        <pc:spChg chg="add mod">
          <ac:chgData name="Einola Henrik" userId="81ed6ec0-2089-42b0-836c-28b599489eeb" providerId="ADAL" clId="{26E37416-5B58-478E-B065-F76DE7DFD598}" dt="2024-02-18T16:42:03.409" v="2193" actId="1076"/>
          <ac:spMkLst>
            <pc:docMk/>
            <pc:sldMk cId="4038618539" sldId="259"/>
            <ac:spMk id="54" creationId="{F7AFDE15-2E89-3D62-F0A9-AEA5B58B80DD}"/>
          </ac:spMkLst>
        </pc:spChg>
        <pc:spChg chg="add mod">
          <ac:chgData name="Einola Henrik" userId="81ed6ec0-2089-42b0-836c-28b599489eeb" providerId="ADAL" clId="{26E37416-5B58-478E-B065-F76DE7DFD598}" dt="2024-02-18T16:42:09.614" v="2196" actId="122"/>
          <ac:spMkLst>
            <pc:docMk/>
            <pc:sldMk cId="4038618539" sldId="259"/>
            <ac:spMk id="55" creationId="{05A83025-3844-5182-7293-667838E18827}"/>
          </ac:spMkLst>
        </pc:spChg>
        <pc:spChg chg="add mod">
          <ac:chgData name="Einola Henrik" userId="81ed6ec0-2089-42b0-836c-28b599489eeb" providerId="ADAL" clId="{26E37416-5B58-478E-B065-F76DE7DFD598}" dt="2024-02-18T16:41:58.272" v="2191" actId="1076"/>
          <ac:spMkLst>
            <pc:docMk/>
            <pc:sldMk cId="4038618539" sldId="259"/>
            <ac:spMk id="56" creationId="{0CC5108D-94C1-13B6-FD6B-F589410E7C6A}"/>
          </ac:spMkLst>
        </pc:spChg>
        <pc:spChg chg="add mod">
          <ac:chgData name="Einola Henrik" userId="81ed6ec0-2089-42b0-836c-28b599489eeb" providerId="ADAL" clId="{26E37416-5B58-478E-B065-F76DE7DFD598}" dt="2024-02-18T16:43:13.868" v="2201" actId="17032"/>
          <ac:spMkLst>
            <pc:docMk/>
            <pc:sldMk cId="4038618539" sldId="259"/>
            <ac:spMk id="57" creationId="{7EECC592-786A-D9DC-A3DE-3117437EBAA2}"/>
          </ac:spMkLst>
        </pc:spChg>
        <pc:spChg chg="add mod">
          <ac:chgData name="Einola Henrik" userId="81ed6ec0-2089-42b0-836c-28b599489eeb" providerId="ADAL" clId="{26E37416-5B58-478E-B065-F76DE7DFD598}" dt="2024-02-18T16:43:57.791" v="2207" actId="1076"/>
          <ac:spMkLst>
            <pc:docMk/>
            <pc:sldMk cId="4038618539" sldId="259"/>
            <ac:spMk id="58" creationId="{C417C963-E8E6-8F5B-254F-EF8E6366FFCD}"/>
          </ac:spMkLst>
        </pc:spChg>
        <pc:spChg chg="add mod">
          <ac:chgData name="Einola Henrik" userId="81ed6ec0-2089-42b0-836c-28b599489eeb" providerId="ADAL" clId="{26E37416-5B58-478E-B065-F76DE7DFD598}" dt="2024-02-18T16:44:03.093" v="2209" actId="1076"/>
          <ac:spMkLst>
            <pc:docMk/>
            <pc:sldMk cId="4038618539" sldId="259"/>
            <ac:spMk id="59" creationId="{D2E32D2A-1CE3-108E-30B0-2B65F8F3E327}"/>
          </ac:spMkLst>
        </pc:spChg>
        <pc:spChg chg="add mod">
          <ac:chgData name="Einola Henrik" userId="81ed6ec0-2089-42b0-836c-28b599489eeb" providerId="ADAL" clId="{26E37416-5B58-478E-B065-F76DE7DFD598}" dt="2024-02-18T16:44:11.623" v="2211" actId="1076"/>
          <ac:spMkLst>
            <pc:docMk/>
            <pc:sldMk cId="4038618539" sldId="259"/>
            <ac:spMk id="60" creationId="{9F85BE44-4415-B7F9-F4FE-AD2E7D93BB7D}"/>
          </ac:spMkLst>
        </pc:spChg>
        <pc:spChg chg="add del mod">
          <ac:chgData name="Einola Henrik" userId="81ed6ec0-2089-42b0-836c-28b599489eeb" providerId="ADAL" clId="{26E37416-5B58-478E-B065-F76DE7DFD598}" dt="2024-02-18T16:51:17.382" v="2380" actId="478"/>
          <ac:spMkLst>
            <pc:docMk/>
            <pc:sldMk cId="4038618539" sldId="259"/>
            <ac:spMk id="67" creationId="{54FD0E6A-4DCE-BDEE-03CB-45AFC8247A50}"/>
          </ac:spMkLst>
        </pc:spChg>
        <pc:spChg chg="add mod">
          <ac:chgData name="Einola Henrik" userId="81ed6ec0-2089-42b0-836c-28b599489eeb" providerId="ADAL" clId="{26E37416-5B58-478E-B065-F76DE7DFD598}" dt="2024-02-18T16:51:43.304" v="2457" actId="1035"/>
          <ac:spMkLst>
            <pc:docMk/>
            <pc:sldMk cId="4038618539" sldId="259"/>
            <ac:spMk id="70" creationId="{753A5FA6-D90E-6BF4-E918-7AF196796D21}"/>
          </ac:spMkLst>
        </pc:spChg>
        <pc:spChg chg="add del mod">
          <ac:chgData name="Einola Henrik" userId="81ed6ec0-2089-42b0-836c-28b599489eeb" providerId="ADAL" clId="{26E37416-5B58-478E-B065-F76DE7DFD598}" dt="2024-02-18T16:58:02.782" v="2512"/>
          <ac:spMkLst>
            <pc:docMk/>
            <pc:sldMk cId="4038618539" sldId="259"/>
            <ac:spMk id="72" creationId="{D075D27D-5978-6708-2907-A0D1ECDBC520}"/>
          </ac:spMkLst>
        </pc:spChg>
        <pc:spChg chg="add mod">
          <ac:chgData name="Einola Henrik" userId="81ed6ec0-2089-42b0-836c-28b599489eeb" providerId="ADAL" clId="{26E37416-5B58-478E-B065-F76DE7DFD598}" dt="2024-02-18T16:58:40.289" v="2526" actId="14100"/>
          <ac:spMkLst>
            <pc:docMk/>
            <pc:sldMk cId="4038618539" sldId="259"/>
            <ac:spMk id="73" creationId="{7123D74E-63DF-50ED-5E26-8C4E3C8F3220}"/>
          </ac:spMkLst>
        </pc:spChg>
        <pc:spChg chg="add del mod">
          <ac:chgData name="Einola Henrik" userId="81ed6ec0-2089-42b0-836c-28b599489eeb" providerId="ADAL" clId="{26E37416-5B58-478E-B065-F76DE7DFD598}" dt="2024-02-18T16:58:11.635" v="2517" actId="478"/>
          <ac:spMkLst>
            <pc:docMk/>
            <pc:sldMk cId="4038618539" sldId="259"/>
            <ac:spMk id="74" creationId="{AB2F7FF7-1A1A-2DDA-1556-B873085FB631}"/>
          </ac:spMkLst>
        </pc:spChg>
        <pc:spChg chg="add mod">
          <ac:chgData name="Einola Henrik" userId="81ed6ec0-2089-42b0-836c-28b599489eeb" providerId="ADAL" clId="{26E37416-5B58-478E-B065-F76DE7DFD598}" dt="2024-02-18T16:58:35.654" v="2524" actId="14100"/>
          <ac:spMkLst>
            <pc:docMk/>
            <pc:sldMk cId="4038618539" sldId="259"/>
            <ac:spMk id="75" creationId="{30B4B02A-2646-3FF1-5779-14AC897F3806}"/>
          </ac:spMkLst>
        </pc:spChg>
        <pc:spChg chg="add mod">
          <ac:chgData name="Einola Henrik" userId="81ed6ec0-2089-42b0-836c-28b599489eeb" providerId="ADAL" clId="{26E37416-5B58-478E-B065-F76DE7DFD598}" dt="2024-02-18T16:59:18.515" v="2554" actId="1076"/>
          <ac:spMkLst>
            <pc:docMk/>
            <pc:sldMk cId="4038618539" sldId="259"/>
            <ac:spMk id="76" creationId="{208D43EB-B107-8E63-A740-3A839A10B0DD}"/>
          </ac:spMkLst>
        </pc:spChg>
        <pc:spChg chg="add mod">
          <ac:chgData name="Einola Henrik" userId="81ed6ec0-2089-42b0-836c-28b599489eeb" providerId="ADAL" clId="{26E37416-5B58-478E-B065-F76DE7DFD598}" dt="2024-02-18T16:59:05.917" v="2551" actId="1076"/>
          <ac:spMkLst>
            <pc:docMk/>
            <pc:sldMk cId="4038618539" sldId="259"/>
            <ac:spMk id="77" creationId="{B1268AD5-B75E-F5FD-DEF6-ED5D50282FC9}"/>
          </ac:spMkLst>
        </pc:spChg>
        <pc:spChg chg="add mod">
          <ac:chgData name="Einola Henrik" userId="81ed6ec0-2089-42b0-836c-28b599489eeb" providerId="ADAL" clId="{26E37416-5B58-478E-B065-F76DE7DFD598}" dt="2024-02-18T16:59:42.511" v="2556" actId="6549"/>
          <ac:spMkLst>
            <pc:docMk/>
            <pc:sldMk cId="4038618539" sldId="259"/>
            <ac:spMk id="79" creationId="{A47C46F7-1242-A8CF-FD88-6887B7CDF6CE}"/>
          </ac:spMkLst>
        </pc:spChg>
        <pc:spChg chg="add mod">
          <ac:chgData name="Einola Henrik" userId="81ed6ec0-2089-42b0-836c-28b599489eeb" providerId="ADAL" clId="{26E37416-5B58-478E-B065-F76DE7DFD598}" dt="2024-02-18T17:00:04.003" v="2579" actId="1076"/>
          <ac:spMkLst>
            <pc:docMk/>
            <pc:sldMk cId="4038618539" sldId="259"/>
            <ac:spMk id="80" creationId="{DF85DC27-B8CB-4F54-4EB3-07E18D5D9FF1}"/>
          </ac:spMkLst>
        </pc:spChg>
        <pc:spChg chg="add mod">
          <ac:chgData name="Einola Henrik" userId="81ed6ec0-2089-42b0-836c-28b599489eeb" providerId="ADAL" clId="{26E37416-5B58-478E-B065-F76DE7DFD598}" dt="2024-02-18T17:00:30.568" v="2583" actId="1076"/>
          <ac:spMkLst>
            <pc:docMk/>
            <pc:sldMk cId="4038618539" sldId="259"/>
            <ac:spMk id="81" creationId="{7C312040-17C4-3DDA-3657-F50B2F968781}"/>
          </ac:spMkLst>
        </pc:spChg>
        <pc:spChg chg="add del mod">
          <ac:chgData name="Einola Henrik" userId="81ed6ec0-2089-42b0-836c-28b599489eeb" providerId="ADAL" clId="{26E37416-5B58-478E-B065-F76DE7DFD598}" dt="2024-02-18T17:01:10.819" v="2590" actId="478"/>
          <ac:spMkLst>
            <pc:docMk/>
            <pc:sldMk cId="4038618539" sldId="259"/>
            <ac:spMk id="83" creationId="{0156420B-4E86-34C5-DB37-069C32CC88EB}"/>
          </ac:spMkLst>
        </pc:spChg>
        <pc:spChg chg="add mod">
          <ac:chgData name="Einola Henrik" userId="81ed6ec0-2089-42b0-836c-28b599489eeb" providerId="ADAL" clId="{26E37416-5B58-478E-B065-F76DE7DFD598}" dt="2024-02-18T17:01:17.201" v="2592" actId="1076"/>
          <ac:spMkLst>
            <pc:docMk/>
            <pc:sldMk cId="4038618539" sldId="259"/>
            <ac:spMk id="84" creationId="{A8593269-A092-FC99-392C-2A0A79A02E8F}"/>
          </ac:spMkLst>
        </pc:spChg>
        <pc:picChg chg="add mod">
          <ac:chgData name="Einola Henrik" userId="81ed6ec0-2089-42b0-836c-28b599489eeb" providerId="ADAL" clId="{26E37416-5B58-478E-B065-F76DE7DFD598}" dt="2024-02-18T16:37:14.776" v="2087" actId="1076"/>
          <ac:picMkLst>
            <pc:docMk/>
            <pc:sldMk cId="4038618539" sldId="259"/>
            <ac:picMk id="6" creationId="{4E1DC388-41A3-6A58-7C1A-2606FEEA8377}"/>
          </ac:picMkLst>
        </pc:picChg>
        <pc:picChg chg="add mod">
          <ac:chgData name="Einola Henrik" userId="81ed6ec0-2089-42b0-836c-28b599489eeb" providerId="ADAL" clId="{26E37416-5B58-478E-B065-F76DE7DFD598}" dt="2024-02-18T16:37:17.853" v="2088" actId="1076"/>
          <ac:picMkLst>
            <pc:docMk/>
            <pc:sldMk cId="4038618539" sldId="259"/>
            <ac:picMk id="7" creationId="{FD55D815-11F9-9F0B-427F-5634E0C39E28}"/>
          </ac:picMkLst>
        </pc:picChg>
        <pc:picChg chg="add mod">
          <ac:chgData name="Einola Henrik" userId="81ed6ec0-2089-42b0-836c-28b599489eeb" providerId="ADAL" clId="{26E37416-5B58-478E-B065-F76DE7DFD598}" dt="2024-02-18T16:37:20.438" v="2089" actId="1076"/>
          <ac:picMkLst>
            <pc:docMk/>
            <pc:sldMk cId="4038618539" sldId="259"/>
            <ac:picMk id="27" creationId="{075DE54A-1883-85A4-F3E9-A9D3393DE971}"/>
          </ac:picMkLst>
        </pc:picChg>
        <pc:picChg chg="add mod">
          <ac:chgData name="Einola Henrik" userId="81ed6ec0-2089-42b0-836c-28b599489eeb" providerId="ADAL" clId="{26E37416-5B58-478E-B065-F76DE7DFD598}" dt="2024-02-18T16:37:22.682" v="2090" actId="1076"/>
          <ac:picMkLst>
            <pc:docMk/>
            <pc:sldMk cId="4038618539" sldId="259"/>
            <ac:picMk id="33" creationId="{86E6D7E0-7FE3-DB0F-B37A-CD8E4167539A}"/>
          </ac:picMkLst>
        </pc:picChg>
        <pc:picChg chg="add del mod">
          <ac:chgData name="Einola Henrik" userId="81ed6ec0-2089-42b0-836c-28b599489eeb" providerId="ADAL" clId="{26E37416-5B58-478E-B065-F76DE7DFD598}" dt="2024-02-18T16:47:05.767" v="2247" actId="478"/>
          <ac:picMkLst>
            <pc:docMk/>
            <pc:sldMk cId="4038618539" sldId="259"/>
            <ac:picMk id="66" creationId="{5E1FD0A4-B1A8-83AB-EE52-1C2F67667695}"/>
          </ac:picMkLst>
        </pc:picChg>
        <pc:picChg chg="add mod">
          <ac:chgData name="Einola Henrik" userId="81ed6ec0-2089-42b0-836c-28b599489eeb" providerId="ADAL" clId="{26E37416-5B58-478E-B065-F76DE7DFD598}" dt="2024-02-18T16:51:20.164" v="2407" actId="1036"/>
          <ac:picMkLst>
            <pc:docMk/>
            <pc:sldMk cId="4038618539" sldId="259"/>
            <ac:picMk id="69" creationId="{C1490382-F6B5-E353-A137-D65DAB6B08F3}"/>
          </ac:picMkLst>
        </pc:picChg>
        <pc:cxnChg chg="add mod">
          <ac:chgData name="Einola Henrik" userId="81ed6ec0-2089-42b0-836c-28b599489eeb" providerId="ADAL" clId="{26E37416-5B58-478E-B065-F76DE7DFD598}" dt="2024-02-18T16:39:30.602" v="2132" actId="1036"/>
          <ac:cxnSpMkLst>
            <pc:docMk/>
            <pc:sldMk cId="4038618539" sldId="259"/>
            <ac:cxnSpMk id="45" creationId="{8E7B8138-162D-2C1F-4956-35D22E3FA8FA}"/>
          </ac:cxnSpMkLst>
        </pc:cxnChg>
        <pc:cxnChg chg="add mod">
          <ac:chgData name="Einola Henrik" userId="81ed6ec0-2089-42b0-836c-28b599489eeb" providerId="ADAL" clId="{26E37416-5B58-478E-B065-F76DE7DFD598}" dt="2024-02-18T16:44:39.646" v="2216" actId="14100"/>
          <ac:cxnSpMkLst>
            <pc:docMk/>
            <pc:sldMk cId="4038618539" sldId="259"/>
            <ac:cxnSpMk id="62" creationId="{09A4C816-329E-B1A8-94AD-0ED446145761}"/>
          </ac:cxnSpMkLst>
        </pc:cxnChg>
        <pc:cxnChg chg="add del mod">
          <ac:chgData name="Einola Henrik" userId="81ed6ec0-2089-42b0-836c-28b599489eeb" providerId="ADAL" clId="{26E37416-5B58-478E-B065-F76DE7DFD598}" dt="2024-02-18T16:57:27.484" v="2496" actId="478"/>
          <ac:cxnSpMkLst>
            <pc:docMk/>
            <pc:sldMk cId="4038618539" sldId="259"/>
            <ac:cxnSpMk id="71" creationId="{106879B5-73F0-9FEB-FC87-EA287BFE1395}"/>
          </ac:cxnSpMkLst>
        </pc:cxnChg>
        <pc:cxnChg chg="add mod">
          <ac:chgData name="Einola Henrik" userId="81ed6ec0-2089-42b0-836c-28b599489eeb" providerId="ADAL" clId="{26E37416-5B58-478E-B065-F76DE7DFD598}" dt="2024-02-18T17:00:39.510" v="2585" actId="1076"/>
          <ac:cxnSpMkLst>
            <pc:docMk/>
            <pc:sldMk cId="4038618539" sldId="259"/>
            <ac:cxnSpMk id="82" creationId="{46D385DD-8770-6340-B66A-8F7B05FB7E55}"/>
          </ac:cxnSpMkLst>
        </pc:cxnChg>
      </pc:sldChg>
      <pc:sldChg chg="addSp delSp modSp add del mod">
        <pc:chgData name="Einola Henrik" userId="81ed6ec0-2089-42b0-836c-28b599489eeb" providerId="ADAL" clId="{26E37416-5B58-478E-B065-F76DE7DFD598}" dt="2024-02-18T17:38:19.211" v="2650" actId="2696"/>
        <pc:sldMkLst>
          <pc:docMk/>
          <pc:sldMk cId="3377744853" sldId="260"/>
        </pc:sldMkLst>
        <pc:spChg chg="mod">
          <ac:chgData name="Einola Henrik" userId="81ed6ec0-2089-42b0-836c-28b599489eeb" providerId="ADAL" clId="{26E37416-5B58-478E-B065-F76DE7DFD598}" dt="2024-02-18T14:52:44.046" v="771" actId="1076"/>
          <ac:spMkLst>
            <pc:docMk/>
            <pc:sldMk cId="3377744853" sldId="260"/>
            <ac:spMk id="4" creationId="{EAF641C1-D1C4-01D1-65D8-8A3CA47E9854}"/>
          </ac:spMkLst>
        </pc:spChg>
        <pc:spChg chg="add mod">
          <ac:chgData name="Einola Henrik" userId="81ed6ec0-2089-42b0-836c-28b599489eeb" providerId="ADAL" clId="{26E37416-5B58-478E-B065-F76DE7DFD598}" dt="2024-02-15T13:05:44.801" v="576" actId="1076"/>
          <ac:spMkLst>
            <pc:docMk/>
            <pc:sldMk cId="3377744853" sldId="260"/>
            <ac:spMk id="5" creationId="{15B8BBC5-5B3D-7AF6-5626-438DF7A48874}"/>
          </ac:spMkLst>
        </pc:spChg>
        <pc:spChg chg="add mod">
          <ac:chgData name="Einola Henrik" userId="81ed6ec0-2089-42b0-836c-28b599489eeb" providerId="ADAL" clId="{26E37416-5B58-478E-B065-F76DE7DFD598}" dt="2024-02-15T13:15:46.210" v="752" actId="1076"/>
          <ac:spMkLst>
            <pc:docMk/>
            <pc:sldMk cId="3377744853" sldId="260"/>
            <ac:spMk id="6" creationId="{685A3D7A-506C-4B65-E069-0E4406BD7DD4}"/>
          </ac:spMkLst>
        </pc:spChg>
        <pc:spChg chg="add mod">
          <ac:chgData name="Einola Henrik" userId="81ed6ec0-2089-42b0-836c-28b599489eeb" providerId="ADAL" clId="{26E37416-5B58-478E-B065-F76DE7DFD598}" dt="2024-02-15T13:15:37.610" v="751" actId="20577"/>
          <ac:spMkLst>
            <pc:docMk/>
            <pc:sldMk cId="3377744853" sldId="260"/>
            <ac:spMk id="7" creationId="{1968362E-D684-174F-F75C-644B3964B220}"/>
          </ac:spMkLst>
        </pc:spChg>
        <pc:spChg chg="mod">
          <ac:chgData name="Einola Henrik" userId="81ed6ec0-2089-42b0-836c-28b599489eeb" providerId="ADAL" clId="{26E37416-5B58-478E-B065-F76DE7DFD598}" dt="2024-02-18T16:32:35.331" v="2008" actId="1076"/>
          <ac:spMkLst>
            <pc:docMk/>
            <pc:sldMk cId="3377744853" sldId="260"/>
            <ac:spMk id="9" creationId="{EEB62782-F7E4-8DF3-A561-A47FD9607AB9}"/>
          </ac:spMkLst>
        </pc:spChg>
        <pc:spChg chg="mod">
          <ac:chgData name="Einola Henrik" userId="81ed6ec0-2089-42b0-836c-28b599489eeb" providerId="ADAL" clId="{26E37416-5B58-478E-B065-F76DE7DFD598}" dt="2024-02-18T16:32:42.005" v="2011" actId="1076"/>
          <ac:spMkLst>
            <pc:docMk/>
            <pc:sldMk cId="3377744853" sldId="260"/>
            <ac:spMk id="10" creationId="{A9B574D3-A90F-5250-E841-8F124A2D61C7}"/>
          </ac:spMkLst>
        </pc:spChg>
        <pc:spChg chg="del mod">
          <ac:chgData name="Einola Henrik" userId="81ed6ec0-2089-42b0-836c-28b599489eeb" providerId="ADAL" clId="{26E37416-5B58-478E-B065-F76DE7DFD598}" dt="2024-02-18T16:33:05.227" v="2035" actId="478"/>
          <ac:spMkLst>
            <pc:docMk/>
            <pc:sldMk cId="3377744853" sldId="260"/>
            <ac:spMk id="14" creationId="{D08FA6DF-0A28-9C79-7A00-50522DAE9266}"/>
          </ac:spMkLst>
        </pc:spChg>
        <pc:spChg chg="del mod">
          <ac:chgData name="Einola Henrik" userId="81ed6ec0-2089-42b0-836c-28b599489eeb" providerId="ADAL" clId="{26E37416-5B58-478E-B065-F76DE7DFD598}" dt="2024-02-18T16:33:09.779" v="2039" actId="478"/>
          <ac:spMkLst>
            <pc:docMk/>
            <pc:sldMk cId="3377744853" sldId="260"/>
            <ac:spMk id="15" creationId="{8FAB4A93-C924-4088-12FA-88368E010093}"/>
          </ac:spMkLst>
        </pc:spChg>
        <pc:spChg chg="mod">
          <ac:chgData name="Einola Henrik" userId="81ed6ec0-2089-42b0-836c-28b599489eeb" providerId="ADAL" clId="{26E37416-5B58-478E-B065-F76DE7DFD598}" dt="2024-02-18T16:32:33.456" v="2007" actId="1076"/>
          <ac:spMkLst>
            <pc:docMk/>
            <pc:sldMk cId="3377744853" sldId="260"/>
            <ac:spMk id="16" creationId="{A24074E4-7FD8-5753-AE17-6FE5336FA1E3}"/>
          </ac:spMkLst>
        </pc:spChg>
        <pc:spChg chg="del mod">
          <ac:chgData name="Einola Henrik" userId="81ed6ec0-2089-42b0-836c-28b599489eeb" providerId="ADAL" clId="{26E37416-5B58-478E-B065-F76DE7DFD598}" dt="2024-02-18T16:33:12.382" v="2040" actId="478"/>
          <ac:spMkLst>
            <pc:docMk/>
            <pc:sldMk cId="3377744853" sldId="260"/>
            <ac:spMk id="17" creationId="{4B4EF5A6-0F5F-1B2F-E6EE-7731736CFAC9}"/>
          </ac:spMkLst>
        </pc:spChg>
        <pc:spChg chg="del mod">
          <ac:chgData name="Einola Henrik" userId="81ed6ec0-2089-42b0-836c-28b599489eeb" providerId="ADAL" clId="{26E37416-5B58-478E-B065-F76DE7DFD598}" dt="2024-02-18T16:33:07.043" v="2037" actId="478"/>
          <ac:spMkLst>
            <pc:docMk/>
            <pc:sldMk cId="3377744853" sldId="260"/>
            <ac:spMk id="18" creationId="{CB46CC72-293A-1906-8FC4-138FA3097A61}"/>
          </ac:spMkLst>
        </pc:spChg>
        <pc:spChg chg="del mod">
          <ac:chgData name="Einola Henrik" userId="81ed6ec0-2089-42b0-836c-28b599489eeb" providerId="ADAL" clId="{26E37416-5B58-478E-B065-F76DE7DFD598}" dt="2024-02-18T16:33:08.955" v="2038" actId="478"/>
          <ac:spMkLst>
            <pc:docMk/>
            <pc:sldMk cId="3377744853" sldId="260"/>
            <ac:spMk id="19" creationId="{201C6163-5929-FC26-A060-5EDFD0880CB5}"/>
          </ac:spMkLst>
        </pc:spChg>
        <pc:spChg chg="mod">
          <ac:chgData name="Einola Henrik" userId="81ed6ec0-2089-42b0-836c-28b599489eeb" providerId="ADAL" clId="{26E37416-5B58-478E-B065-F76DE7DFD598}" dt="2024-02-18T16:32:52.686" v="2021" actId="1038"/>
          <ac:spMkLst>
            <pc:docMk/>
            <pc:sldMk cId="3377744853" sldId="260"/>
            <ac:spMk id="20" creationId="{AE09F81C-6E06-D7EF-0B8F-7B85F53E6496}"/>
          </ac:spMkLst>
        </pc:spChg>
        <pc:spChg chg="mod">
          <ac:chgData name="Einola Henrik" userId="81ed6ec0-2089-42b0-836c-28b599489eeb" providerId="ADAL" clId="{26E37416-5B58-478E-B065-F76DE7DFD598}" dt="2024-02-18T16:33:12.885" v="2041" actId="6549"/>
          <ac:spMkLst>
            <pc:docMk/>
            <pc:sldMk cId="3377744853" sldId="260"/>
            <ac:spMk id="21" creationId="{D09C551C-C7D7-9919-17A5-F4D8B69754F5}"/>
          </ac:spMkLst>
        </pc:spChg>
        <pc:spChg chg="mod">
          <ac:chgData name="Einola Henrik" userId="81ed6ec0-2089-42b0-836c-28b599489eeb" providerId="ADAL" clId="{26E37416-5B58-478E-B065-F76DE7DFD598}" dt="2024-02-18T14:53:13.013" v="778" actId="14100"/>
          <ac:spMkLst>
            <pc:docMk/>
            <pc:sldMk cId="3377744853" sldId="260"/>
            <ac:spMk id="24" creationId="{AF3D4C72-6F2C-24DC-CE9A-70D183A72435}"/>
          </ac:spMkLst>
        </pc:spChg>
        <pc:spChg chg="mod">
          <ac:chgData name="Einola Henrik" userId="81ed6ec0-2089-42b0-836c-28b599489eeb" providerId="ADAL" clId="{26E37416-5B58-478E-B065-F76DE7DFD598}" dt="2024-02-15T13:05:23.578" v="569" actId="14100"/>
          <ac:spMkLst>
            <pc:docMk/>
            <pc:sldMk cId="3377744853" sldId="260"/>
            <ac:spMk id="32" creationId="{0D5FC41E-9745-52F4-F801-B9788332A31B}"/>
          </ac:spMkLst>
        </pc:spChg>
        <pc:spChg chg="mod">
          <ac:chgData name="Einola Henrik" userId="81ed6ec0-2089-42b0-836c-28b599489eeb" providerId="ADAL" clId="{26E37416-5B58-478E-B065-F76DE7DFD598}" dt="2024-02-15T13:05:21.329" v="568" actId="1076"/>
          <ac:spMkLst>
            <pc:docMk/>
            <pc:sldMk cId="3377744853" sldId="260"/>
            <ac:spMk id="36" creationId="{F56CC964-ACCB-CD11-A9F9-14ACA8C1CB1C}"/>
          </ac:spMkLst>
        </pc:spChg>
        <pc:picChg chg="add mod">
          <ac:chgData name="Einola Henrik" userId="81ed6ec0-2089-42b0-836c-28b599489eeb" providerId="ADAL" clId="{26E37416-5B58-478E-B065-F76DE7DFD598}" dt="2024-02-18T16:31:52.394" v="1998" actId="962"/>
          <ac:picMkLst>
            <pc:docMk/>
            <pc:sldMk cId="3377744853" sldId="260"/>
            <ac:picMk id="13" creationId="{F35E6269-60E8-BB4A-608E-7AE09561A009}"/>
          </ac:picMkLst>
        </pc:picChg>
        <pc:picChg chg="add mod">
          <ac:chgData name="Einola Henrik" userId="81ed6ec0-2089-42b0-836c-28b599489eeb" providerId="ADAL" clId="{26E37416-5B58-478E-B065-F76DE7DFD598}" dt="2024-02-18T16:32:12.853" v="2002" actId="1076"/>
          <ac:picMkLst>
            <pc:docMk/>
            <pc:sldMk cId="3377744853" sldId="260"/>
            <ac:picMk id="27" creationId="{91F8CC94-D986-342E-7113-12465438BD7D}"/>
          </ac:picMkLst>
        </pc:picChg>
      </pc:sldChg>
      <pc:sldChg chg="addSp delSp modSp add mod">
        <pc:chgData name="Einola Henrik" userId="81ed6ec0-2089-42b0-836c-28b599489eeb" providerId="ADAL" clId="{26E37416-5B58-478E-B065-F76DE7DFD598}" dt="2024-02-18T17:40:38.664" v="2753" actId="20577"/>
        <pc:sldMkLst>
          <pc:docMk/>
          <pc:sldMk cId="3422634568" sldId="260"/>
        </pc:sldMkLst>
        <pc:spChg chg="add mod">
          <ac:chgData name="Einola Henrik" userId="81ed6ec0-2089-42b0-836c-28b599489eeb" providerId="ADAL" clId="{26E37416-5B58-478E-B065-F76DE7DFD598}" dt="2024-02-18T17:40:38.664" v="2753" actId="20577"/>
          <ac:spMkLst>
            <pc:docMk/>
            <pc:sldMk cId="3422634568" sldId="260"/>
            <ac:spMk id="2" creationId="{32056CE7-9B11-C7CD-39F5-60A9168A221A}"/>
          </ac:spMkLst>
        </pc:spChg>
        <pc:spChg chg="add mod">
          <ac:chgData name="Einola Henrik" userId="81ed6ec0-2089-42b0-836c-28b599489eeb" providerId="ADAL" clId="{26E37416-5B58-478E-B065-F76DE7DFD598}" dt="2024-02-18T17:40:05.039" v="2745" actId="14100"/>
          <ac:spMkLst>
            <pc:docMk/>
            <pc:sldMk cId="3422634568" sldId="260"/>
            <ac:spMk id="3" creationId="{A21900B9-50ED-3602-1F97-89B5CC6D30BB}"/>
          </ac:spMkLst>
        </pc:spChg>
        <pc:spChg chg="add mod">
          <ac:chgData name="Einola Henrik" userId="81ed6ec0-2089-42b0-836c-28b599489eeb" providerId="ADAL" clId="{26E37416-5B58-478E-B065-F76DE7DFD598}" dt="2024-02-18T17:40:12.163" v="2747" actId="1076"/>
          <ac:spMkLst>
            <pc:docMk/>
            <pc:sldMk cId="3422634568" sldId="260"/>
            <ac:spMk id="5" creationId="{90E4D856-61BD-55E4-342C-3D5D7FC09D3A}"/>
          </ac:spMkLst>
        </pc:spChg>
        <pc:spChg chg="del mod">
          <ac:chgData name="Einola Henrik" userId="81ed6ec0-2089-42b0-836c-28b599489eeb" providerId="ADAL" clId="{26E37416-5B58-478E-B065-F76DE7DFD598}" dt="2024-02-18T17:38:44.304" v="2655" actId="478"/>
          <ac:spMkLst>
            <pc:docMk/>
            <pc:sldMk cId="3422634568" sldId="260"/>
            <ac:spMk id="31" creationId="{8E9D40BD-3CCC-95C1-7A0A-374736874B5B}"/>
          </ac:spMkLst>
        </pc:spChg>
        <pc:spChg chg="del">
          <ac:chgData name="Einola Henrik" userId="81ed6ec0-2089-42b0-836c-28b599489eeb" providerId="ADAL" clId="{26E37416-5B58-478E-B065-F76DE7DFD598}" dt="2024-02-18T17:38:45.607" v="2656" actId="478"/>
          <ac:spMkLst>
            <pc:docMk/>
            <pc:sldMk cId="3422634568" sldId="260"/>
            <ac:spMk id="32" creationId="{C82662EE-7695-0A6D-1DD6-A34D7B33116B}"/>
          </ac:spMkLst>
        </pc:spChg>
        <pc:spChg chg="del mod">
          <ac:chgData name="Einola Henrik" userId="81ed6ec0-2089-42b0-836c-28b599489eeb" providerId="ADAL" clId="{26E37416-5B58-478E-B065-F76DE7DFD598}" dt="2024-02-18T17:38:47.830" v="2659" actId="478"/>
          <ac:spMkLst>
            <pc:docMk/>
            <pc:sldMk cId="3422634568" sldId="260"/>
            <ac:spMk id="62" creationId="{BF931AD6-C230-9050-74C3-4D108948F638}"/>
          </ac:spMkLst>
        </pc:spChg>
        <pc:picChg chg="del">
          <ac:chgData name="Einola Henrik" userId="81ed6ec0-2089-42b0-836c-28b599489eeb" providerId="ADAL" clId="{26E37416-5B58-478E-B065-F76DE7DFD598}" dt="2024-02-18T17:38:42.311" v="2652" actId="478"/>
          <ac:picMkLst>
            <pc:docMk/>
            <pc:sldMk cId="3422634568" sldId="260"/>
            <ac:picMk id="9" creationId="{93525086-A699-4CAD-07FD-6528A93B1BAE}"/>
          </ac:picMkLst>
        </pc:picChg>
        <pc:picChg chg="del">
          <ac:chgData name="Einola Henrik" userId="81ed6ec0-2089-42b0-836c-28b599489eeb" providerId="ADAL" clId="{26E37416-5B58-478E-B065-F76DE7DFD598}" dt="2024-02-18T17:38:42.752" v="2653" actId="478"/>
          <ac:picMkLst>
            <pc:docMk/>
            <pc:sldMk cId="3422634568" sldId="260"/>
            <ac:picMk id="28" creationId="{E4213F00-B9F4-8932-1131-1248FC397BA8}"/>
          </ac:picMkLst>
        </pc:picChg>
        <pc:picChg chg="del">
          <ac:chgData name="Einola Henrik" userId="81ed6ec0-2089-42b0-836c-28b599489eeb" providerId="ADAL" clId="{26E37416-5B58-478E-B065-F76DE7DFD598}" dt="2024-02-18T17:38:46.359" v="2657" actId="478"/>
          <ac:picMkLst>
            <pc:docMk/>
            <pc:sldMk cId="3422634568" sldId="260"/>
            <ac:picMk id="61" creationId="{B8AABE54-4AB1-17B3-956F-E30DCAE1F853}"/>
          </ac:picMkLst>
        </pc:picChg>
      </pc:sldChg>
      <pc:sldChg chg="addSp delSp modSp add mod">
        <pc:chgData name="Einola Henrik" userId="81ed6ec0-2089-42b0-836c-28b599489eeb" providerId="ADAL" clId="{26E37416-5B58-478E-B065-F76DE7DFD598}" dt="2024-02-18T17:49:14.167" v="2779" actId="20577"/>
        <pc:sldMkLst>
          <pc:docMk/>
          <pc:sldMk cId="2169068909" sldId="261"/>
        </pc:sldMkLst>
        <pc:spChg chg="add mod">
          <ac:chgData name="Einola Henrik" userId="81ed6ec0-2089-42b0-836c-28b599489eeb" providerId="ADAL" clId="{26E37416-5B58-478E-B065-F76DE7DFD598}" dt="2024-02-18T17:49:14.167" v="2779" actId="20577"/>
          <ac:spMkLst>
            <pc:docMk/>
            <pc:sldMk cId="2169068909" sldId="261"/>
            <ac:spMk id="3" creationId="{A4A39A3A-3D14-43AC-0190-A02AB7A3A7F3}"/>
          </ac:spMkLst>
        </pc:spChg>
        <pc:spChg chg="add mod">
          <ac:chgData name="Einola Henrik" userId="81ed6ec0-2089-42b0-836c-28b599489eeb" providerId="ADAL" clId="{26E37416-5B58-478E-B065-F76DE7DFD598}" dt="2024-02-18T17:49:07.967" v="2776" actId="1076"/>
          <ac:spMkLst>
            <pc:docMk/>
            <pc:sldMk cId="2169068909" sldId="261"/>
            <ac:spMk id="5" creationId="{2B4FE780-8034-90DF-49F5-94637C4F6C9B}"/>
          </ac:spMkLst>
        </pc:spChg>
        <pc:spChg chg="add mod">
          <ac:chgData name="Einola Henrik" userId="81ed6ec0-2089-42b0-836c-28b599489eeb" providerId="ADAL" clId="{26E37416-5B58-478E-B065-F76DE7DFD598}" dt="2024-02-18T17:49:10.751" v="2777" actId="1076"/>
          <ac:spMkLst>
            <pc:docMk/>
            <pc:sldMk cId="2169068909" sldId="261"/>
            <ac:spMk id="9" creationId="{EDA9983D-894A-78D1-F6F2-EF370C7DDF61}"/>
          </ac:spMkLst>
        </pc:spChg>
        <pc:spChg chg="del">
          <ac:chgData name="Einola Henrik" userId="81ed6ec0-2089-42b0-836c-28b599489eeb" providerId="ADAL" clId="{26E37416-5B58-478E-B065-F76DE7DFD598}" dt="2024-02-18T17:48:20.973" v="2758" actId="478"/>
          <ac:spMkLst>
            <pc:docMk/>
            <pc:sldMk cId="2169068909" sldId="261"/>
            <ac:spMk id="32" creationId="{59A7AD8B-5BE0-F0B4-FA8C-386C6A2D4C29}"/>
          </ac:spMkLst>
        </pc:spChg>
        <pc:spChg chg="del mod">
          <ac:chgData name="Einola Henrik" userId="81ed6ec0-2089-42b0-836c-28b599489eeb" providerId="ADAL" clId="{26E37416-5B58-478E-B065-F76DE7DFD598}" dt="2024-02-18T17:48:23.524" v="2761" actId="478"/>
          <ac:spMkLst>
            <pc:docMk/>
            <pc:sldMk cId="2169068909" sldId="261"/>
            <ac:spMk id="36" creationId="{F9CD2592-7C31-A0D9-D8DC-517F25CAA540}"/>
          </ac:spMkLst>
        </pc:spChg>
        <pc:spChg chg="del">
          <ac:chgData name="Einola Henrik" userId="81ed6ec0-2089-42b0-836c-28b599489eeb" providerId="ADAL" clId="{26E37416-5B58-478E-B065-F76DE7DFD598}" dt="2024-02-18T17:48:18.109" v="2755" actId="478"/>
          <ac:spMkLst>
            <pc:docMk/>
            <pc:sldMk cId="2169068909" sldId="261"/>
            <ac:spMk id="70" creationId="{C63B9435-9DC7-C74D-34B3-194469562686}"/>
          </ac:spMkLst>
        </pc:spChg>
        <pc:spChg chg="del">
          <ac:chgData name="Einola Henrik" userId="81ed6ec0-2089-42b0-836c-28b599489eeb" providerId="ADAL" clId="{26E37416-5B58-478E-B065-F76DE7DFD598}" dt="2024-02-18T17:48:26.657" v="2763" actId="478"/>
          <ac:spMkLst>
            <pc:docMk/>
            <pc:sldMk cId="2169068909" sldId="261"/>
            <ac:spMk id="73" creationId="{B62D655D-791C-E97A-5207-318AD9FCDFCC}"/>
          </ac:spMkLst>
        </pc:spChg>
        <pc:spChg chg="del">
          <ac:chgData name="Einola Henrik" userId="81ed6ec0-2089-42b0-836c-28b599489eeb" providerId="ADAL" clId="{26E37416-5B58-478E-B065-F76DE7DFD598}" dt="2024-02-18T17:48:27.385" v="2764" actId="478"/>
          <ac:spMkLst>
            <pc:docMk/>
            <pc:sldMk cId="2169068909" sldId="261"/>
            <ac:spMk id="75" creationId="{28997301-DD6C-8626-28E9-BD2838783D11}"/>
          </ac:spMkLst>
        </pc:spChg>
        <pc:spChg chg="del mod">
          <ac:chgData name="Einola Henrik" userId="81ed6ec0-2089-42b0-836c-28b599489eeb" providerId="ADAL" clId="{26E37416-5B58-478E-B065-F76DE7DFD598}" dt="2024-02-18T17:48:22.461" v="2760" actId="478"/>
          <ac:spMkLst>
            <pc:docMk/>
            <pc:sldMk cId="2169068909" sldId="261"/>
            <ac:spMk id="76" creationId="{0345E986-BAF2-C12B-32DE-B3A9BD55D097}"/>
          </ac:spMkLst>
        </pc:spChg>
        <pc:spChg chg="del">
          <ac:chgData name="Einola Henrik" userId="81ed6ec0-2089-42b0-836c-28b599489eeb" providerId="ADAL" clId="{26E37416-5B58-478E-B065-F76DE7DFD598}" dt="2024-02-18T17:48:25.885" v="2762" actId="478"/>
          <ac:spMkLst>
            <pc:docMk/>
            <pc:sldMk cId="2169068909" sldId="261"/>
            <ac:spMk id="77" creationId="{495BCC00-A02E-720E-C796-861295967338}"/>
          </ac:spMkLst>
        </pc:spChg>
        <pc:spChg chg="del">
          <ac:chgData name="Einola Henrik" userId="81ed6ec0-2089-42b0-836c-28b599489eeb" providerId="ADAL" clId="{26E37416-5B58-478E-B065-F76DE7DFD598}" dt="2024-02-18T17:48:29.867" v="2767" actId="478"/>
          <ac:spMkLst>
            <pc:docMk/>
            <pc:sldMk cId="2169068909" sldId="261"/>
            <ac:spMk id="80" creationId="{1376C646-9F18-4F5B-F4AF-B703CAD58C0C}"/>
          </ac:spMkLst>
        </pc:spChg>
        <pc:spChg chg="del mod">
          <ac:chgData name="Einola Henrik" userId="81ed6ec0-2089-42b0-836c-28b599489eeb" providerId="ADAL" clId="{26E37416-5B58-478E-B065-F76DE7DFD598}" dt="2024-02-18T17:48:28.501" v="2766" actId="478"/>
          <ac:spMkLst>
            <pc:docMk/>
            <pc:sldMk cId="2169068909" sldId="261"/>
            <ac:spMk id="81" creationId="{97D42569-40A8-2464-ED7A-C7784648ADCE}"/>
          </ac:spMkLst>
        </pc:spChg>
        <pc:picChg chg="del">
          <ac:chgData name="Einola Henrik" userId="81ed6ec0-2089-42b0-836c-28b599489eeb" providerId="ADAL" clId="{26E37416-5B58-478E-B065-F76DE7DFD598}" dt="2024-02-18T17:48:18.532" v="2756" actId="478"/>
          <ac:picMkLst>
            <pc:docMk/>
            <pc:sldMk cId="2169068909" sldId="261"/>
            <ac:picMk id="69" creationId="{F1C65125-F3B8-804B-1E58-2FDA6E10F10B}"/>
          </ac:picMkLst>
        </pc:picChg>
      </pc:sldChg>
      <pc:sldChg chg="addSp delSp modSp add del mod ord">
        <pc:chgData name="Einola Henrik" userId="81ed6ec0-2089-42b0-836c-28b599489eeb" providerId="ADAL" clId="{26E37416-5B58-478E-B065-F76DE7DFD598}" dt="2024-02-18T17:38:17.340" v="2649" actId="2696"/>
        <pc:sldMkLst>
          <pc:docMk/>
          <pc:sldMk cId="4113492993" sldId="261"/>
        </pc:sldMkLst>
        <pc:spChg chg="mod">
          <ac:chgData name="Einola Henrik" userId="81ed6ec0-2089-42b0-836c-28b599489eeb" providerId="ADAL" clId="{26E37416-5B58-478E-B065-F76DE7DFD598}" dt="2024-02-18T15:41:16.932" v="1955" actId="1076"/>
          <ac:spMkLst>
            <pc:docMk/>
            <pc:sldMk cId="4113492993" sldId="261"/>
            <ac:spMk id="2" creationId="{A1B45A81-0DE8-3E51-B68A-136B4BC502BF}"/>
          </ac:spMkLst>
        </pc:spChg>
        <pc:spChg chg="add mod">
          <ac:chgData name="Einola Henrik" userId="81ed6ec0-2089-42b0-836c-28b599489eeb" providerId="ADAL" clId="{26E37416-5B58-478E-B065-F76DE7DFD598}" dt="2024-02-18T15:12:22.136" v="1179"/>
          <ac:spMkLst>
            <pc:docMk/>
            <pc:sldMk cId="4113492993" sldId="261"/>
            <ac:spMk id="3" creationId="{C7151918-6BB6-7083-E1F6-2BE25F3DD135}"/>
          </ac:spMkLst>
        </pc:spChg>
        <pc:spChg chg="del">
          <ac:chgData name="Einola Henrik" userId="81ed6ec0-2089-42b0-836c-28b599489eeb" providerId="ADAL" clId="{26E37416-5B58-478E-B065-F76DE7DFD598}" dt="2024-02-18T15:41:11.906" v="1952" actId="478"/>
          <ac:spMkLst>
            <pc:docMk/>
            <pc:sldMk cId="4113492993" sldId="261"/>
            <ac:spMk id="14" creationId="{53FEE8B9-03EB-2DA0-F2D7-2479A9682627}"/>
          </ac:spMkLst>
        </pc:spChg>
        <pc:spChg chg="del mod">
          <ac:chgData name="Einola Henrik" userId="81ed6ec0-2089-42b0-836c-28b599489eeb" providerId="ADAL" clId="{26E37416-5B58-478E-B065-F76DE7DFD598}" dt="2024-02-18T15:41:13.297" v="1954" actId="478"/>
          <ac:spMkLst>
            <pc:docMk/>
            <pc:sldMk cId="4113492993" sldId="261"/>
            <ac:spMk id="25" creationId="{17D6D616-EBC3-CCAC-8C2A-232BDDAE1B0A}"/>
          </ac:spMkLst>
        </pc:spChg>
        <pc:picChg chg="del">
          <ac:chgData name="Einola Henrik" userId="81ed6ec0-2089-42b0-836c-28b599489eeb" providerId="ADAL" clId="{26E37416-5B58-478E-B065-F76DE7DFD598}" dt="2024-02-18T15:41:11.178" v="1951" actId="478"/>
          <ac:picMkLst>
            <pc:docMk/>
            <pc:sldMk cId="4113492993" sldId="261"/>
            <ac:picMk id="9" creationId="{66632BF5-8A5C-4DA1-9010-0C8432D44B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4D44-8D6E-409E-1B9F-CCED6CFA1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EA72C-7424-11B0-68F7-4527F09D3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6235-C59F-E654-B3D4-42F7BFAF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AB51-3C7B-7914-9DB1-8F19FBD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6E28-7794-E867-EF23-1417C2F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52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0EDC-5E62-FDFE-3853-94C7C598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4FD76-9192-B9D9-3456-53974A1C6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E61-1EB0-68F3-A2D4-4C66BCC1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EE81-8ED4-EE9B-723D-038653F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22C-CD89-417B-91E7-D843771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53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94340-75AC-26D4-5BBB-421D1EA95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4A76C-7A83-3DAE-AE9E-79CCA78B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1675-4A22-6353-80A6-C8B1F454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E05D-D64A-A6D3-C794-7EA71DD4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D0EB-492B-D06A-0D6B-DB5F7CD3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921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D0B0-62CD-7B87-AE76-BC7DCDE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556E-A160-B54D-7695-810A2897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0B59-CEB4-0237-7B84-5523A99A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61B-F71A-4558-7E59-3D58FAA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5036-2056-3957-7F78-0BF81996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13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F8C4-673E-5E34-A443-4EED08B4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0D8D1-B26D-1BE4-FDD0-F94956D9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0683-C8A1-0F5C-1CA1-A1D91087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E226-723A-0A81-DF37-895CC39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9BE-91E6-2541-7892-C1F47E8A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8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934F-D1E9-6195-9B6A-3C303F2A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E3AD-B178-3023-0BFD-D9FA33BA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F9F9-B007-5D74-B8C7-7C27B3B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4AFF-911D-1825-FEFC-A64B37E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37745-1C3B-F7C1-DCA8-330A7325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FA6B-916E-BEAB-C195-DF023411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13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5898-1103-ECCF-B248-67DB6C64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BE39F-73F8-3BAA-F10B-1D7C81DE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58E97-5159-1841-BE63-A1377183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450A4-0809-E425-6DDC-7FA9E5D9C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65054-CD1A-5A61-983B-A74BB2B7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18307-2F7B-7D12-6132-859178EF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6F77A-8C68-2CD6-BBBC-39D1B16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F34DE-1F08-524C-C2F3-9F69C54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003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B0C9-1677-8FB5-7D4C-7FACA7B7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47383-6A78-A925-0A85-773223EF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17915-887F-9FB2-F0F8-7A0B4C28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3122A-8416-0163-E04B-06C6CCD6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91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D551-30C8-1F9A-4004-A7F74634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876BB-742A-4AC3-EDBF-492F9127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B5F3-EF7E-9BBA-7BA5-C64D39EF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40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1E0E-F24C-47E4-D0CF-C34ADFCD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50E2-D645-94E2-BA64-A2B2CBC7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AB4F5-8FA6-CB4E-0E68-1045B8217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0BB57-8EAC-7340-C534-2A3E381D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5841-5F6B-4F0A-7A45-0ED3DD01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3970-85DD-A749-A768-495562B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58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5344-57BB-E9D6-CB6B-0144D039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5D03E-236E-2047-6DCC-909D43FFF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F0CA0-F693-3E86-2F04-FD568063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B0C64-E7CA-E7E8-C04C-85044BE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3249-A392-E788-C49C-9F78363C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BB2FB-A286-D76A-746E-CFD8E70A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19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B782B-27B9-DB72-23D9-A674BF8A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4AD4D-7868-7DA0-9C2F-50C002AF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9301-3664-9DA6-D6CE-47296025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C83B-D425-4476-81CC-D4F2B776AF0D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501C-9AF4-C158-D0E4-72786240F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41F6-A94B-FC7A-A1F1-66C81AA0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ECE1-D2D7-49F2-B713-5E3FE9A250F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390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6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F5116-04FD-C29D-82A8-7DB8AF34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60EDC-5FDD-3C5D-484B-67002DF293D7}"/>
              </a:ext>
            </a:extLst>
          </p:cNvPr>
          <p:cNvSpPr txBox="1"/>
          <p:nvPr/>
        </p:nvSpPr>
        <p:spPr>
          <a:xfrm>
            <a:off x="4914192" y="86521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MOBIILI</a:t>
            </a:r>
            <a:endParaRPr lang="fi-FI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D0FF9-F2D2-99C5-9A71-C15723E3FC0C}"/>
              </a:ext>
            </a:extLst>
          </p:cNvPr>
          <p:cNvSpPr/>
          <p:nvPr/>
        </p:nvSpPr>
        <p:spPr>
          <a:xfrm>
            <a:off x="1204993" y="1573077"/>
            <a:ext cx="2301498" cy="4602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7C2F5-A6B8-E6F8-D380-BB175701A44C}"/>
              </a:ext>
            </a:extLst>
          </p:cNvPr>
          <p:cNvSpPr txBox="1"/>
          <p:nvPr/>
        </p:nvSpPr>
        <p:spPr>
          <a:xfrm>
            <a:off x="1242465" y="2109283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HELSINGIN NÄHTÄVYYKSIÄ</a:t>
            </a:r>
            <a:endParaRPr lang="fi-FI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950AA-9332-FC1B-84A6-28B54940ED9A}"/>
              </a:ext>
            </a:extLst>
          </p:cNvPr>
          <p:cNvSpPr txBox="1"/>
          <p:nvPr/>
        </p:nvSpPr>
        <p:spPr>
          <a:xfrm>
            <a:off x="1860730" y="10490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ETUSIVU</a:t>
            </a:r>
            <a:endParaRPr lang="fi-FI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BA662-B594-D703-9A3B-9403F4837E23}"/>
              </a:ext>
            </a:extLst>
          </p:cNvPr>
          <p:cNvSpPr/>
          <p:nvPr/>
        </p:nvSpPr>
        <p:spPr>
          <a:xfrm>
            <a:off x="5231970" y="1580825"/>
            <a:ext cx="2301498" cy="4602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61A52-9564-B29C-B2CE-DD38E51823AE}"/>
              </a:ext>
            </a:extLst>
          </p:cNvPr>
          <p:cNvSpPr txBox="1"/>
          <p:nvPr/>
        </p:nvSpPr>
        <p:spPr>
          <a:xfrm>
            <a:off x="5569238" y="1082779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KOHDESIVU 1/2</a:t>
            </a:r>
            <a:endParaRPr lang="fi-FI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083C6-35C5-C060-B12A-385D2877CF67}"/>
              </a:ext>
            </a:extLst>
          </p:cNvPr>
          <p:cNvSpPr txBox="1"/>
          <p:nvPr/>
        </p:nvSpPr>
        <p:spPr>
          <a:xfrm>
            <a:off x="5223528" y="4215587"/>
            <a:ext cx="10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LINNANMÄKI</a:t>
            </a:r>
            <a:endParaRPr lang="fi-FI" sz="1200" b="1" dirty="0"/>
          </a:p>
        </p:txBody>
      </p:sp>
      <p:pic>
        <p:nvPicPr>
          <p:cNvPr id="9" name="Picture 8" descr="National Museum of Finland with a tower&#10;&#10;Description automatically generated">
            <a:extLst>
              <a:ext uri="{FF2B5EF4-FFF2-40B4-BE49-F238E27FC236}">
                <a16:creationId xmlns:a16="http://schemas.microsoft.com/office/drawing/2014/main" id="{C7312041-A53F-B4BC-6A4F-7BBA0F5D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31" y="2494399"/>
            <a:ext cx="2284619" cy="1534331"/>
          </a:xfrm>
          <a:prstGeom prst="rect">
            <a:avLst/>
          </a:prstGeom>
        </p:spPr>
      </p:pic>
      <p:pic>
        <p:nvPicPr>
          <p:cNvPr id="28" name="Picture 27" descr="A roller coaster in a city">
            <a:extLst>
              <a:ext uri="{FF2B5EF4-FFF2-40B4-BE49-F238E27FC236}">
                <a16:creationId xmlns:a16="http://schemas.microsoft.com/office/drawing/2014/main" id="{40FE6F98-3E7B-4D86-3F06-EFDC20C69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84" y="4032361"/>
            <a:ext cx="2293058" cy="1534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410F5B-AC2F-1B00-F56D-C398FA3EF48D}"/>
              </a:ext>
            </a:extLst>
          </p:cNvPr>
          <p:cNvSpPr txBox="1"/>
          <p:nvPr/>
        </p:nvSpPr>
        <p:spPr>
          <a:xfrm>
            <a:off x="1417482" y="3153177"/>
            <a:ext cx="1904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highlight>
                  <a:srgbClr val="000080"/>
                </a:highlight>
                <a:ea typeface="Tahoma" panose="020B0604030504040204" pitchFamily="34" charset="0"/>
                <a:cs typeface="Tahoma" panose="020B0604030504040204" pitchFamily="34" charset="0"/>
              </a:rPr>
              <a:t>KANSALLISMUSEO</a:t>
            </a:r>
            <a:endParaRPr lang="fi-FI" sz="1600" b="1" dirty="0">
              <a:solidFill>
                <a:schemeClr val="bg1"/>
              </a:solidFill>
              <a:highlight>
                <a:srgbClr val="000080"/>
              </a:highligh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CC819-2590-B2A2-4D21-AEEB39CA4B71}"/>
              </a:ext>
            </a:extLst>
          </p:cNvPr>
          <p:cNvSpPr txBox="1"/>
          <p:nvPr/>
        </p:nvSpPr>
        <p:spPr>
          <a:xfrm>
            <a:off x="1399898" y="4658410"/>
            <a:ext cx="1904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LINNANMÄKI</a:t>
            </a:r>
            <a:endParaRPr lang="fi-FI" sz="16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pic>
        <p:nvPicPr>
          <p:cNvPr id="34" name="Picture 33" descr="A roller coaster in a city">
            <a:extLst>
              <a:ext uri="{FF2B5EF4-FFF2-40B4-BE49-F238E27FC236}">
                <a16:creationId xmlns:a16="http://schemas.microsoft.com/office/drawing/2014/main" id="{FAEFD8C7-1B9C-ED3A-9516-8FA44AF7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97" y="2577932"/>
            <a:ext cx="2290582" cy="15343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B031C7-97C3-C99B-3A63-BA9FF7C606A8}"/>
              </a:ext>
            </a:extLst>
          </p:cNvPr>
          <p:cNvSpPr txBox="1"/>
          <p:nvPr/>
        </p:nvSpPr>
        <p:spPr>
          <a:xfrm>
            <a:off x="5240410" y="4471894"/>
            <a:ext cx="2293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Linnanmäki on Helsingin keskustassa sijaitseva suosittu huvipuisto ja viihdekeskus. Se tarjoaa monipuolisia huvituksia, kuten huvipuistolaitteita, pelejä, esityksiä ja ravintoloita. Linnanmäki on perinteinen kohde sekä paikallisille asukkaille että....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C49863-AABF-B1EC-BCA7-2D20A5FCFDAA}"/>
              </a:ext>
            </a:extLst>
          </p:cNvPr>
          <p:cNvSpPr txBox="1"/>
          <p:nvPr/>
        </p:nvSpPr>
        <p:spPr>
          <a:xfrm>
            <a:off x="8967600" y="1049067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KOHDESIVU 2/2</a:t>
            </a:r>
            <a:endParaRPr lang="fi-FI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8CA82D-2434-1D8D-3C82-D78F3B96B6ED}"/>
              </a:ext>
            </a:extLst>
          </p:cNvPr>
          <p:cNvSpPr/>
          <p:nvPr/>
        </p:nvSpPr>
        <p:spPr>
          <a:xfrm>
            <a:off x="8668629" y="1573077"/>
            <a:ext cx="2301498" cy="4602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42" name="Picture 41" descr="A roller coaster in a city">
            <a:extLst>
              <a:ext uri="{FF2B5EF4-FFF2-40B4-BE49-F238E27FC236}">
                <a16:creationId xmlns:a16="http://schemas.microsoft.com/office/drawing/2014/main" id="{0D31F2D9-32EF-1600-6326-56529A5D4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39"/>
          <a:stretch/>
        </p:blipFill>
        <p:spPr>
          <a:xfrm>
            <a:off x="8677068" y="1580824"/>
            <a:ext cx="2293059" cy="3154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E4C54C-CA7F-13A9-3BA3-89727659A0D5}"/>
              </a:ext>
            </a:extLst>
          </p:cNvPr>
          <p:cNvSpPr txBox="1"/>
          <p:nvPr/>
        </p:nvSpPr>
        <p:spPr>
          <a:xfrm>
            <a:off x="8685511" y="2130080"/>
            <a:ext cx="229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ea typeface="Tahoma" panose="020B0604030504040204" pitchFamily="34" charset="0"/>
                <a:cs typeface="Tahoma" panose="020B0604030504040204" pitchFamily="34" charset="0"/>
              </a:rPr>
              <a:t>Linnanmäki on Helsingin keskustassa sijaitseva suosittu huvipuisto ja viihdekeskus. Se tarjoaa monipuolisia huvituksia, kuten huvipuistolaitteita, pelejä, esityksiä ja ravintoloita.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7F264-8CA6-4164-3AC2-131F84BE7C90}"/>
              </a:ext>
            </a:extLst>
          </p:cNvPr>
          <p:cNvSpPr txBox="1"/>
          <p:nvPr/>
        </p:nvSpPr>
        <p:spPr>
          <a:xfrm>
            <a:off x="8571914" y="3882323"/>
            <a:ext cx="10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Reittiohjeet</a:t>
            </a:r>
            <a:endParaRPr lang="fi-FI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E3E49D-E9F9-32BA-ED9F-D3109F08C880}"/>
              </a:ext>
            </a:extLst>
          </p:cNvPr>
          <p:cNvSpPr/>
          <p:nvPr/>
        </p:nvSpPr>
        <p:spPr>
          <a:xfrm>
            <a:off x="8755509" y="4239401"/>
            <a:ext cx="2127738" cy="8309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763875-E70A-239D-46B4-037CEDA4D330}"/>
              </a:ext>
            </a:extLst>
          </p:cNvPr>
          <p:cNvSpPr txBox="1"/>
          <p:nvPr/>
        </p:nvSpPr>
        <p:spPr>
          <a:xfrm>
            <a:off x="9406184" y="454461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Google Maps</a:t>
            </a:r>
            <a:endParaRPr lang="fi-FI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6D82E5-86AC-B357-2201-8B2BF7C81CA1}"/>
              </a:ext>
            </a:extLst>
          </p:cNvPr>
          <p:cNvSpPr txBox="1"/>
          <p:nvPr/>
        </p:nvSpPr>
        <p:spPr>
          <a:xfrm>
            <a:off x="1264970" y="1616903"/>
            <a:ext cx="96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Kotisivu</a:t>
            </a:r>
          </a:p>
          <a:p>
            <a:r>
              <a:rPr lang="en-US" sz="1200" dirty="0"/>
              <a:t>Yhteystiedot</a:t>
            </a:r>
            <a:endParaRPr lang="fi-FI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F352C-6CAD-E194-7BF8-704F062C5576}"/>
              </a:ext>
            </a:extLst>
          </p:cNvPr>
          <p:cNvCxnSpPr>
            <a:cxnSpLocks/>
          </p:cNvCxnSpPr>
          <p:nvPr/>
        </p:nvCxnSpPr>
        <p:spPr>
          <a:xfrm>
            <a:off x="8765931" y="5214550"/>
            <a:ext cx="2127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84B17E-B465-EA2E-D73F-8D9472C24B4B}"/>
              </a:ext>
            </a:extLst>
          </p:cNvPr>
          <p:cNvSpPr/>
          <p:nvPr/>
        </p:nvSpPr>
        <p:spPr>
          <a:xfrm>
            <a:off x="8765931" y="5354154"/>
            <a:ext cx="2147488" cy="7502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54EB9-AA4C-9D15-BEA2-E545204F8BC4}"/>
              </a:ext>
            </a:extLst>
          </p:cNvPr>
          <p:cNvSpPr txBox="1"/>
          <p:nvPr/>
        </p:nvSpPr>
        <p:spPr>
          <a:xfrm>
            <a:off x="9373040" y="553514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Lista kohteista</a:t>
            </a:r>
          </a:p>
          <a:p>
            <a:pPr algn="ctr"/>
            <a:r>
              <a:rPr lang="en-US" sz="1000" dirty="0"/>
              <a:t>Yhteystiedot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FAFF01-2614-63E9-5F38-27D454B79509}"/>
              </a:ext>
            </a:extLst>
          </p:cNvPr>
          <p:cNvSpPr txBox="1"/>
          <p:nvPr/>
        </p:nvSpPr>
        <p:spPr>
          <a:xfrm>
            <a:off x="8660187" y="3281267"/>
            <a:ext cx="10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Linkit</a:t>
            </a:r>
          </a:p>
          <a:p>
            <a:r>
              <a:rPr lang="en-US" sz="1200" dirty="0">
                <a:solidFill>
                  <a:srgbClr val="0021C6"/>
                </a:solidFill>
              </a:rPr>
              <a:t>Linkki 1</a:t>
            </a:r>
          </a:p>
          <a:p>
            <a:r>
              <a:rPr lang="en-US" sz="1200" dirty="0">
                <a:solidFill>
                  <a:srgbClr val="0021C6"/>
                </a:solidFill>
              </a:rPr>
              <a:t>Linkki 2</a:t>
            </a:r>
          </a:p>
          <a:p>
            <a:endParaRPr lang="en-US" sz="1200" b="1" dirty="0"/>
          </a:p>
        </p:txBody>
      </p:sp>
      <p:pic>
        <p:nvPicPr>
          <p:cNvPr id="61" name="Picture 60" descr="A building with a curved glass wall and a lawn">
            <a:extLst>
              <a:ext uri="{FF2B5EF4-FFF2-40B4-BE49-F238E27FC236}">
                <a16:creationId xmlns:a16="http://schemas.microsoft.com/office/drawing/2014/main" id="{560BE220-F641-5C17-C101-14A1113E8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3"/>
          <a:stretch/>
        </p:blipFill>
        <p:spPr>
          <a:xfrm>
            <a:off x="1213434" y="5578315"/>
            <a:ext cx="2293058" cy="59775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A34C6BB-A3EB-B3F6-8805-9F55DF96E84C}"/>
              </a:ext>
            </a:extLst>
          </p:cNvPr>
          <p:cNvSpPr txBox="1"/>
          <p:nvPr/>
        </p:nvSpPr>
        <p:spPr>
          <a:xfrm>
            <a:off x="1385784" y="5876668"/>
            <a:ext cx="1904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KIASMA</a:t>
            </a:r>
            <a:endParaRPr lang="fi-FI" sz="1600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EB2A4F-6E04-A8A2-3DB0-A6D1523AD7EC}"/>
              </a:ext>
            </a:extLst>
          </p:cNvPr>
          <p:cNvSpPr txBox="1"/>
          <p:nvPr/>
        </p:nvSpPr>
        <p:spPr>
          <a:xfrm>
            <a:off x="5316851" y="1676847"/>
            <a:ext cx="96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Kotisivu</a:t>
            </a:r>
          </a:p>
          <a:p>
            <a:r>
              <a:rPr lang="en-US" sz="1200" dirty="0"/>
              <a:t>Yhteystiedot</a:t>
            </a:r>
            <a:endParaRPr lang="fi-FI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2F0CE5-D39D-0FE3-4B0B-0CA34D602CE6}"/>
              </a:ext>
            </a:extLst>
          </p:cNvPr>
          <p:cNvSpPr txBox="1"/>
          <p:nvPr/>
        </p:nvSpPr>
        <p:spPr>
          <a:xfrm>
            <a:off x="5316851" y="2210618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F4E79"/>
                </a:solidFill>
              </a:rPr>
              <a:t>HELSINGIN NÄHTÄVYYKSIÄ</a:t>
            </a:r>
            <a:endParaRPr lang="fi-FI" sz="1400" b="1" dirty="0">
              <a:solidFill>
                <a:srgbClr val="1F4E79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57AECA-32BA-C16B-E972-C5086AAAFFF6}"/>
              </a:ext>
            </a:extLst>
          </p:cNvPr>
          <p:cNvSpPr txBox="1"/>
          <p:nvPr/>
        </p:nvSpPr>
        <p:spPr>
          <a:xfrm>
            <a:off x="8660187" y="1914242"/>
            <a:ext cx="10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LINNANMÄKI</a:t>
            </a:r>
            <a:endParaRPr lang="fi-FI" sz="1200" b="1" dirty="0"/>
          </a:p>
        </p:txBody>
      </p:sp>
    </p:spTree>
    <p:extLst>
      <p:ext uri="{BB962C8B-B14F-4D97-AF65-F5344CB8AC3E}">
        <p14:creationId xmlns:p14="http://schemas.microsoft.com/office/powerpoint/2010/main" val="4135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84C4-311E-9EF7-DA41-5EED0231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588B0-C9D9-7CBF-D35B-B4495723874C}"/>
              </a:ext>
            </a:extLst>
          </p:cNvPr>
          <p:cNvSpPr txBox="1"/>
          <p:nvPr/>
        </p:nvSpPr>
        <p:spPr>
          <a:xfrm>
            <a:off x="4914192" y="86521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MOBIILI</a:t>
            </a:r>
            <a:endParaRPr lang="fi-FI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46696-5846-12D7-F56D-1EF4E6BC24E9}"/>
              </a:ext>
            </a:extLst>
          </p:cNvPr>
          <p:cNvSpPr/>
          <p:nvPr/>
        </p:nvSpPr>
        <p:spPr>
          <a:xfrm>
            <a:off x="1204993" y="1573077"/>
            <a:ext cx="2301498" cy="4602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64657-E00D-21CB-322B-08929A60FAD2}"/>
              </a:ext>
            </a:extLst>
          </p:cNvPr>
          <p:cNvSpPr txBox="1"/>
          <p:nvPr/>
        </p:nvSpPr>
        <p:spPr>
          <a:xfrm>
            <a:off x="1242465" y="2109283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HELSINGIN NÄHTÄVYYKSIÄ</a:t>
            </a:r>
            <a:endParaRPr lang="fi-FI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8BF29-1E5F-5786-4037-5D9211748B1F}"/>
              </a:ext>
            </a:extLst>
          </p:cNvPr>
          <p:cNvSpPr txBox="1"/>
          <p:nvPr/>
        </p:nvSpPr>
        <p:spPr>
          <a:xfrm>
            <a:off x="1860730" y="10490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ETUSIVU</a:t>
            </a:r>
            <a:endParaRPr lang="fi-FI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C0307-7DF1-9DF6-BD09-146024DDF3E7}"/>
              </a:ext>
            </a:extLst>
          </p:cNvPr>
          <p:cNvSpPr/>
          <p:nvPr/>
        </p:nvSpPr>
        <p:spPr>
          <a:xfrm>
            <a:off x="5231970" y="1580825"/>
            <a:ext cx="2301498" cy="4602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DF458-0760-98DD-416B-BBFAC3EDAB65}"/>
              </a:ext>
            </a:extLst>
          </p:cNvPr>
          <p:cNvSpPr txBox="1"/>
          <p:nvPr/>
        </p:nvSpPr>
        <p:spPr>
          <a:xfrm>
            <a:off x="5569238" y="1082779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KOHDESIVU 1/2</a:t>
            </a:r>
            <a:endParaRPr lang="fi-FI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69CE0-A437-43CE-1E37-ABC80F9C64E0}"/>
              </a:ext>
            </a:extLst>
          </p:cNvPr>
          <p:cNvSpPr txBox="1"/>
          <p:nvPr/>
        </p:nvSpPr>
        <p:spPr>
          <a:xfrm>
            <a:off x="5223528" y="4215587"/>
            <a:ext cx="10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LINNANMÄKI</a:t>
            </a:r>
            <a:endParaRPr lang="fi-FI" sz="1200" b="1" dirty="0"/>
          </a:p>
        </p:txBody>
      </p:sp>
      <p:pic>
        <p:nvPicPr>
          <p:cNvPr id="34" name="Picture 33" descr="A roller coaster in a city">
            <a:extLst>
              <a:ext uri="{FF2B5EF4-FFF2-40B4-BE49-F238E27FC236}">
                <a16:creationId xmlns:a16="http://schemas.microsoft.com/office/drawing/2014/main" id="{D5D01188-1E19-6FA4-AE99-92AB377A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97" y="2577932"/>
            <a:ext cx="2290582" cy="15343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26FD22-DF6F-B5ED-1FC1-900629A272D9}"/>
              </a:ext>
            </a:extLst>
          </p:cNvPr>
          <p:cNvSpPr txBox="1"/>
          <p:nvPr/>
        </p:nvSpPr>
        <p:spPr>
          <a:xfrm>
            <a:off x="5240410" y="4471894"/>
            <a:ext cx="2293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Linnanmäki on Helsingin keskustassa sijaitseva suosittu huvipuisto ja viihdekeskus. Se tarjoaa monipuolisia huvituksia, kuten huvipuistolaitteita, pelejä, esityksiä ja ravintoloita. Linnanmäki on perinteinen kohde sekä paikallisille asukkaille että....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E19E98-8F45-5C9A-7D1C-BCFB79B17EE9}"/>
              </a:ext>
            </a:extLst>
          </p:cNvPr>
          <p:cNvSpPr txBox="1"/>
          <p:nvPr/>
        </p:nvSpPr>
        <p:spPr>
          <a:xfrm>
            <a:off x="8967600" y="1049067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KOHDESIVU 2/2</a:t>
            </a:r>
            <a:endParaRPr lang="fi-FI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2BE3CF-FAB2-A6EC-809A-9E6F3DA10870}"/>
              </a:ext>
            </a:extLst>
          </p:cNvPr>
          <p:cNvSpPr/>
          <p:nvPr/>
        </p:nvSpPr>
        <p:spPr>
          <a:xfrm>
            <a:off x="8668629" y="1573077"/>
            <a:ext cx="2301498" cy="4602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42" name="Picture 41" descr="A roller coaster in a city">
            <a:extLst>
              <a:ext uri="{FF2B5EF4-FFF2-40B4-BE49-F238E27FC236}">
                <a16:creationId xmlns:a16="http://schemas.microsoft.com/office/drawing/2014/main" id="{3116092E-3094-EB35-DED5-AA821F78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39"/>
          <a:stretch/>
        </p:blipFill>
        <p:spPr>
          <a:xfrm>
            <a:off x="8677068" y="1580824"/>
            <a:ext cx="2293059" cy="3154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76665E3-3DDF-83DB-8EB7-4144EDD3FC70}"/>
              </a:ext>
            </a:extLst>
          </p:cNvPr>
          <p:cNvSpPr txBox="1"/>
          <p:nvPr/>
        </p:nvSpPr>
        <p:spPr>
          <a:xfrm>
            <a:off x="8685511" y="2130080"/>
            <a:ext cx="229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ea typeface="Tahoma" panose="020B0604030504040204" pitchFamily="34" charset="0"/>
                <a:cs typeface="Tahoma" panose="020B0604030504040204" pitchFamily="34" charset="0"/>
              </a:rPr>
              <a:t>Linnanmäki on Helsingin keskustassa sijaitseva suosittu huvipuisto ja viihdekeskus. Se tarjoaa monipuolisia huvituksia, kuten huvipuistolaitteita, pelejä, esityksiä ja ravintoloita.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E3459B-8214-0396-33FB-8879E40D3E02}"/>
              </a:ext>
            </a:extLst>
          </p:cNvPr>
          <p:cNvSpPr txBox="1"/>
          <p:nvPr/>
        </p:nvSpPr>
        <p:spPr>
          <a:xfrm>
            <a:off x="8571914" y="3882323"/>
            <a:ext cx="10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Reittiohjeet</a:t>
            </a:r>
            <a:endParaRPr lang="fi-FI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34FD0A-28EF-2537-F088-52F032373D1F}"/>
              </a:ext>
            </a:extLst>
          </p:cNvPr>
          <p:cNvSpPr/>
          <p:nvPr/>
        </p:nvSpPr>
        <p:spPr>
          <a:xfrm>
            <a:off x="8755509" y="4239401"/>
            <a:ext cx="2127738" cy="8309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4CD751-BAD7-C261-B602-392AF850ED49}"/>
              </a:ext>
            </a:extLst>
          </p:cNvPr>
          <p:cNvSpPr txBox="1"/>
          <p:nvPr/>
        </p:nvSpPr>
        <p:spPr>
          <a:xfrm>
            <a:off x="9406184" y="454461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Google Maps</a:t>
            </a:r>
            <a:endParaRPr lang="fi-FI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6E83BD-A11E-3E58-59C2-5EB926037D9A}"/>
              </a:ext>
            </a:extLst>
          </p:cNvPr>
          <p:cNvSpPr txBox="1"/>
          <p:nvPr/>
        </p:nvSpPr>
        <p:spPr>
          <a:xfrm>
            <a:off x="1264970" y="1616903"/>
            <a:ext cx="96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Kotisivu</a:t>
            </a:r>
          </a:p>
          <a:p>
            <a:r>
              <a:rPr lang="en-US" sz="1200" dirty="0"/>
              <a:t>Yhteystiedot</a:t>
            </a:r>
            <a:endParaRPr lang="fi-FI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BA8C90-55E8-91C2-2F81-05C7275C75E0}"/>
              </a:ext>
            </a:extLst>
          </p:cNvPr>
          <p:cNvCxnSpPr>
            <a:cxnSpLocks/>
          </p:cNvCxnSpPr>
          <p:nvPr/>
        </p:nvCxnSpPr>
        <p:spPr>
          <a:xfrm>
            <a:off x="8765931" y="5214550"/>
            <a:ext cx="2127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1CDC660-0C59-829D-FE92-27FB55A71008}"/>
              </a:ext>
            </a:extLst>
          </p:cNvPr>
          <p:cNvSpPr/>
          <p:nvPr/>
        </p:nvSpPr>
        <p:spPr>
          <a:xfrm>
            <a:off x="8765931" y="5354154"/>
            <a:ext cx="2147488" cy="75022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1FF885-FB35-54DD-A471-080B671730DC}"/>
              </a:ext>
            </a:extLst>
          </p:cNvPr>
          <p:cNvSpPr txBox="1"/>
          <p:nvPr/>
        </p:nvSpPr>
        <p:spPr>
          <a:xfrm>
            <a:off x="9373040" y="553514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Lista kohteista</a:t>
            </a:r>
          </a:p>
          <a:p>
            <a:pPr algn="ctr"/>
            <a:r>
              <a:rPr lang="en-US" sz="1000" dirty="0"/>
              <a:t>Yhteystiedot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98B8D4-EE77-B4C5-19A5-5FAC001A5F07}"/>
              </a:ext>
            </a:extLst>
          </p:cNvPr>
          <p:cNvSpPr txBox="1"/>
          <p:nvPr/>
        </p:nvSpPr>
        <p:spPr>
          <a:xfrm>
            <a:off x="8660187" y="3281267"/>
            <a:ext cx="10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Linkit</a:t>
            </a:r>
          </a:p>
          <a:p>
            <a:r>
              <a:rPr lang="en-US" sz="1200" dirty="0">
                <a:solidFill>
                  <a:srgbClr val="0021C6"/>
                </a:solidFill>
              </a:rPr>
              <a:t>Linkki 1</a:t>
            </a:r>
          </a:p>
          <a:p>
            <a:r>
              <a:rPr lang="en-US" sz="1200" dirty="0">
                <a:solidFill>
                  <a:srgbClr val="0021C6"/>
                </a:solidFill>
              </a:rPr>
              <a:t>Linkki 2</a:t>
            </a:r>
          </a:p>
          <a:p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5C3EF0-45BF-CAFA-EE39-C1D28536E5A8}"/>
              </a:ext>
            </a:extLst>
          </p:cNvPr>
          <p:cNvSpPr txBox="1"/>
          <p:nvPr/>
        </p:nvSpPr>
        <p:spPr>
          <a:xfrm>
            <a:off x="5316851" y="1676847"/>
            <a:ext cx="96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Kotisivu</a:t>
            </a:r>
          </a:p>
          <a:p>
            <a:r>
              <a:rPr lang="en-US" sz="1200" dirty="0"/>
              <a:t>Yhteystiedot</a:t>
            </a:r>
            <a:endParaRPr lang="fi-FI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668A87-7B37-05DD-E1D2-EA4754A6D815}"/>
              </a:ext>
            </a:extLst>
          </p:cNvPr>
          <p:cNvSpPr txBox="1"/>
          <p:nvPr/>
        </p:nvSpPr>
        <p:spPr>
          <a:xfrm>
            <a:off x="5316851" y="2210618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F4E79"/>
                </a:solidFill>
              </a:rPr>
              <a:t>HELSINGIN NÄHTÄVYYKSIÄ</a:t>
            </a:r>
            <a:endParaRPr lang="fi-FI" sz="1400" b="1" dirty="0">
              <a:solidFill>
                <a:srgbClr val="1F4E79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169989-07AD-FB8D-9F7E-D398034752AF}"/>
              </a:ext>
            </a:extLst>
          </p:cNvPr>
          <p:cNvSpPr txBox="1"/>
          <p:nvPr/>
        </p:nvSpPr>
        <p:spPr>
          <a:xfrm>
            <a:off x="8660187" y="1914242"/>
            <a:ext cx="10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LINNANMÄKI</a:t>
            </a:r>
            <a:endParaRPr lang="fi-FI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56CE7-9B11-C7CD-39F5-60A9168A221A}"/>
              </a:ext>
            </a:extLst>
          </p:cNvPr>
          <p:cNvSpPr txBox="1"/>
          <p:nvPr/>
        </p:nvSpPr>
        <p:spPr>
          <a:xfrm>
            <a:off x="1277113" y="2479469"/>
            <a:ext cx="21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Yhteystiedot</a:t>
            </a:r>
          </a:p>
          <a:p>
            <a:endParaRPr lang="en-US" sz="1200" dirty="0"/>
          </a:p>
          <a:p>
            <a:r>
              <a:rPr lang="en-US" sz="1200" dirty="0"/>
              <a:t>Yhteys &amp; osoitetiedot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900B9-50ED-3602-1F97-89B5CC6D30BB}"/>
              </a:ext>
            </a:extLst>
          </p:cNvPr>
          <p:cNvSpPr/>
          <p:nvPr/>
        </p:nvSpPr>
        <p:spPr>
          <a:xfrm>
            <a:off x="1305974" y="3281266"/>
            <a:ext cx="2116254" cy="8309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4D856-61BD-55E4-342C-3D5D7FC09D3A}"/>
              </a:ext>
            </a:extLst>
          </p:cNvPr>
          <p:cNvSpPr txBox="1"/>
          <p:nvPr/>
        </p:nvSpPr>
        <p:spPr>
          <a:xfrm>
            <a:off x="1929526" y="357365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Google Maps</a:t>
            </a:r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342263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2798B-555C-D5E6-DB64-A1979B1F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9DD17-640D-2421-320F-0A6BBCA8A119}"/>
              </a:ext>
            </a:extLst>
          </p:cNvPr>
          <p:cNvSpPr txBox="1"/>
          <p:nvPr/>
        </p:nvSpPr>
        <p:spPr>
          <a:xfrm>
            <a:off x="3712366" y="309966"/>
            <a:ext cx="4767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KESKISUURET NÄYTÖT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85B4E3-E413-63F8-0CF3-9816FBD68A9F}"/>
              </a:ext>
            </a:extLst>
          </p:cNvPr>
          <p:cNvSpPr/>
          <p:nvPr/>
        </p:nvSpPr>
        <p:spPr>
          <a:xfrm>
            <a:off x="914402" y="1689315"/>
            <a:ext cx="4293030" cy="4773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AFE59-25EE-72EF-2A48-1824D6AA4C34}"/>
              </a:ext>
            </a:extLst>
          </p:cNvPr>
          <p:cNvSpPr txBox="1"/>
          <p:nvPr/>
        </p:nvSpPr>
        <p:spPr>
          <a:xfrm>
            <a:off x="1748915" y="2178686"/>
            <a:ext cx="390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b="1" dirty="0"/>
              <a:t>Linnanmäki Kansallismuseo Kiasma Suomenlinna Yhteystiedot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78522-941C-18EA-CCE8-DC97D90BDEAB}"/>
              </a:ext>
            </a:extLst>
          </p:cNvPr>
          <p:cNvSpPr/>
          <p:nvPr/>
        </p:nvSpPr>
        <p:spPr>
          <a:xfrm>
            <a:off x="6653941" y="1689315"/>
            <a:ext cx="4293030" cy="4773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AD06394-8219-E98C-EE1D-57054C57FD7A}"/>
              </a:ext>
            </a:extLst>
          </p:cNvPr>
          <p:cNvSpPr/>
          <p:nvPr/>
        </p:nvSpPr>
        <p:spPr>
          <a:xfrm>
            <a:off x="5485387" y="3799453"/>
            <a:ext cx="921596" cy="492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3A06BB-C2BD-FC3F-D52B-C8F0BAD4EDB0}"/>
              </a:ext>
            </a:extLst>
          </p:cNvPr>
          <p:cNvSpPr/>
          <p:nvPr/>
        </p:nvSpPr>
        <p:spPr>
          <a:xfrm>
            <a:off x="7494065" y="4846485"/>
            <a:ext cx="2667821" cy="3693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9BB023-2867-986A-3A03-73CB684ACF93}"/>
              </a:ext>
            </a:extLst>
          </p:cNvPr>
          <p:cNvSpPr txBox="1"/>
          <p:nvPr/>
        </p:nvSpPr>
        <p:spPr>
          <a:xfrm>
            <a:off x="8567326" y="489752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BODY</a:t>
            </a:r>
            <a:endParaRPr lang="fi-FI" sz="1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A9D71F-157D-8B31-5F11-24EB92853F8C}"/>
              </a:ext>
            </a:extLst>
          </p:cNvPr>
          <p:cNvSpPr txBox="1"/>
          <p:nvPr/>
        </p:nvSpPr>
        <p:spPr>
          <a:xfrm>
            <a:off x="2402457" y="93557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ETUSIVU</a:t>
            </a:r>
            <a:endParaRPr lang="fi-FI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9055BD-0337-534A-5689-FC8433FB0796}"/>
              </a:ext>
            </a:extLst>
          </p:cNvPr>
          <p:cNvSpPr txBox="1"/>
          <p:nvPr/>
        </p:nvSpPr>
        <p:spPr>
          <a:xfrm>
            <a:off x="7946606" y="1147094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2 - KOHDESIVU</a:t>
            </a:r>
            <a:endParaRPr lang="fi-FI" b="1" dirty="0"/>
          </a:p>
        </p:txBody>
      </p:sp>
      <p:pic>
        <p:nvPicPr>
          <p:cNvPr id="6" name="Picture 5" descr="National Museum of Finland with a tower&#10;&#10;Description automatically generated">
            <a:extLst>
              <a:ext uri="{FF2B5EF4-FFF2-40B4-BE49-F238E27FC236}">
                <a16:creationId xmlns:a16="http://schemas.microsoft.com/office/drawing/2014/main" id="{4E1DC388-41A3-6A58-7C1A-2606FEEA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61" y="2692992"/>
            <a:ext cx="1768595" cy="1187773"/>
          </a:xfrm>
          <a:prstGeom prst="rect">
            <a:avLst/>
          </a:prstGeom>
        </p:spPr>
      </p:pic>
      <p:pic>
        <p:nvPicPr>
          <p:cNvPr id="7" name="Picture 6" descr="A roller coaster in a city">
            <a:extLst>
              <a:ext uri="{FF2B5EF4-FFF2-40B4-BE49-F238E27FC236}">
                <a16:creationId xmlns:a16="http://schemas.microsoft.com/office/drawing/2014/main" id="{FD55D815-11F9-9F0B-427F-5634E0C39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35" y="2686605"/>
            <a:ext cx="1775125" cy="1187773"/>
          </a:xfrm>
          <a:prstGeom prst="rect">
            <a:avLst/>
          </a:prstGeom>
        </p:spPr>
      </p:pic>
      <p:pic>
        <p:nvPicPr>
          <p:cNvPr id="27" name="Picture 26" descr="A building with a curved glass wall and a lawn&#10;&#10;Description automatically generated with medium confidence">
            <a:extLst>
              <a:ext uri="{FF2B5EF4-FFF2-40B4-BE49-F238E27FC236}">
                <a16:creationId xmlns:a16="http://schemas.microsoft.com/office/drawing/2014/main" id="{075DE54A-1883-85A4-F3E9-A9D3393DE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75" y="4574798"/>
            <a:ext cx="1782774" cy="1187773"/>
          </a:xfrm>
          <a:prstGeom prst="rect">
            <a:avLst/>
          </a:prstGeom>
        </p:spPr>
      </p:pic>
      <p:pic>
        <p:nvPicPr>
          <p:cNvPr id="33" name="Picture 32" descr="An aerial view of a small island with boats and buildings&#10;&#10;Description automatically generated">
            <a:extLst>
              <a:ext uri="{FF2B5EF4-FFF2-40B4-BE49-F238E27FC236}">
                <a16:creationId xmlns:a16="http://schemas.microsoft.com/office/drawing/2014/main" id="{86E6D7E0-7FE3-DB0F-B37A-CD8E41675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34" y="4574798"/>
            <a:ext cx="1775125" cy="11877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6951678-F28B-7377-D1B3-A853E9D8684E}"/>
              </a:ext>
            </a:extLst>
          </p:cNvPr>
          <p:cNvSpPr txBox="1"/>
          <p:nvPr/>
        </p:nvSpPr>
        <p:spPr>
          <a:xfrm>
            <a:off x="2056933" y="1851420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HELSINGIN NÄHTÄVYYKSIÄ</a:t>
            </a:r>
            <a:endParaRPr lang="fi-FI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A406B8-6F13-0E8C-F577-A6BA2E5C1B7E}"/>
              </a:ext>
            </a:extLst>
          </p:cNvPr>
          <p:cNvSpPr/>
          <p:nvPr/>
        </p:nvSpPr>
        <p:spPr>
          <a:xfrm>
            <a:off x="1212660" y="2683736"/>
            <a:ext cx="1768595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A314A-6B5A-CD24-42DE-40AD0CDD412C}"/>
              </a:ext>
            </a:extLst>
          </p:cNvPr>
          <p:cNvSpPr/>
          <p:nvPr/>
        </p:nvSpPr>
        <p:spPr>
          <a:xfrm>
            <a:off x="3124598" y="2684915"/>
            <a:ext cx="1768595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813A9-31E1-7F86-490C-852D3DAC524E}"/>
              </a:ext>
            </a:extLst>
          </p:cNvPr>
          <p:cNvSpPr/>
          <p:nvPr/>
        </p:nvSpPr>
        <p:spPr>
          <a:xfrm>
            <a:off x="1188270" y="4570031"/>
            <a:ext cx="1786179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C78987-4C64-2E71-8302-B6193B7A5FD0}"/>
              </a:ext>
            </a:extLst>
          </p:cNvPr>
          <p:cNvSpPr/>
          <p:nvPr/>
        </p:nvSpPr>
        <p:spPr>
          <a:xfrm>
            <a:off x="3121334" y="4570031"/>
            <a:ext cx="1771859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7B8138-162D-2C1F-4956-35D22E3FA8FA}"/>
              </a:ext>
            </a:extLst>
          </p:cNvPr>
          <p:cNvCxnSpPr>
            <a:cxnSpLocks/>
          </p:cNvCxnSpPr>
          <p:nvPr/>
        </p:nvCxnSpPr>
        <p:spPr>
          <a:xfrm>
            <a:off x="914402" y="2479430"/>
            <a:ext cx="4293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66D23E-F5B6-30B3-9C56-AF40E0FF6524}"/>
              </a:ext>
            </a:extLst>
          </p:cNvPr>
          <p:cNvSpPr txBox="1"/>
          <p:nvPr/>
        </p:nvSpPr>
        <p:spPr>
          <a:xfrm>
            <a:off x="1269667" y="3939963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Kansallismuseo</a:t>
            </a:r>
            <a:endParaRPr lang="fi-FI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AFDE15-2E89-3D62-F0A9-AEA5B58B80DD}"/>
              </a:ext>
            </a:extLst>
          </p:cNvPr>
          <p:cNvSpPr txBox="1"/>
          <p:nvPr/>
        </p:nvSpPr>
        <p:spPr>
          <a:xfrm>
            <a:off x="3177050" y="3939963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Linnanmäki</a:t>
            </a:r>
            <a:endParaRPr lang="fi-FI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A83025-3844-5182-7293-667838E18827}"/>
              </a:ext>
            </a:extLst>
          </p:cNvPr>
          <p:cNvSpPr txBox="1"/>
          <p:nvPr/>
        </p:nvSpPr>
        <p:spPr>
          <a:xfrm>
            <a:off x="1251146" y="5842757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Kiasma</a:t>
            </a:r>
            <a:endParaRPr lang="fi-FI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C5108D-94C1-13B6-FD6B-F589410E7C6A}"/>
              </a:ext>
            </a:extLst>
          </p:cNvPr>
          <p:cNvSpPr txBox="1"/>
          <p:nvPr/>
        </p:nvSpPr>
        <p:spPr>
          <a:xfrm>
            <a:off x="3177050" y="5842757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Suomenlinna</a:t>
            </a:r>
            <a:endParaRPr lang="fi-FI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ECC592-786A-D9DC-A3DE-3117437EBAA2}"/>
              </a:ext>
            </a:extLst>
          </p:cNvPr>
          <p:cNvSpPr/>
          <p:nvPr/>
        </p:nvSpPr>
        <p:spPr>
          <a:xfrm>
            <a:off x="914402" y="1689315"/>
            <a:ext cx="4293030" cy="790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17C963-E8E6-8F5B-254F-EF8E6366FFCD}"/>
              </a:ext>
            </a:extLst>
          </p:cNvPr>
          <p:cNvSpPr txBox="1"/>
          <p:nvPr/>
        </p:nvSpPr>
        <p:spPr>
          <a:xfrm>
            <a:off x="7774863" y="1812244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HELSINGIN NÄHTÄVYYKSIÄ</a:t>
            </a:r>
            <a:endParaRPr lang="fi-FI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E32D2A-1CE3-108E-30B0-2B65F8F3E327}"/>
              </a:ext>
            </a:extLst>
          </p:cNvPr>
          <p:cNvSpPr txBox="1"/>
          <p:nvPr/>
        </p:nvSpPr>
        <p:spPr>
          <a:xfrm>
            <a:off x="7551990" y="2111054"/>
            <a:ext cx="390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b="1" dirty="0"/>
              <a:t>Linnanmäki Kansallismuseo Kiasma Suomenlinna Yhteystiedot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85BE44-4415-B7F9-F4FE-AD2E7D93BB7D}"/>
              </a:ext>
            </a:extLst>
          </p:cNvPr>
          <p:cNvSpPr/>
          <p:nvPr/>
        </p:nvSpPr>
        <p:spPr>
          <a:xfrm>
            <a:off x="6653941" y="1691776"/>
            <a:ext cx="4293030" cy="790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A4C816-329E-B1A8-94AD-0ED446145761}"/>
              </a:ext>
            </a:extLst>
          </p:cNvPr>
          <p:cNvCxnSpPr>
            <a:cxnSpLocks/>
          </p:cNvCxnSpPr>
          <p:nvPr/>
        </p:nvCxnSpPr>
        <p:spPr>
          <a:xfrm>
            <a:off x="6653941" y="2423818"/>
            <a:ext cx="4286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A roller coaster in a city">
            <a:extLst>
              <a:ext uri="{FF2B5EF4-FFF2-40B4-BE49-F238E27FC236}">
                <a16:creationId xmlns:a16="http://schemas.microsoft.com/office/drawing/2014/main" id="{C1490382-F6B5-E353-A137-D65DAB6B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2926750"/>
            <a:ext cx="2667821" cy="177854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53A5FA6-D90E-6BF4-E918-7AF196796D21}"/>
              </a:ext>
            </a:extLst>
          </p:cNvPr>
          <p:cNvSpPr txBox="1"/>
          <p:nvPr/>
        </p:nvSpPr>
        <p:spPr>
          <a:xfrm>
            <a:off x="7406816" y="2488104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Linnanmäki</a:t>
            </a:r>
            <a:endParaRPr lang="fi-FI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23D74E-63DF-50ED-5E26-8C4E3C8F3220}"/>
              </a:ext>
            </a:extLst>
          </p:cNvPr>
          <p:cNvSpPr/>
          <p:nvPr/>
        </p:nvSpPr>
        <p:spPr>
          <a:xfrm>
            <a:off x="9088624" y="5465618"/>
            <a:ext cx="1073262" cy="5091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0B4B02A-2646-3FF1-5779-14AC897F3806}"/>
              </a:ext>
            </a:extLst>
          </p:cNvPr>
          <p:cNvSpPr/>
          <p:nvPr/>
        </p:nvSpPr>
        <p:spPr>
          <a:xfrm>
            <a:off x="7486501" y="5465618"/>
            <a:ext cx="1580740" cy="5091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8D43EB-B107-8E63-A740-3A839A10B0DD}"/>
              </a:ext>
            </a:extLst>
          </p:cNvPr>
          <p:cNvSpPr txBox="1"/>
          <p:nvPr/>
        </p:nvSpPr>
        <p:spPr>
          <a:xfrm>
            <a:off x="7397076" y="5198269"/>
            <a:ext cx="16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Reittiohjeet</a:t>
            </a:r>
            <a:endParaRPr lang="fi-FI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68AD5-B75E-F5FD-DEF6-ED5D50282FC9}"/>
              </a:ext>
            </a:extLst>
          </p:cNvPr>
          <p:cNvSpPr txBox="1"/>
          <p:nvPr/>
        </p:nvSpPr>
        <p:spPr>
          <a:xfrm>
            <a:off x="9005454" y="5205328"/>
            <a:ext cx="16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Linkit</a:t>
            </a:r>
            <a:endParaRPr lang="fi-FI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7C46F7-1242-A8CF-FD88-6887B7CDF6CE}"/>
              </a:ext>
            </a:extLst>
          </p:cNvPr>
          <p:cNvSpPr txBox="1"/>
          <p:nvPr/>
        </p:nvSpPr>
        <p:spPr>
          <a:xfrm>
            <a:off x="3047134" y="3244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ODY</a:t>
            </a:r>
            <a:endParaRPr lang="fi-FI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85DC27-B8CB-4F54-4EB3-07E18D5D9FF1}"/>
              </a:ext>
            </a:extLst>
          </p:cNvPr>
          <p:cNvSpPr txBox="1"/>
          <p:nvPr/>
        </p:nvSpPr>
        <p:spPr>
          <a:xfrm>
            <a:off x="7859639" y="557877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Google Maps</a:t>
            </a:r>
            <a:endParaRPr lang="fi-FI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312040-17C4-3DDA-3657-F50B2F968781}"/>
              </a:ext>
            </a:extLst>
          </p:cNvPr>
          <p:cNvSpPr txBox="1"/>
          <p:nvPr/>
        </p:nvSpPr>
        <p:spPr>
          <a:xfrm>
            <a:off x="9133243" y="5489386"/>
            <a:ext cx="6142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1C6"/>
                </a:solidFill>
              </a:rPr>
              <a:t>Linkki 1</a:t>
            </a:r>
          </a:p>
          <a:p>
            <a:r>
              <a:rPr lang="en-US" sz="1100" dirty="0">
                <a:solidFill>
                  <a:srgbClr val="0021C6"/>
                </a:solidFill>
              </a:rPr>
              <a:t>Linkki 2</a:t>
            </a:r>
          </a:p>
          <a:p>
            <a:endParaRPr lang="fi-FI" sz="1100" b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D385DD-8770-6340-B66A-8F7B05FB7E55}"/>
              </a:ext>
            </a:extLst>
          </p:cNvPr>
          <p:cNvCxnSpPr>
            <a:cxnSpLocks/>
          </p:cNvCxnSpPr>
          <p:nvPr/>
        </p:nvCxnSpPr>
        <p:spPr>
          <a:xfrm>
            <a:off x="6653940" y="6027423"/>
            <a:ext cx="4286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593269-A092-FC99-392C-2A0A79A02E8F}"/>
              </a:ext>
            </a:extLst>
          </p:cNvPr>
          <p:cNvSpPr txBox="1"/>
          <p:nvPr/>
        </p:nvSpPr>
        <p:spPr>
          <a:xfrm>
            <a:off x="7364859" y="6137386"/>
            <a:ext cx="390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b="1" dirty="0"/>
              <a:t>Linnanmäki Kansallismuseo Kiasma Suomenlinna Yhteystiedot</a:t>
            </a:r>
          </a:p>
        </p:txBody>
      </p:sp>
    </p:spTree>
    <p:extLst>
      <p:ext uri="{BB962C8B-B14F-4D97-AF65-F5344CB8AC3E}">
        <p14:creationId xmlns:p14="http://schemas.microsoft.com/office/powerpoint/2010/main" val="403861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1E64-AB9D-D98E-ED5E-3FAE593B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F5C8E-8D06-BC00-8C40-34C480421866}"/>
              </a:ext>
            </a:extLst>
          </p:cNvPr>
          <p:cNvSpPr txBox="1"/>
          <p:nvPr/>
        </p:nvSpPr>
        <p:spPr>
          <a:xfrm>
            <a:off x="3712366" y="309966"/>
            <a:ext cx="4767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KESKISUURET NÄYTÖT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D5CAE-8B6B-0390-F8CE-A25020345998}"/>
              </a:ext>
            </a:extLst>
          </p:cNvPr>
          <p:cNvSpPr/>
          <p:nvPr/>
        </p:nvSpPr>
        <p:spPr>
          <a:xfrm>
            <a:off x="914402" y="1689315"/>
            <a:ext cx="4293030" cy="4773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B7A6D-D0DF-CBB3-3D8A-3D7A552CA95D}"/>
              </a:ext>
            </a:extLst>
          </p:cNvPr>
          <p:cNvSpPr txBox="1"/>
          <p:nvPr/>
        </p:nvSpPr>
        <p:spPr>
          <a:xfrm>
            <a:off x="1748915" y="2178686"/>
            <a:ext cx="390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b="1" dirty="0"/>
              <a:t>Linnanmäki Kansallismuseo Kiasma Suomenlinna Yhteystiedot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C30046-3B36-96B6-636E-50DAF5906118}"/>
              </a:ext>
            </a:extLst>
          </p:cNvPr>
          <p:cNvSpPr/>
          <p:nvPr/>
        </p:nvSpPr>
        <p:spPr>
          <a:xfrm>
            <a:off x="6653941" y="1689315"/>
            <a:ext cx="4293030" cy="4773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5F7F1E0-7E5A-75DC-832C-F9479AA85DA9}"/>
              </a:ext>
            </a:extLst>
          </p:cNvPr>
          <p:cNvSpPr/>
          <p:nvPr/>
        </p:nvSpPr>
        <p:spPr>
          <a:xfrm>
            <a:off x="5485387" y="3799453"/>
            <a:ext cx="921596" cy="492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33731B-C18A-87AD-4D55-5579C765E892}"/>
              </a:ext>
            </a:extLst>
          </p:cNvPr>
          <p:cNvSpPr txBox="1"/>
          <p:nvPr/>
        </p:nvSpPr>
        <p:spPr>
          <a:xfrm>
            <a:off x="2402457" y="93557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ETUSIVU</a:t>
            </a:r>
            <a:endParaRPr lang="fi-FI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532B4-B482-A7A6-D2E2-D51A9F6BBB5E}"/>
              </a:ext>
            </a:extLst>
          </p:cNvPr>
          <p:cNvSpPr txBox="1"/>
          <p:nvPr/>
        </p:nvSpPr>
        <p:spPr>
          <a:xfrm>
            <a:off x="7946606" y="1147094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2 - KOHDESIVU</a:t>
            </a:r>
            <a:endParaRPr lang="fi-FI" b="1" dirty="0"/>
          </a:p>
        </p:txBody>
      </p:sp>
      <p:pic>
        <p:nvPicPr>
          <p:cNvPr id="6" name="Picture 5" descr="National Museum of Finland with a tower&#10;&#10;Description automatically generated">
            <a:extLst>
              <a:ext uri="{FF2B5EF4-FFF2-40B4-BE49-F238E27FC236}">
                <a16:creationId xmlns:a16="http://schemas.microsoft.com/office/drawing/2014/main" id="{CE08467A-8E7A-5A30-22B5-6A623DAA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61" y="2692992"/>
            <a:ext cx="1768595" cy="1187773"/>
          </a:xfrm>
          <a:prstGeom prst="rect">
            <a:avLst/>
          </a:prstGeom>
        </p:spPr>
      </p:pic>
      <p:pic>
        <p:nvPicPr>
          <p:cNvPr id="7" name="Picture 6" descr="A roller coaster in a city">
            <a:extLst>
              <a:ext uri="{FF2B5EF4-FFF2-40B4-BE49-F238E27FC236}">
                <a16:creationId xmlns:a16="http://schemas.microsoft.com/office/drawing/2014/main" id="{1769DF55-E382-E462-92D0-FB823683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35" y="2686605"/>
            <a:ext cx="1775125" cy="1187773"/>
          </a:xfrm>
          <a:prstGeom prst="rect">
            <a:avLst/>
          </a:prstGeom>
        </p:spPr>
      </p:pic>
      <p:pic>
        <p:nvPicPr>
          <p:cNvPr id="27" name="Picture 26" descr="A building with a curved glass wall and a lawn&#10;&#10;Description automatically generated with medium confidence">
            <a:extLst>
              <a:ext uri="{FF2B5EF4-FFF2-40B4-BE49-F238E27FC236}">
                <a16:creationId xmlns:a16="http://schemas.microsoft.com/office/drawing/2014/main" id="{03D67403-4B1A-9649-AFD0-987A4B825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75" y="4574798"/>
            <a:ext cx="1782774" cy="1187773"/>
          </a:xfrm>
          <a:prstGeom prst="rect">
            <a:avLst/>
          </a:prstGeom>
        </p:spPr>
      </p:pic>
      <p:pic>
        <p:nvPicPr>
          <p:cNvPr id="33" name="Picture 32" descr="An aerial view of a small island with boats and buildings&#10;&#10;Description automatically generated">
            <a:extLst>
              <a:ext uri="{FF2B5EF4-FFF2-40B4-BE49-F238E27FC236}">
                <a16:creationId xmlns:a16="http://schemas.microsoft.com/office/drawing/2014/main" id="{602A8B44-A437-0E51-FDFD-12A93CE11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34" y="4574798"/>
            <a:ext cx="1775125" cy="11877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5BC362E-639B-04A5-147F-68E70D06A66D}"/>
              </a:ext>
            </a:extLst>
          </p:cNvPr>
          <p:cNvSpPr txBox="1"/>
          <p:nvPr/>
        </p:nvSpPr>
        <p:spPr>
          <a:xfrm>
            <a:off x="2056933" y="1851420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HELSINGIN NÄHTÄVYYKSIÄ</a:t>
            </a:r>
            <a:endParaRPr lang="fi-FI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5E77CC-8D6F-BFA7-987C-BAE5DCABDA5C}"/>
              </a:ext>
            </a:extLst>
          </p:cNvPr>
          <p:cNvSpPr/>
          <p:nvPr/>
        </p:nvSpPr>
        <p:spPr>
          <a:xfrm>
            <a:off x="1212660" y="2683736"/>
            <a:ext cx="1768595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66A26C-FA4A-46CC-78CA-2B0A4F4918A6}"/>
              </a:ext>
            </a:extLst>
          </p:cNvPr>
          <p:cNvSpPr/>
          <p:nvPr/>
        </p:nvSpPr>
        <p:spPr>
          <a:xfrm>
            <a:off x="3124598" y="2684915"/>
            <a:ext cx="1768595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93D480-9C7E-442B-C465-83C237D79B16}"/>
              </a:ext>
            </a:extLst>
          </p:cNvPr>
          <p:cNvSpPr/>
          <p:nvPr/>
        </p:nvSpPr>
        <p:spPr>
          <a:xfrm>
            <a:off x="1188270" y="4570031"/>
            <a:ext cx="1786179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6F0F59-1B52-B95F-B6FC-57D21DC4369C}"/>
              </a:ext>
            </a:extLst>
          </p:cNvPr>
          <p:cNvSpPr/>
          <p:nvPr/>
        </p:nvSpPr>
        <p:spPr>
          <a:xfrm>
            <a:off x="3121334" y="4570031"/>
            <a:ext cx="1771859" cy="172224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03FA59-D664-74BC-3A1E-680DFFF980E0}"/>
              </a:ext>
            </a:extLst>
          </p:cNvPr>
          <p:cNvCxnSpPr>
            <a:cxnSpLocks/>
          </p:cNvCxnSpPr>
          <p:nvPr/>
        </p:nvCxnSpPr>
        <p:spPr>
          <a:xfrm>
            <a:off x="914402" y="2479430"/>
            <a:ext cx="4293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2272A9F-1111-3461-BD20-B0951427A887}"/>
              </a:ext>
            </a:extLst>
          </p:cNvPr>
          <p:cNvSpPr txBox="1"/>
          <p:nvPr/>
        </p:nvSpPr>
        <p:spPr>
          <a:xfrm>
            <a:off x="1269667" y="3939963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Kansallismuseo</a:t>
            </a:r>
            <a:endParaRPr lang="fi-FI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1BC9A3-EC79-EE39-C439-9B70DB4B59A4}"/>
              </a:ext>
            </a:extLst>
          </p:cNvPr>
          <p:cNvSpPr txBox="1"/>
          <p:nvPr/>
        </p:nvSpPr>
        <p:spPr>
          <a:xfrm>
            <a:off x="3177050" y="3939963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Linnanmäki</a:t>
            </a:r>
            <a:endParaRPr lang="fi-FI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A9D303-D72F-389C-423F-7252465DE206}"/>
              </a:ext>
            </a:extLst>
          </p:cNvPr>
          <p:cNvSpPr txBox="1"/>
          <p:nvPr/>
        </p:nvSpPr>
        <p:spPr>
          <a:xfrm>
            <a:off x="1251146" y="5842757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Kiasma</a:t>
            </a:r>
            <a:endParaRPr lang="fi-FI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0746AD-1679-5CAC-727C-72F8AB80F8BE}"/>
              </a:ext>
            </a:extLst>
          </p:cNvPr>
          <p:cNvSpPr txBox="1"/>
          <p:nvPr/>
        </p:nvSpPr>
        <p:spPr>
          <a:xfrm>
            <a:off x="3177050" y="5842757"/>
            <a:ext cx="16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Suomenlinna</a:t>
            </a:r>
            <a:endParaRPr lang="fi-FI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EA0305-AFFD-E7E3-912C-937E6AE52CCB}"/>
              </a:ext>
            </a:extLst>
          </p:cNvPr>
          <p:cNvSpPr/>
          <p:nvPr/>
        </p:nvSpPr>
        <p:spPr>
          <a:xfrm>
            <a:off x="914402" y="1689315"/>
            <a:ext cx="4293030" cy="790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0EB747-EF02-A309-CDC9-425B36904093}"/>
              </a:ext>
            </a:extLst>
          </p:cNvPr>
          <p:cNvSpPr txBox="1"/>
          <p:nvPr/>
        </p:nvSpPr>
        <p:spPr>
          <a:xfrm>
            <a:off x="7774863" y="1812244"/>
            <a:ext cx="21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HELSINGIN NÄHTÄVYYKSIÄ</a:t>
            </a:r>
            <a:endParaRPr lang="fi-FI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7A5AC-BF51-2715-9E93-4FAA9EF389BD}"/>
              </a:ext>
            </a:extLst>
          </p:cNvPr>
          <p:cNvSpPr txBox="1"/>
          <p:nvPr/>
        </p:nvSpPr>
        <p:spPr>
          <a:xfrm>
            <a:off x="7551990" y="2111054"/>
            <a:ext cx="390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b="1" dirty="0"/>
              <a:t>Linnanmäki Kansallismuseo Kiasma Suomenlinna Yhteystiedot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C78358-3EBE-DF81-C470-E3CA3F88415F}"/>
              </a:ext>
            </a:extLst>
          </p:cNvPr>
          <p:cNvSpPr/>
          <p:nvPr/>
        </p:nvSpPr>
        <p:spPr>
          <a:xfrm>
            <a:off x="6653941" y="1691776"/>
            <a:ext cx="4293030" cy="790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03EB7A-5BED-9822-612D-0D91E3A45989}"/>
              </a:ext>
            </a:extLst>
          </p:cNvPr>
          <p:cNvCxnSpPr>
            <a:cxnSpLocks/>
          </p:cNvCxnSpPr>
          <p:nvPr/>
        </p:nvCxnSpPr>
        <p:spPr>
          <a:xfrm>
            <a:off x="6653941" y="2423818"/>
            <a:ext cx="4286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C13CC5-AD3C-E892-C4B0-F84A0455BFCA}"/>
              </a:ext>
            </a:extLst>
          </p:cNvPr>
          <p:cNvSpPr txBox="1"/>
          <p:nvPr/>
        </p:nvSpPr>
        <p:spPr>
          <a:xfrm>
            <a:off x="3047134" y="32443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ODY</a:t>
            </a:r>
            <a:endParaRPr lang="fi-FI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78B653-3304-4239-B26A-1E660DA68BF9}"/>
              </a:ext>
            </a:extLst>
          </p:cNvPr>
          <p:cNvCxnSpPr>
            <a:cxnSpLocks/>
          </p:cNvCxnSpPr>
          <p:nvPr/>
        </p:nvCxnSpPr>
        <p:spPr>
          <a:xfrm>
            <a:off x="6653940" y="6027423"/>
            <a:ext cx="4286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11D6E23-DEAC-EFC4-1766-E0F54AE5034B}"/>
              </a:ext>
            </a:extLst>
          </p:cNvPr>
          <p:cNvSpPr txBox="1"/>
          <p:nvPr/>
        </p:nvSpPr>
        <p:spPr>
          <a:xfrm>
            <a:off x="7364859" y="6137386"/>
            <a:ext cx="390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" b="1" dirty="0"/>
              <a:t>Linnanmäki Kansallismuseo Kiasma Suomenlinna Yhteystiedot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39A3A-3D14-43AC-0190-A02AB7A3A7F3}"/>
              </a:ext>
            </a:extLst>
          </p:cNvPr>
          <p:cNvSpPr txBox="1"/>
          <p:nvPr/>
        </p:nvSpPr>
        <p:spPr>
          <a:xfrm>
            <a:off x="6984144" y="2607594"/>
            <a:ext cx="215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Yhteystiedot</a:t>
            </a:r>
          </a:p>
          <a:p>
            <a:endParaRPr lang="en-US" sz="1200" dirty="0"/>
          </a:p>
          <a:p>
            <a:r>
              <a:rPr lang="en-US" sz="1200" dirty="0"/>
              <a:t>Yhteys &amp; osoitetiedot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FE780-8034-90DF-49F5-94637C4F6C9B}"/>
              </a:ext>
            </a:extLst>
          </p:cNvPr>
          <p:cNvSpPr/>
          <p:nvPr/>
        </p:nvSpPr>
        <p:spPr>
          <a:xfrm>
            <a:off x="7015298" y="3379629"/>
            <a:ext cx="2127738" cy="8309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9983D-894A-78D1-F6F2-EF370C7DDF61}"/>
              </a:ext>
            </a:extLst>
          </p:cNvPr>
          <p:cNvSpPr txBox="1"/>
          <p:nvPr/>
        </p:nvSpPr>
        <p:spPr>
          <a:xfrm>
            <a:off x="7628644" y="3644843"/>
            <a:ext cx="60974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Google Maps</a:t>
            </a:r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216906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255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Einola Henrik</dc:creator>
  <cp:lastModifiedBy>Einola Henrik</cp:lastModifiedBy>
  <cp:revision>1</cp:revision>
  <dcterms:created xsi:type="dcterms:W3CDTF">2024-02-15T12:42:36Z</dcterms:created>
  <dcterms:modified xsi:type="dcterms:W3CDTF">2024-02-18T17:49:15Z</dcterms:modified>
</cp:coreProperties>
</file>