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F73C8-A76A-4BCA-9B28-92A2DDD63B70}" v="6" dt="2024-02-17T16:07:44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nola Henrik" userId="81ed6ec0-2089-42b0-836c-28b599489eeb" providerId="ADAL" clId="{A36F73C8-A76A-4BCA-9B28-92A2DDD63B70}"/>
    <pc:docChg chg="undo custSel modSld">
      <pc:chgData name="Einola Henrik" userId="81ed6ec0-2089-42b0-836c-28b599489eeb" providerId="ADAL" clId="{A36F73C8-A76A-4BCA-9B28-92A2DDD63B70}" dt="2024-02-18T18:53:31.136" v="142" actId="20577"/>
      <pc:docMkLst>
        <pc:docMk/>
      </pc:docMkLst>
      <pc:sldChg chg="addSp delSp modSp mod">
        <pc:chgData name="Einola Henrik" userId="81ed6ec0-2089-42b0-836c-28b599489eeb" providerId="ADAL" clId="{A36F73C8-A76A-4BCA-9B28-92A2DDD63B70}" dt="2024-02-18T18:53:31.136" v="142" actId="20577"/>
        <pc:sldMkLst>
          <pc:docMk/>
          <pc:sldMk cId="4127769189" sldId="256"/>
        </pc:sldMkLst>
        <pc:spChg chg="mod">
          <ac:chgData name="Einola Henrik" userId="81ed6ec0-2089-42b0-836c-28b599489eeb" providerId="ADAL" clId="{A36F73C8-A76A-4BCA-9B28-92A2DDD63B70}" dt="2024-02-17T16:05:03.436" v="36" actId="255"/>
          <ac:spMkLst>
            <pc:docMk/>
            <pc:sldMk cId="4127769189" sldId="256"/>
            <ac:spMk id="6" creationId="{5A4CA39F-828F-D165-B6F1-203F95BD2575}"/>
          </ac:spMkLst>
        </pc:spChg>
        <pc:spChg chg="mod">
          <ac:chgData name="Einola Henrik" userId="81ed6ec0-2089-42b0-836c-28b599489eeb" providerId="ADAL" clId="{A36F73C8-A76A-4BCA-9B28-92A2DDD63B70}" dt="2024-02-17T16:05:50.720" v="51" actId="1076"/>
          <ac:spMkLst>
            <pc:docMk/>
            <pc:sldMk cId="4127769189" sldId="256"/>
            <ac:spMk id="7" creationId="{96F26050-7A83-F5ED-9956-AE7344699A9E}"/>
          </ac:spMkLst>
        </pc:spChg>
        <pc:spChg chg="mod">
          <ac:chgData name="Einola Henrik" userId="81ed6ec0-2089-42b0-836c-28b599489eeb" providerId="ADAL" clId="{A36F73C8-A76A-4BCA-9B28-92A2DDD63B70}" dt="2024-02-17T16:05:03.436" v="36" actId="255"/>
          <ac:spMkLst>
            <pc:docMk/>
            <pc:sldMk cId="4127769189" sldId="256"/>
            <ac:spMk id="18" creationId="{B860E2A6-FB00-ED20-6BA6-361CE51EBB2F}"/>
          </ac:spMkLst>
        </pc:spChg>
        <pc:spChg chg="mod">
          <ac:chgData name="Einola Henrik" userId="81ed6ec0-2089-42b0-836c-28b599489eeb" providerId="ADAL" clId="{A36F73C8-A76A-4BCA-9B28-92A2DDD63B70}" dt="2024-02-17T16:06:12.044" v="79" actId="20577"/>
          <ac:spMkLst>
            <pc:docMk/>
            <pc:sldMk cId="4127769189" sldId="256"/>
            <ac:spMk id="19" creationId="{B21FD173-F336-C3C7-1F4E-3FB10AFC791F}"/>
          </ac:spMkLst>
        </pc:spChg>
        <pc:spChg chg="mod">
          <ac:chgData name="Einola Henrik" userId="81ed6ec0-2089-42b0-836c-28b599489eeb" providerId="ADAL" clId="{A36F73C8-A76A-4BCA-9B28-92A2DDD63B70}" dt="2024-02-17T16:05:46.356" v="49" actId="1076"/>
          <ac:spMkLst>
            <pc:docMk/>
            <pc:sldMk cId="4127769189" sldId="256"/>
            <ac:spMk id="20" creationId="{6CB9EBE5-2683-C330-AAF7-5CBF5A345BC4}"/>
          </ac:spMkLst>
        </pc:spChg>
        <pc:spChg chg="mod">
          <ac:chgData name="Einola Henrik" userId="81ed6ec0-2089-42b0-836c-28b599489eeb" providerId="ADAL" clId="{A36F73C8-A76A-4BCA-9B28-92A2DDD63B70}" dt="2024-02-17T16:06:24.898" v="107" actId="20577"/>
          <ac:spMkLst>
            <pc:docMk/>
            <pc:sldMk cId="4127769189" sldId="256"/>
            <ac:spMk id="21" creationId="{0D37CCBF-B7C1-6D29-6974-497FE2FE3D4A}"/>
          </ac:spMkLst>
        </pc:spChg>
        <pc:spChg chg="mod">
          <ac:chgData name="Einola Henrik" userId="81ed6ec0-2089-42b0-836c-28b599489eeb" providerId="ADAL" clId="{A36F73C8-A76A-4BCA-9B28-92A2DDD63B70}" dt="2024-02-17T16:05:18.316" v="40" actId="1076"/>
          <ac:spMkLst>
            <pc:docMk/>
            <pc:sldMk cId="4127769189" sldId="256"/>
            <ac:spMk id="22" creationId="{86166D26-AC7C-7860-F1D6-A18F14C30631}"/>
          </ac:spMkLst>
        </pc:spChg>
        <pc:spChg chg="mod">
          <ac:chgData name="Einola Henrik" userId="81ed6ec0-2089-42b0-836c-28b599489eeb" providerId="ADAL" clId="{A36F73C8-A76A-4BCA-9B28-92A2DDD63B70}" dt="2024-02-17T16:06:35.155" v="119" actId="20577"/>
          <ac:spMkLst>
            <pc:docMk/>
            <pc:sldMk cId="4127769189" sldId="256"/>
            <ac:spMk id="23" creationId="{A99378AF-8B98-8F16-6365-ED9C017ED794}"/>
          </ac:spMkLst>
        </pc:spChg>
        <pc:spChg chg="mod">
          <ac:chgData name="Einola Henrik" userId="81ed6ec0-2089-42b0-836c-28b599489eeb" providerId="ADAL" clId="{A36F73C8-A76A-4BCA-9B28-92A2DDD63B70}" dt="2024-02-17T16:05:03.436" v="36" actId="255"/>
          <ac:spMkLst>
            <pc:docMk/>
            <pc:sldMk cId="4127769189" sldId="256"/>
            <ac:spMk id="24" creationId="{2184E6BE-84BD-3CEE-319A-8BDCDCC5F7CD}"/>
          </ac:spMkLst>
        </pc:spChg>
        <pc:spChg chg="mod">
          <ac:chgData name="Einola Henrik" userId="81ed6ec0-2089-42b0-836c-28b599489eeb" providerId="ADAL" clId="{A36F73C8-A76A-4BCA-9B28-92A2DDD63B70}" dt="2024-02-17T16:06:44.678" v="141" actId="20577"/>
          <ac:spMkLst>
            <pc:docMk/>
            <pc:sldMk cId="4127769189" sldId="256"/>
            <ac:spMk id="25" creationId="{B8D925D5-4DC9-21E0-5890-A281B1DC78FB}"/>
          </ac:spMkLst>
        </pc:spChg>
        <pc:spChg chg="mod">
          <ac:chgData name="Einola Henrik" userId="81ed6ec0-2089-42b0-836c-28b599489eeb" providerId="ADAL" clId="{A36F73C8-A76A-4BCA-9B28-92A2DDD63B70}" dt="2024-02-17T16:05:03.436" v="36" actId="255"/>
          <ac:spMkLst>
            <pc:docMk/>
            <pc:sldMk cId="4127769189" sldId="256"/>
            <ac:spMk id="35" creationId="{D1F9B221-E73E-1961-AEBE-924256F5AF1A}"/>
          </ac:spMkLst>
        </pc:spChg>
        <pc:spChg chg="mod">
          <ac:chgData name="Einola Henrik" userId="81ed6ec0-2089-42b0-836c-28b599489eeb" providerId="ADAL" clId="{A36F73C8-A76A-4BCA-9B28-92A2DDD63B70}" dt="2024-02-18T18:53:31.136" v="142" actId="20577"/>
          <ac:spMkLst>
            <pc:docMk/>
            <pc:sldMk cId="4127769189" sldId="256"/>
            <ac:spMk id="36" creationId="{9884C97A-E499-40F1-1931-DA93736AD6B3}"/>
          </ac:spMkLst>
        </pc:spChg>
        <pc:spChg chg="add mod">
          <ac:chgData name="Einola Henrik" userId="81ed6ec0-2089-42b0-836c-28b599489eeb" providerId="ADAL" clId="{A36F73C8-A76A-4BCA-9B28-92A2DDD63B70}" dt="2024-02-17T16:05:15.284" v="38"/>
          <ac:spMkLst>
            <pc:docMk/>
            <pc:sldMk cId="4127769189" sldId="256"/>
            <ac:spMk id="60" creationId="{8AD37F0D-F9B5-D86E-C6FE-FCAECFEDBC69}"/>
          </ac:spMkLst>
        </pc:spChg>
        <pc:spChg chg="add mod">
          <ac:chgData name="Einola Henrik" userId="81ed6ec0-2089-42b0-836c-28b599489eeb" providerId="ADAL" clId="{A36F73C8-A76A-4BCA-9B28-92A2DDD63B70}" dt="2024-02-17T16:05:15.284" v="38"/>
          <ac:spMkLst>
            <pc:docMk/>
            <pc:sldMk cId="4127769189" sldId="256"/>
            <ac:spMk id="61" creationId="{A781BBA7-3E07-0E0E-898E-6C3B8B30685F}"/>
          </ac:spMkLst>
        </pc:spChg>
        <pc:spChg chg="add mod">
          <ac:chgData name="Einola Henrik" userId="81ed6ec0-2089-42b0-836c-28b599489eeb" providerId="ADAL" clId="{A36F73C8-A76A-4BCA-9B28-92A2DDD63B70}" dt="2024-02-17T16:05:15.284" v="38"/>
          <ac:spMkLst>
            <pc:docMk/>
            <pc:sldMk cId="4127769189" sldId="256"/>
            <ac:spMk id="62" creationId="{312E3EDE-DA73-5D1B-8395-FDEA5167751E}"/>
          </ac:spMkLst>
        </pc:spChg>
        <pc:spChg chg="add mod">
          <ac:chgData name="Einola Henrik" userId="81ed6ec0-2089-42b0-836c-28b599489eeb" providerId="ADAL" clId="{A36F73C8-A76A-4BCA-9B28-92A2DDD63B70}" dt="2024-02-17T16:05:15.284" v="38"/>
          <ac:spMkLst>
            <pc:docMk/>
            <pc:sldMk cId="4127769189" sldId="256"/>
            <ac:spMk id="63" creationId="{9CE50B0E-EBEC-C424-0BF6-383CEF9D2CCA}"/>
          </ac:spMkLst>
        </pc:spChg>
        <pc:spChg chg="add mod">
          <ac:chgData name="Einola Henrik" userId="81ed6ec0-2089-42b0-836c-28b599489eeb" providerId="ADAL" clId="{A36F73C8-A76A-4BCA-9B28-92A2DDD63B70}" dt="2024-02-17T16:05:15.284" v="38"/>
          <ac:spMkLst>
            <pc:docMk/>
            <pc:sldMk cId="4127769189" sldId="256"/>
            <ac:spMk id="64" creationId="{47F76EF5-4D45-D5C7-75B4-DD2B87E120D6}"/>
          </ac:spMkLst>
        </pc:spChg>
        <pc:spChg chg="add mod">
          <ac:chgData name="Einola Henrik" userId="81ed6ec0-2089-42b0-836c-28b599489eeb" providerId="ADAL" clId="{A36F73C8-A76A-4BCA-9B28-92A2DDD63B70}" dt="2024-02-17T16:05:15.284" v="38"/>
          <ac:spMkLst>
            <pc:docMk/>
            <pc:sldMk cId="4127769189" sldId="256"/>
            <ac:spMk id="65" creationId="{4F91DCDD-F32C-0357-799C-A25F11CBA374}"/>
          </ac:spMkLst>
        </pc:spChg>
        <pc:spChg chg="add mod">
          <ac:chgData name="Einola Henrik" userId="81ed6ec0-2089-42b0-836c-28b599489eeb" providerId="ADAL" clId="{A36F73C8-A76A-4BCA-9B28-92A2DDD63B70}" dt="2024-02-17T16:05:15.284" v="38"/>
          <ac:spMkLst>
            <pc:docMk/>
            <pc:sldMk cId="4127769189" sldId="256"/>
            <ac:spMk id="66" creationId="{0387317F-A6C3-DC12-EA5D-A63C84312BE8}"/>
          </ac:spMkLst>
        </pc:spChg>
        <pc:spChg chg="add mod">
          <ac:chgData name="Einola Henrik" userId="81ed6ec0-2089-42b0-836c-28b599489eeb" providerId="ADAL" clId="{A36F73C8-A76A-4BCA-9B28-92A2DDD63B70}" dt="2024-02-17T16:05:15.284" v="38"/>
          <ac:spMkLst>
            <pc:docMk/>
            <pc:sldMk cId="4127769189" sldId="256"/>
            <ac:spMk id="67" creationId="{3D286A42-E37A-FB07-0DEB-EFCD33733352}"/>
          </ac:spMkLst>
        </pc:spChg>
        <pc:spChg chg="add mod">
          <ac:chgData name="Einola Henrik" userId="81ed6ec0-2089-42b0-836c-28b599489eeb" providerId="ADAL" clId="{A36F73C8-A76A-4BCA-9B28-92A2DDD63B70}" dt="2024-02-17T16:05:44.577" v="47"/>
          <ac:spMkLst>
            <pc:docMk/>
            <pc:sldMk cId="4127769189" sldId="256"/>
            <ac:spMk id="73" creationId="{BCBE2D84-1B4E-BDE8-058B-7A883BD67809}"/>
          </ac:spMkLst>
        </pc:spChg>
        <pc:spChg chg="add mod">
          <ac:chgData name="Einola Henrik" userId="81ed6ec0-2089-42b0-836c-28b599489eeb" providerId="ADAL" clId="{A36F73C8-A76A-4BCA-9B28-92A2DDD63B70}" dt="2024-02-17T16:05:44.577" v="47"/>
          <ac:spMkLst>
            <pc:docMk/>
            <pc:sldMk cId="4127769189" sldId="256"/>
            <ac:spMk id="74" creationId="{B203C237-677E-C602-C756-5B1053919424}"/>
          </ac:spMkLst>
        </pc:spChg>
        <pc:spChg chg="add mod">
          <ac:chgData name="Einola Henrik" userId="81ed6ec0-2089-42b0-836c-28b599489eeb" providerId="ADAL" clId="{A36F73C8-A76A-4BCA-9B28-92A2DDD63B70}" dt="2024-02-17T16:05:44.577" v="47"/>
          <ac:spMkLst>
            <pc:docMk/>
            <pc:sldMk cId="4127769189" sldId="256"/>
            <ac:spMk id="75" creationId="{ACF7501E-01C8-C5A7-F7B1-08DC9F9A6B46}"/>
          </ac:spMkLst>
        </pc:spChg>
        <pc:spChg chg="add mod">
          <ac:chgData name="Einola Henrik" userId="81ed6ec0-2089-42b0-836c-28b599489eeb" providerId="ADAL" clId="{A36F73C8-A76A-4BCA-9B28-92A2DDD63B70}" dt="2024-02-17T16:05:44.577" v="47"/>
          <ac:spMkLst>
            <pc:docMk/>
            <pc:sldMk cId="4127769189" sldId="256"/>
            <ac:spMk id="76" creationId="{BFF1AF4F-FB4E-4F3C-B92A-BA9E4F24C97C}"/>
          </ac:spMkLst>
        </pc:spChg>
        <pc:spChg chg="add mod">
          <ac:chgData name="Einola Henrik" userId="81ed6ec0-2089-42b0-836c-28b599489eeb" providerId="ADAL" clId="{A36F73C8-A76A-4BCA-9B28-92A2DDD63B70}" dt="2024-02-17T16:05:44.577" v="47"/>
          <ac:spMkLst>
            <pc:docMk/>
            <pc:sldMk cId="4127769189" sldId="256"/>
            <ac:spMk id="77" creationId="{B728C7B6-DFA8-DA83-0777-11D5458E96A1}"/>
          </ac:spMkLst>
        </pc:spChg>
        <pc:spChg chg="add mod">
          <ac:chgData name="Einola Henrik" userId="81ed6ec0-2089-42b0-836c-28b599489eeb" providerId="ADAL" clId="{A36F73C8-A76A-4BCA-9B28-92A2DDD63B70}" dt="2024-02-17T16:05:44.577" v="47"/>
          <ac:spMkLst>
            <pc:docMk/>
            <pc:sldMk cId="4127769189" sldId="256"/>
            <ac:spMk id="78" creationId="{1E16679D-8DF9-9C09-7F62-86E67709FF44}"/>
          </ac:spMkLst>
        </pc:spChg>
        <pc:spChg chg="add mod">
          <ac:chgData name="Einola Henrik" userId="81ed6ec0-2089-42b0-836c-28b599489eeb" providerId="ADAL" clId="{A36F73C8-A76A-4BCA-9B28-92A2DDD63B70}" dt="2024-02-17T16:05:44.577" v="47"/>
          <ac:spMkLst>
            <pc:docMk/>
            <pc:sldMk cId="4127769189" sldId="256"/>
            <ac:spMk id="79" creationId="{AC78AB7B-F368-6D61-E4D6-321FA4735CFA}"/>
          </ac:spMkLst>
        </pc:spChg>
        <pc:spChg chg="add mod">
          <ac:chgData name="Einola Henrik" userId="81ed6ec0-2089-42b0-836c-28b599489eeb" providerId="ADAL" clId="{A36F73C8-A76A-4BCA-9B28-92A2DDD63B70}" dt="2024-02-17T16:05:44.577" v="47"/>
          <ac:spMkLst>
            <pc:docMk/>
            <pc:sldMk cId="4127769189" sldId="256"/>
            <ac:spMk id="80" creationId="{F55452CE-B582-0649-F6EC-1E1860DBEC3A}"/>
          </ac:spMkLst>
        </pc:spChg>
        <pc:picChg chg="del">
          <ac:chgData name="Einola Henrik" userId="81ed6ec0-2089-42b0-836c-28b599489eeb" providerId="ADAL" clId="{A36F73C8-A76A-4BCA-9B28-92A2DDD63B70}" dt="2024-02-17T16:05:11.657" v="37" actId="478"/>
          <ac:picMkLst>
            <pc:docMk/>
            <pc:sldMk cId="4127769189" sldId="256"/>
            <ac:picMk id="34" creationId="{4F26A4A6-6512-0B9E-B288-72ED978BA19B}"/>
          </ac:picMkLst>
        </pc:picChg>
        <pc:cxnChg chg="add mod">
          <ac:chgData name="Einola Henrik" userId="81ed6ec0-2089-42b0-836c-28b599489eeb" providerId="ADAL" clId="{A36F73C8-A76A-4BCA-9B28-92A2DDD63B70}" dt="2024-02-17T16:05:15.284" v="38"/>
          <ac:cxnSpMkLst>
            <pc:docMk/>
            <pc:sldMk cId="4127769189" sldId="256"/>
            <ac:cxnSpMk id="68" creationId="{7C0E15E7-9FB5-D6F4-78B8-8DC7481B4231}"/>
          </ac:cxnSpMkLst>
        </pc:cxnChg>
        <pc:cxnChg chg="add mod">
          <ac:chgData name="Einola Henrik" userId="81ed6ec0-2089-42b0-836c-28b599489eeb" providerId="ADAL" clId="{A36F73C8-A76A-4BCA-9B28-92A2DDD63B70}" dt="2024-02-17T16:05:15.284" v="38"/>
          <ac:cxnSpMkLst>
            <pc:docMk/>
            <pc:sldMk cId="4127769189" sldId="256"/>
            <ac:cxnSpMk id="69" creationId="{9CEEE678-79BA-595F-4325-882467203BA3}"/>
          </ac:cxnSpMkLst>
        </pc:cxnChg>
        <pc:cxnChg chg="add mod">
          <ac:chgData name="Einola Henrik" userId="81ed6ec0-2089-42b0-836c-28b599489eeb" providerId="ADAL" clId="{A36F73C8-A76A-4BCA-9B28-92A2DDD63B70}" dt="2024-02-17T16:05:15.284" v="38"/>
          <ac:cxnSpMkLst>
            <pc:docMk/>
            <pc:sldMk cId="4127769189" sldId="256"/>
            <ac:cxnSpMk id="70" creationId="{68DA3549-8D29-BC5C-D5CB-276AF859B804}"/>
          </ac:cxnSpMkLst>
        </pc:cxnChg>
        <pc:cxnChg chg="add mod">
          <ac:chgData name="Einola Henrik" userId="81ed6ec0-2089-42b0-836c-28b599489eeb" providerId="ADAL" clId="{A36F73C8-A76A-4BCA-9B28-92A2DDD63B70}" dt="2024-02-17T16:05:15.284" v="38"/>
          <ac:cxnSpMkLst>
            <pc:docMk/>
            <pc:sldMk cId="4127769189" sldId="256"/>
            <ac:cxnSpMk id="71" creationId="{9FA51A9C-7A69-B746-CE9D-ABB4A310FA6B}"/>
          </ac:cxnSpMkLst>
        </pc:cxnChg>
        <pc:cxnChg chg="add mod">
          <ac:chgData name="Einola Henrik" userId="81ed6ec0-2089-42b0-836c-28b599489eeb" providerId="ADAL" clId="{A36F73C8-A76A-4BCA-9B28-92A2DDD63B70}" dt="2024-02-17T16:05:15.284" v="38"/>
          <ac:cxnSpMkLst>
            <pc:docMk/>
            <pc:sldMk cId="4127769189" sldId="256"/>
            <ac:cxnSpMk id="72" creationId="{E1D62D9A-C425-365E-1688-BF5C3270994E}"/>
          </ac:cxnSpMkLst>
        </pc:cxnChg>
        <pc:cxnChg chg="add mod">
          <ac:chgData name="Einola Henrik" userId="81ed6ec0-2089-42b0-836c-28b599489eeb" providerId="ADAL" clId="{A36F73C8-A76A-4BCA-9B28-92A2DDD63B70}" dt="2024-02-17T16:05:44.577" v="47"/>
          <ac:cxnSpMkLst>
            <pc:docMk/>
            <pc:sldMk cId="4127769189" sldId="256"/>
            <ac:cxnSpMk id="81" creationId="{B779AC43-7C64-9C90-841F-F337873FB57B}"/>
          </ac:cxnSpMkLst>
        </pc:cxnChg>
        <pc:cxnChg chg="add mod">
          <ac:chgData name="Einola Henrik" userId="81ed6ec0-2089-42b0-836c-28b599489eeb" providerId="ADAL" clId="{A36F73C8-A76A-4BCA-9B28-92A2DDD63B70}" dt="2024-02-17T16:05:44.577" v="47"/>
          <ac:cxnSpMkLst>
            <pc:docMk/>
            <pc:sldMk cId="4127769189" sldId="256"/>
            <ac:cxnSpMk id="82" creationId="{DEAB1590-5C27-1546-85A0-CDFE7C09497E}"/>
          </ac:cxnSpMkLst>
        </pc:cxnChg>
        <pc:cxnChg chg="add mod">
          <ac:chgData name="Einola Henrik" userId="81ed6ec0-2089-42b0-836c-28b599489eeb" providerId="ADAL" clId="{A36F73C8-A76A-4BCA-9B28-92A2DDD63B70}" dt="2024-02-17T16:05:44.577" v="47"/>
          <ac:cxnSpMkLst>
            <pc:docMk/>
            <pc:sldMk cId="4127769189" sldId="256"/>
            <ac:cxnSpMk id="83" creationId="{1C28027D-AD92-1DE1-8A5E-FA29B46A0E2F}"/>
          </ac:cxnSpMkLst>
        </pc:cxnChg>
        <pc:cxnChg chg="add mod">
          <ac:chgData name="Einola Henrik" userId="81ed6ec0-2089-42b0-836c-28b599489eeb" providerId="ADAL" clId="{A36F73C8-A76A-4BCA-9B28-92A2DDD63B70}" dt="2024-02-17T16:05:44.577" v="47"/>
          <ac:cxnSpMkLst>
            <pc:docMk/>
            <pc:sldMk cId="4127769189" sldId="256"/>
            <ac:cxnSpMk id="84" creationId="{39980BE3-5A44-4B64-533E-894464C78254}"/>
          </ac:cxnSpMkLst>
        </pc:cxnChg>
        <pc:cxnChg chg="add mod">
          <ac:chgData name="Einola Henrik" userId="81ed6ec0-2089-42b0-836c-28b599489eeb" providerId="ADAL" clId="{A36F73C8-A76A-4BCA-9B28-92A2DDD63B70}" dt="2024-02-17T16:05:44.577" v="47"/>
          <ac:cxnSpMkLst>
            <pc:docMk/>
            <pc:sldMk cId="4127769189" sldId="256"/>
            <ac:cxnSpMk id="85" creationId="{8F5B8599-3B42-E4AE-D525-702749AA6A5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BC05-4072-5E2C-E20E-4F0331169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B7A41-4FFE-60BC-EC99-8FB9D40F3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BC93-2A66-F21E-A622-B35096411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983-0F06-43B6-86A7-0EFA70DF9726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878CF-EC12-2077-A519-5A36C32B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212F3-56DE-582E-8CEA-A3774408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D5A-5A24-4775-9537-8928E7056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014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D6DE-C3E7-F207-958D-81EAEAD69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7C52B-28EC-A4BF-B52F-DD2F32CC7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67FF6-6306-CA21-D636-C0E9018D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983-0F06-43B6-86A7-0EFA70DF9726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5A7B-B5AA-A9AB-53BF-1E6A1E381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57FC2-FF97-DA7E-4850-CCEA0F331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D5A-5A24-4775-9537-8928E7056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2512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B3534-3EFD-AC91-9429-DA6BF1D36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B5D7E-7351-41B8-02E3-0B0EB912D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B6857-3D82-A955-1C54-EA71D534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983-0F06-43B6-86A7-0EFA70DF9726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5B068-257E-E005-A48C-8AE0069A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72E9D-9F72-1A38-7CA8-97009970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D5A-5A24-4775-9537-8928E7056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715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5924-0184-E27D-324E-01AA6818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0734-6057-7C1E-BC38-D5E17784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6E5AB-0F59-6292-7C41-E47375B5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983-0F06-43B6-86A7-0EFA70DF9726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B7FC9-60F2-9D26-3664-27BAD0CA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90C27-6166-9D84-4028-24FE37ED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D5A-5A24-4775-9537-8928E7056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2023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B037-C918-7391-69DA-43111038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50AB5-E4CB-CFB1-469D-702A234DB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AAC1-8F11-4B54-BF92-465FA63B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983-0F06-43B6-86A7-0EFA70DF9726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252D-99E2-4E6D-E23D-476313D84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30205-CF34-9F3A-3D5F-9F909B24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D5A-5A24-4775-9537-8928E7056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6056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93A3-57A1-0D37-1C6A-B19E2A50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1E64-9A89-64E9-5363-1F7E3E33D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40C29-A669-149E-4A49-44B73463F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DDDF4-88E6-741E-3E03-B836172A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983-0F06-43B6-86A7-0EFA70DF9726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9AE39-F0A0-41FB-B0D2-80CDD41C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A07BB0-3392-759F-4327-EAE66CCF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D5A-5A24-4775-9537-8928E7056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2913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2F26-E5CF-224D-6506-34FEE9295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4E0FE-2CE1-7CC9-94A1-3ECE28B0B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8E075-D758-2080-5C9B-C7B646312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C9BA4-97FF-52D5-1215-9E71571164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1034E5-C1E3-38BE-1061-AFB93F650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11B86-68D8-A18F-D3BB-1954253C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983-0F06-43B6-86A7-0EFA70DF9726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5B5A2-3BF4-0618-B68A-A020BDC3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89516-CAE9-6F8A-A3C6-6DCED625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D5A-5A24-4775-9537-8928E7056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235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3720-1E0D-F92F-A32E-F4966917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45F66-A6E5-109F-AEC9-18EF229C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983-0F06-43B6-86A7-0EFA70DF9726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EA9A7-9921-8344-4D88-EE8B96F8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32217-F04B-D216-BDF2-45F2C47C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D5A-5A24-4775-9537-8928E7056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2037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B3A21-1FB3-A186-96AD-BD02BB0A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983-0F06-43B6-86A7-0EFA70DF9726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AD13F-8266-E93C-E751-6BA3F870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12AF5-AB19-D237-9C62-88655F0B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D5A-5A24-4775-9537-8928E7056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2762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722B7-9528-4D8B-A811-F2FFEEAE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B9752-1367-EC4C-F164-D6F8DF853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9ACB9-AE90-47B7-9A34-02AE2D532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A8651-352A-CF36-5073-C6D6E706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983-0F06-43B6-86A7-0EFA70DF9726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78DF3-987D-CD6A-F2ED-16B6098D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76214-2269-8F4D-BB40-8CCBDA5F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D5A-5A24-4775-9537-8928E7056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5744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7338-BB4F-C0DD-CFA5-BF60AC28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8FE6F-CD14-169B-482D-C1893AE8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DA807-1CC8-8AC2-5893-EE52916B5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4A175-B08E-D14A-1C69-2B85FFA1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D8983-0F06-43B6-86A7-0EFA70DF9726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31BF4-F06F-A3BF-6CB1-7468E798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DE1BD-5336-636A-FA07-69CED721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D5A-5A24-4775-9537-8928E7056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9608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152387-5BD9-4AFF-043F-609BC51DC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FD5A4-088C-2F77-3266-C4B528AA0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A5A6-454E-C3C5-D1D0-EF3E05E54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8983-0F06-43B6-86A7-0EFA70DF9726}" type="datetimeFigureOut">
              <a:rPr lang="fi-FI" smtClean="0"/>
              <a:t>18.2.2024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DF070-6660-E9B9-2C9D-18DD3EB39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18CBD-724A-C572-2268-686419396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FD5A-5A24-4775-9537-8928E70563C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5116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4CA39F-828F-D165-B6F1-203F95BD2575}"/>
              </a:ext>
            </a:extLst>
          </p:cNvPr>
          <p:cNvSpPr/>
          <p:nvPr/>
        </p:nvSpPr>
        <p:spPr>
          <a:xfrm>
            <a:off x="506961" y="429057"/>
            <a:ext cx="2515711" cy="8397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F26050-7A83-F5ED-9956-AE7344699A9E}"/>
              </a:ext>
            </a:extLst>
          </p:cNvPr>
          <p:cNvSpPr txBox="1"/>
          <p:nvPr/>
        </p:nvSpPr>
        <p:spPr>
          <a:xfrm>
            <a:off x="958730" y="639746"/>
            <a:ext cx="161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Helsingin Nähtävyyksiä</a:t>
            </a:r>
          </a:p>
          <a:p>
            <a:pPr algn="ctr"/>
            <a:r>
              <a:rPr lang="en-US" sz="1200" dirty="0"/>
              <a:t>index.html</a:t>
            </a:r>
            <a:endParaRPr lang="fi-FI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D5CA5D-7E8D-0E80-F76F-726C4BA4611B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 flipH="1">
            <a:off x="1764813" y="1268812"/>
            <a:ext cx="4" cy="980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860E2A6-FB00-ED20-6BA6-361CE51EBB2F}"/>
              </a:ext>
            </a:extLst>
          </p:cNvPr>
          <p:cNvSpPr/>
          <p:nvPr/>
        </p:nvSpPr>
        <p:spPr>
          <a:xfrm>
            <a:off x="4290305" y="429057"/>
            <a:ext cx="2515711" cy="8397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1FD173-F336-C3C7-1F4E-3FB10AFC791F}"/>
              </a:ext>
            </a:extLst>
          </p:cNvPr>
          <p:cNvSpPr txBox="1"/>
          <p:nvPr/>
        </p:nvSpPr>
        <p:spPr>
          <a:xfrm>
            <a:off x="4932830" y="663585"/>
            <a:ext cx="1199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Linnanmäki</a:t>
            </a:r>
          </a:p>
          <a:p>
            <a:pPr algn="ctr"/>
            <a:r>
              <a:rPr lang="en-US" sz="1200" dirty="0"/>
              <a:t>linnanmaki.html</a:t>
            </a:r>
            <a:endParaRPr lang="fi-FI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B9EBE5-2683-C330-AAF7-5CBF5A345BC4}"/>
              </a:ext>
            </a:extLst>
          </p:cNvPr>
          <p:cNvSpPr/>
          <p:nvPr/>
        </p:nvSpPr>
        <p:spPr>
          <a:xfrm>
            <a:off x="4290305" y="1865279"/>
            <a:ext cx="2515711" cy="8397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7CCBF-B7C1-6D29-6974-497FE2FE3D4A}"/>
              </a:ext>
            </a:extLst>
          </p:cNvPr>
          <p:cNvSpPr txBox="1"/>
          <p:nvPr/>
        </p:nvSpPr>
        <p:spPr>
          <a:xfrm>
            <a:off x="4803498" y="2062807"/>
            <a:ext cx="145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Kansallismuseo</a:t>
            </a:r>
            <a:endParaRPr lang="en-US" sz="1200" dirty="0"/>
          </a:p>
          <a:p>
            <a:pPr algn="ctr"/>
            <a:r>
              <a:rPr lang="en-US" sz="1200" dirty="0"/>
              <a:t>kansallismuseo.html</a:t>
            </a:r>
            <a:endParaRPr lang="fi-FI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166D26-AC7C-7860-F1D6-A18F14C30631}"/>
              </a:ext>
            </a:extLst>
          </p:cNvPr>
          <p:cNvSpPr/>
          <p:nvPr/>
        </p:nvSpPr>
        <p:spPr>
          <a:xfrm>
            <a:off x="4280523" y="3225451"/>
            <a:ext cx="2515711" cy="8397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9378AF-8B98-8F16-6365-ED9C017ED794}"/>
              </a:ext>
            </a:extLst>
          </p:cNvPr>
          <p:cNvSpPr txBox="1"/>
          <p:nvPr/>
        </p:nvSpPr>
        <p:spPr>
          <a:xfrm>
            <a:off x="5073414" y="3429000"/>
            <a:ext cx="94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Kiasma</a:t>
            </a:r>
            <a:endParaRPr lang="en-US" sz="1200" dirty="0"/>
          </a:p>
          <a:p>
            <a:pPr algn="ctr"/>
            <a:r>
              <a:rPr lang="en-US" sz="1200" dirty="0"/>
              <a:t>kiasma.html</a:t>
            </a:r>
            <a:endParaRPr lang="fi-FI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84E6BE-84BD-3CEE-319A-8BDCDCC5F7CD}"/>
              </a:ext>
            </a:extLst>
          </p:cNvPr>
          <p:cNvSpPr/>
          <p:nvPr/>
        </p:nvSpPr>
        <p:spPr>
          <a:xfrm>
            <a:off x="4280522" y="4488910"/>
            <a:ext cx="2515711" cy="8397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925D5-4DC9-21E0-5890-A281B1DC78FB}"/>
              </a:ext>
            </a:extLst>
          </p:cNvPr>
          <p:cNvSpPr txBox="1"/>
          <p:nvPr/>
        </p:nvSpPr>
        <p:spPr>
          <a:xfrm>
            <a:off x="4888268" y="4673958"/>
            <a:ext cx="1319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Suomenlinna</a:t>
            </a:r>
          </a:p>
          <a:p>
            <a:pPr algn="ctr"/>
            <a:r>
              <a:rPr lang="en-US" sz="1200" dirty="0"/>
              <a:t>suomenlinna.html</a:t>
            </a:r>
            <a:endParaRPr lang="fi-FI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F9B221-E73E-1961-AEBE-924256F5AF1A}"/>
              </a:ext>
            </a:extLst>
          </p:cNvPr>
          <p:cNvSpPr/>
          <p:nvPr/>
        </p:nvSpPr>
        <p:spPr>
          <a:xfrm>
            <a:off x="506957" y="2249795"/>
            <a:ext cx="2515711" cy="8397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84C97A-E499-40F1-1931-DA93736AD6B3}"/>
              </a:ext>
            </a:extLst>
          </p:cNvPr>
          <p:cNvSpPr txBox="1"/>
          <p:nvPr/>
        </p:nvSpPr>
        <p:spPr>
          <a:xfrm>
            <a:off x="1120533" y="2417196"/>
            <a:ext cx="1288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/>
              <a:t>Yhteystiedot</a:t>
            </a:r>
            <a:endParaRPr lang="en-US" sz="1200" dirty="0"/>
          </a:p>
          <a:p>
            <a:pPr algn="ctr"/>
            <a:r>
              <a:rPr lang="en-US" sz="1200" dirty="0"/>
              <a:t>yhteystiedot.html</a:t>
            </a:r>
            <a:endParaRPr lang="fi-FI" sz="1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20E332-ED52-9EC4-BDD4-822377A6B3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022672" y="848935"/>
            <a:ext cx="681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E989D4-299E-F1D5-52A0-B871327C8DAE}"/>
              </a:ext>
            </a:extLst>
          </p:cNvPr>
          <p:cNvCxnSpPr>
            <a:cxnSpLocks/>
          </p:cNvCxnSpPr>
          <p:nvPr/>
        </p:nvCxnSpPr>
        <p:spPr>
          <a:xfrm flipH="1">
            <a:off x="3702029" y="848935"/>
            <a:ext cx="2224" cy="4059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19AA3B9-02C5-A55F-50A9-FBC1202E5729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702029" y="4908788"/>
            <a:ext cx="578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168DDE-9A3A-2304-2DF8-F5E3BC7F02E7}"/>
              </a:ext>
            </a:extLst>
          </p:cNvPr>
          <p:cNvCxnSpPr>
            <a:cxnSpLocks/>
          </p:cNvCxnSpPr>
          <p:nvPr/>
        </p:nvCxnSpPr>
        <p:spPr>
          <a:xfrm flipV="1">
            <a:off x="3702029" y="3649324"/>
            <a:ext cx="578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CEEE988-0539-C16D-2AF8-114C2B78810D}"/>
              </a:ext>
            </a:extLst>
          </p:cNvPr>
          <p:cNvCxnSpPr>
            <a:cxnSpLocks/>
          </p:cNvCxnSpPr>
          <p:nvPr/>
        </p:nvCxnSpPr>
        <p:spPr>
          <a:xfrm flipV="1">
            <a:off x="3719585" y="2285156"/>
            <a:ext cx="5784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5327CF-2D97-6D09-1E4E-D2CB1D82CA9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76706" y="848933"/>
            <a:ext cx="61359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6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Einola Henrik</dc:creator>
  <cp:lastModifiedBy>Einola Henrik</cp:lastModifiedBy>
  <cp:revision>1</cp:revision>
  <dcterms:created xsi:type="dcterms:W3CDTF">2024-02-17T15:51:00Z</dcterms:created>
  <dcterms:modified xsi:type="dcterms:W3CDTF">2024-02-18T18:53:36Z</dcterms:modified>
</cp:coreProperties>
</file>