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A7BB2-4BEB-4AD0-929D-F252384BC6BB}" v="14" dt="2024-02-18T18:55:05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24" autoAdjust="0"/>
  </p:normalViewPr>
  <p:slideViewPr>
    <p:cSldViewPr snapToGrid="0">
      <p:cViewPr varScale="1">
        <p:scale>
          <a:sx n="103" d="100"/>
          <a:sy n="103" d="100"/>
        </p:scale>
        <p:origin x="13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ola Henrik" userId="81ed6ec0-2089-42b0-836c-28b599489eeb" providerId="ADAL" clId="{4E3A7BB2-4BEB-4AD0-929D-F252384BC6BB}"/>
    <pc:docChg chg="custSel modSld">
      <pc:chgData name="Einola Henrik" userId="81ed6ec0-2089-42b0-836c-28b599489eeb" providerId="ADAL" clId="{4E3A7BB2-4BEB-4AD0-929D-F252384BC6BB}" dt="2024-02-18T18:55:26.674" v="570" actId="20577"/>
      <pc:docMkLst>
        <pc:docMk/>
      </pc:docMkLst>
      <pc:sldChg chg="addSp delSp modSp mod">
        <pc:chgData name="Einola Henrik" userId="81ed6ec0-2089-42b0-836c-28b599489eeb" providerId="ADAL" clId="{4E3A7BB2-4BEB-4AD0-929D-F252384BC6BB}" dt="2024-02-18T18:55:26.674" v="570" actId="20577"/>
        <pc:sldMkLst>
          <pc:docMk/>
          <pc:sldMk cId="167315088" sldId="256"/>
        </pc:sldMkLst>
        <pc:spChg chg="del">
          <ac:chgData name="Einola Henrik" userId="81ed6ec0-2089-42b0-836c-28b599489eeb" providerId="ADAL" clId="{4E3A7BB2-4BEB-4AD0-929D-F252384BC6BB}" dt="2024-02-17T16:43:31.641" v="0" actId="478"/>
          <ac:spMkLst>
            <pc:docMk/>
            <pc:sldMk cId="167315088" sldId="256"/>
            <ac:spMk id="2" creationId="{5A05DACE-712F-3105-EBC3-A766D17E5318}"/>
          </ac:spMkLst>
        </pc:spChg>
        <pc:spChg chg="del">
          <ac:chgData name="Einola Henrik" userId="81ed6ec0-2089-42b0-836c-28b599489eeb" providerId="ADAL" clId="{4E3A7BB2-4BEB-4AD0-929D-F252384BC6BB}" dt="2024-02-17T16:43:33" v="1" actId="478"/>
          <ac:spMkLst>
            <pc:docMk/>
            <pc:sldMk cId="167315088" sldId="256"/>
            <ac:spMk id="3" creationId="{329F8CA4-BA6D-2D38-7EF2-CA8A9505D361}"/>
          </ac:spMkLst>
        </pc:spChg>
        <pc:spChg chg="add mod">
          <ac:chgData name="Einola Henrik" userId="81ed6ec0-2089-42b0-836c-28b599489eeb" providerId="ADAL" clId="{4E3A7BB2-4BEB-4AD0-929D-F252384BC6BB}" dt="2024-02-17T16:51:45.691" v="278" actId="1076"/>
          <ac:spMkLst>
            <pc:docMk/>
            <pc:sldMk cId="167315088" sldId="256"/>
            <ac:spMk id="4" creationId="{D046AA92-E9F6-845E-B67D-39F04D0CE8A3}"/>
          </ac:spMkLst>
        </pc:spChg>
        <pc:spChg chg="add mod">
          <ac:chgData name="Einola Henrik" userId="81ed6ec0-2089-42b0-836c-28b599489eeb" providerId="ADAL" clId="{4E3A7BB2-4BEB-4AD0-929D-F252384BC6BB}" dt="2024-02-18T18:55:26.674" v="570" actId="20577"/>
          <ac:spMkLst>
            <pc:docMk/>
            <pc:sldMk cId="167315088" sldId="256"/>
            <ac:spMk id="5" creationId="{B24D45D0-71A8-151E-0C0B-F2EF751EB913}"/>
          </ac:spMkLst>
        </pc:spChg>
        <pc:spChg chg="add del mod">
          <ac:chgData name="Einola Henrik" userId="81ed6ec0-2089-42b0-836c-28b599489eeb" providerId="ADAL" clId="{4E3A7BB2-4BEB-4AD0-929D-F252384BC6BB}" dt="2024-02-17T16:46:01.468" v="50" actId="478"/>
          <ac:spMkLst>
            <pc:docMk/>
            <pc:sldMk cId="167315088" sldId="256"/>
            <ac:spMk id="11" creationId="{AF09EA90-51BD-9E3E-55D6-0D91FE0DC8D5}"/>
          </ac:spMkLst>
        </pc:spChg>
        <pc:spChg chg="add del mod">
          <ac:chgData name="Einola Henrik" userId="81ed6ec0-2089-42b0-836c-28b599489eeb" providerId="ADAL" clId="{4E3A7BB2-4BEB-4AD0-929D-F252384BC6BB}" dt="2024-02-17T16:46:01.468" v="50" actId="478"/>
          <ac:spMkLst>
            <pc:docMk/>
            <pc:sldMk cId="167315088" sldId="256"/>
            <ac:spMk id="12" creationId="{ADE0E756-A094-AF51-BBCB-7008E01186BE}"/>
          </ac:spMkLst>
        </pc:spChg>
        <pc:spChg chg="add mod">
          <ac:chgData name="Einola Henrik" userId="81ed6ec0-2089-42b0-836c-28b599489eeb" providerId="ADAL" clId="{4E3A7BB2-4BEB-4AD0-929D-F252384BC6BB}" dt="2024-02-17T16:59:05.329" v="503" actId="12"/>
          <ac:spMkLst>
            <pc:docMk/>
            <pc:sldMk cId="167315088" sldId="256"/>
            <ac:spMk id="13" creationId="{22344FC5-94C9-07D6-EAF6-0CB187DCF748}"/>
          </ac:spMkLst>
        </pc:spChg>
        <pc:spChg chg="add mod">
          <ac:chgData name="Einola Henrik" userId="81ed6ec0-2089-42b0-836c-28b599489eeb" providerId="ADAL" clId="{4E3A7BB2-4BEB-4AD0-929D-F252384BC6BB}" dt="2024-02-17T17:00:36.233" v="557" actId="113"/>
          <ac:spMkLst>
            <pc:docMk/>
            <pc:sldMk cId="167315088" sldId="256"/>
            <ac:spMk id="14" creationId="{5692C296-B26B-9A6E-7830-9DC4F65764AC}"/>
          </ac:spMkLst>
        </pc:spChg>
        <pc:spChg chg="add mod">
          <ac:chgData name="Einola Henrik" userId="81ed6ec0-2089-42b0-836c-28b599489eeb" providerId="ADAL" clId="{4E3A7BB2-4BEB-4AD0-929D-F252384BC6BB}" dt="2024-02-17T17:00:16.154" v="536" actId="12"/>
          <ac:spMkLst>
            <pc:docMk/>
            <pc:sldMk cId="167315088" sldId="256"/>
            <ac:spMk id="20" creationId="{A6CB6355-AF43-7D29-80FD-253F5445594C}"/>
          </ac:spMkLst>
        </pc:spChg>
        <pc:spChg chg="add mod">
          <ac:chgData name="Einola Henrik" userId="81ed6ec0-2089-42b0-836c-28b599489eeb" providerId="ADAL" clId="{4E3A7BB2-4BEB-4AD0-929D-F252384BC6BB}" dt="2024-02-17T17:00:03.982" v="528" actId="1076"/>
          <ac:spMkLst>
            <pc:docMk/>
            <pc:sldMk cId="167315088" sldId="256"/>
            <ac:spMk id="31" creationId="{77C01DA4-F186-4367-8A85-68AE7BB4AB0D}"/>
          </ac:spMkLst>
        </pc:spChg>
        <pc:spChg chg="add mod">
          <ac:chgData name="Einola Henrik" userId="81ed6ec0-2089-42b0-836c-28b599489eeb" providerId="ADAL" clId="{4E3A7BB2-4BEB-4AD0-929D-F252384BC6BB}" dt="2024-02-17T17:01:59.674" v="558" actId="14100"/>
          <ac:spMkLst>
            <pc:docMk/>
            <pc:sldMk cId="167315088" sldId="256"/>
            <ac:spMk id="32" creationId="{CE73897D-0678-94F0-74D8-D41147A4FFA9}"/>
          </ac:spMkLst>
        </pc:spChg>
        <pc:spChg chg="add mod">
          <ac:chgData name="Einola Henrik" userId="81ed6ec0-2089-42b0-836c-28b599489eeb" providerId="ADAL" clId="{4E3A7BB2-4BEB-4AD0-929D-F252384BC6BB}" dt="2024-02-17T16:57:46.163" v="440" actId="1076"/>
          <ac:spMkLst>
            <pc:docMk/>
            <pc:sldMk cId="167315088" sldId="256"/>
            <ac:spMk id="36" creationId="{1D431B51-1541-34F9-8CC6-3368CC3AD5C0}"/>
          </ac:spMkLst>
        </pc:spChg>
        <pc:spChg chg="add mod">
          <ac:chgData name="Einola Henrik" userId="81ed6ec0-2089-42b0-836c-28b599489eeb" providerId="ADAL" clId="{4E3A7BB2-4BEB-4AD0-929D-F252384BC6BB}" dt="2024-02-17T16:58:22.654" v="449" actId="1076"/>
          <ac:spMkLst>
            <pc:docMk/>
            <pc:sldMk cId="167315088" sldId="256"/>
            <ac:spMk id="52" creationId="{071821F9-FF51-24D5-929D-BBF315BAA037}"/>
          </ac:spMkLst>
        </pc:spChg>
        <pc:spChg chg="add mod">
          <ac:chgData name="Einola Henrik" userId="81ed6ec0-2089-42b0-836c-28b599489eeb" providerId="ADAL" clId="{4E3A7BB2-4BEB-4AD0-929D-F252384BC6BB}" dt="2024-02-17T17:00:27.462" v="555" actId="20577"/>
          <ac:spMkLst>
            <pc:docMk/>
            <pc:sldMk cId="167315088" sldId="256"/>
            <ac:spMk id="54" creationId="{FABCA7AC-86A1-BDF8-7E35-D251D59978C7}"/>
          </ac:spMkLst>
        </pc:spChg>
        <pc:cxnChg chg="add mod">
          <ac:chgData name="Einola Henrik" userId="81ed6ec0-2089-42b0-836c-28b599489eeb" providerId="ADAL" clId="{4E3A7BB2-4BEB-4AD0-929D-F252384BC6BB}" dt="2024-02-17T16:56:41.389" v="426" actId="14100"/>
          <ac:cxnSpMkLst>
            <pc:docMk/>
            <pc:sldMk cId="167315088" sldId="256"/>
            <ac:cxnSpMk id="7" creationId="{EC8C25A1-BD1F-3062-D50E-7731846C2D7C}"/>
          </ac:cxnSpMkLst>
        </pc:cxnChg>
        <pc:cxnChg chg="add mod">
          <ac:chgData name="Einola Henrik" userId="81ed6ec0-2089-42b0-836c-28b599489eeb" providerId="ADAL" clId="{4E3A7BB2-4BEB-4AD0-929D-F252384BC6BB}" dt="2024-02-17T16:59:56.402" v="525" actId="14100"/>
          <ac:cxnSpMkLst>
            <pc:docMk/>
            <pc:sldMk cId="167315088" sldId="256"/>
            <ac:cxnSpMk id="15" creationId="{D4684039-A8F7-3554-7D7A-C300AE0CC967}"/>
          </ac:cxnSpMkLst>
        </pc:cxnChg>
        <pc:cxnChg chg="add mod">
          <ac:chgData name="Einola Henrik" userId="81ed6ec0-2089-42b0-836c-28b599489eeb" providerId="ADAL" clId="{4E3A7BB2-4BEB-4AD0-929D-F252384BC6BB}" dt="2024-02-17T16:57:43.357" v="439" actId="14100"/>
          <ac:cxnSpMkLst>
            <pc:docMk/>
            <pc:sldMk cId="167315088" sldId="256"/>
            <ac:cxnSpMk id="21" creationId="{3282C846-6058-8143-F3B9-30723ADC57DD}"/>
          </ac:cxnSpMkLst>
        </pc:cxnChg>
        <pc:cxnChg chg="add del mod">
          <ac:chgData name="Einola Henrik" userId="81ed6ec0-2089-42b0-836c-28b599489eeb" providerId="ADAL" clId="{4E3A7BB2-4BEB-4AD0-929D-F252384BC6BB}" dt="2024-02-17T16:53:26.017" v="316" actId="478"/>
          <ac:cxnSpMkLst>
            <pc:docMk/>
            <pc:sldMk cId="167315088" sldId="256"/>
            <ac:cxnSpMk id="27" creationId="{FED0898C-579B-2262-CB77-5FAA5DC62CBC}"/>
          </ac:cxnSpMkLst>
        </pc:cxnChg>
        <pc:cxnChg chg="add mod">
          <ac:chgData name="Einola Henrik" userId="81ed6ec0-2089-42b0-836c-28b599489eeb" providerId="ADAL" clId="{4E3A7BB2-4BEB-4AD0-929D-F252384BC6BB}" dt="2024-02-17T16:58:27.081" v="451" actId="14100"/>
          <ac:cxnSpMkLst>
            <pc:docMk/>
            <pc:sldMk cId="167315088" sldId="256"/>
            <ac:cxnSpMk id="49" creationId="{B2939901-E0A8-0683-B956-0CDCAAAB15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B03C-FD7B-4F96-4613-12237D60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452C-B35C-D14C-D669-20ABAEAE3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2BDB-69FD-262C-B6D0-4D73B1F4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7441-A3FC-ED11-7777-204EBFBD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C684-16F1-7E81-7C00-3D902C63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34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34CC-24FE-966E-4685-E7ECD223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6267-DE82-FE33-D585-60C10A4B9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CD16-D91C-2C63-7FFA-CCF2A2BC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1804-B73E-6CD0-E5E8-8129C00F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9AE2-0716-4955-A923-9E0490B5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644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B8D40-1DA7-2EAA-0E1A-CB9B8EB1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CA7B-0062-05A9-F929-1E19E2158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729A-8085-C833-209A-69312986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DB39-C86E-428F-42E3-9D792C68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FA39-6C6C-4F53-F60E-901693BB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66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B452-DB3A-F9AA-4B00-6DE64D94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BD71-796B-2B3E-700B-6992E227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4634-D94D-3C66-60E7-8E04E444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1ACC-FCE8-0EC2-58F7-B40744C0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E505-8CE9-0A7E-4E24-E10C5B97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01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D48-72AA-A141-B2DF-9B03E0FF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A92C8-215A-648A-4F4D-4D08A38D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F393-90A1-4326-4C4F-F1EB4782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65B4-0801-852D-D5D1-E6CC7FD3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5AC5C-BEDB-2054-E6F4-8627FD7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87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A78-6965-356A-EBF3-E9E326DF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CB65-040A-883B-C339-7ADC16044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47EC6-9515-E76F-4851-2D4F3259F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7187-5911-5711-FD29-B175DF0E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8EC8-3E3E-EFF0-0DAD-2820B282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447A-B381-C30D-12D1-BA87227D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34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921F-E305-E36C-F66B-F0060950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BCF96-9EA6-02B4-4495-2CD782E4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46162-8311-A3D1-97AB-FE398CA2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73B47-53FB-FDAE-E170-10D38364E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52CBC-22FF-6283-EC43-C5D6DFD9A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29B7B-AD36-C5E1-FB93-A1AEC17B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5C825-10FE-8E2B-D55E-D6D10DBD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4F5AD-9666-0645-6A28-9A958000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050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C04C-64D3-5618-A04C-0F6A4A66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BC91-3D0E-A0F8-BDDD-E25D3FD9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7FC79-C0F7-9A24-9D6F-F2BCFC28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B35A7-14E6-F3DC-9880-0C0D4CA0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42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B1865-FC8E-6926-CC3C-4F4E076C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4B9ED-DF69-59F2-D887-2986CE04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A6971-FB87-DB34-C1AC-D3F295D6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478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DA0F-4FAA-055A-2F45-EB41F12C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E622-E5BE-731E-BE30-1ED375240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221FD-223E-3ED8-D1D7-0BCDD7E7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CBFB7-725F-2290-5451-42D4EDBB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BC6A-48C7-7C03-7A09-B348B48C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958F-0DA6-9582-C3D2-80CF3528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915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673-0E0E-8D07-1772-5B64CA4E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1AD0E-0A86-2927-D632-ACFA6663B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86F11-4981-DE05-9262-56D9E39B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FD544-365B-18FB-3F01-0FD6F91F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A52C-E77A-B5F6-1CA9-5BC2BF4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7F58E-B674-3F0B-FC45-2949F619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59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9D787-846B-2794-F98A-60E53796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7E3C-8131-CE9A-286F-AC836F4C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DF34-1223-22A9-A267-25A432E51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06FC-5C4B-4266-A21C-FC28C2526815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455D-0420-AF7D-4035-1875705C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8086-B94F-F695-ED7F-5EF7A6C71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156B-8839-4DBD-BB19-2B9B678E58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7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46AA92-E9F6-845E-B67D-39F04D0CE8A3}"/>
              </a:ext>
            </a:extLst>
          </p:cNvPr>
          <p:cNvSpPr/>
          <p:nvPr/>
        </p:nvSpPr>
        <p:spPr>
          <a:xfrm>
            <a:off x="5659261" y="2713233"/>
            <a:ext cx="2030931" cy="11646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D45D0-71A8-151E-0C0B-F2EF751EB913}"/>
              </a:ext>
            </a:extLst>
          </p:cNvPr>
          <p:cNvSpPr txBox="1"/>
          <p:nvPr/>
        </p:nvSpPr>
        <p:spPr>
          <a:xfrm>
            <a:off x="5967032" y="2972395"/>
            <a:ext cx="1415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Helsingin</a:t>
            </a:r>
          </a:p>
          <a:p>
            <a:r>
              <a:rPr lang="fi-FI" dirty="0"/>
              <a:t>Nähtävyyksiä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8C25A1-BD1F-3062-D50E-7731846C2D7C}"/>
              </a:ext>
            </a:extLst>
          </p:cNvPr>
          <p:cNvCxnSpPr>
            <a:cxnSpLocks/>
          </p:cNvCxnSpPr>
          <p:nvPr/>
        </p:nvCxnSpPr>
        <p:spPr>
          <a:xfrm flipV="1">
            <a:off x="7359882" y="2213319"/>
            <a:ext cx="1130975" cy="67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344FC5-94C9-07D6-EAF6-0CB187DCF748}"/>
              </a:ext>
            </a:extLst>
          </p:cNvPr>
          <p:cNvSpPr txBox="1"/>
          <p:nvPr/>
        </p:nvSpPr>
        <p:spPr>
          <a:xfrm>
            <a:off x="8783014" y="1457531"/>
            <a:ext cx="18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Etusivu: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Kohdevalikko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Navigointi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2C296-B26B-9A6E-7830-9DC4F65764AC}"/>
              </a:ext>
            </a:extLst>
          </p:cNvPr>
          <p:cNvSpPr txBox="1"/>
          <p:nvPr/>
        </p:nvSpPr>
        <p:spPr>
          <a:xfrm>
            <a:off x="3318367" y="959956"/>
            <a:ext cx="263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Yhteystiedot: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Yhteys ja osoitetiedot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Google maps kartta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684039-A8F7-3554-7D7A-C300AE0CC96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288193" y="2073040"/>
            <a:ext cx="668491" cy="81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CB6355-AF43-7D29-80FD-253F5445594C}"/>
              </a:ext>
            </a:extLst>
          </p:cNvPr>
          <p:cNvSpPr txBox="1"/>
          <p:nvPr/>
        </p:nvSpPr>
        <p:spPr>
          <a:xfrm>
            <a:off x="3876897" y="4824244"/>
            <a:ext cx="2030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Nähtävyydet: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Linnanmäki</a:t>
            </a:r>
          </a:p>
          <a:p>
            <a:pPr marL="342900" indent="-342900">
              <a:buAutoNum type="arabicPeriod"/>
            </a:pPr>
            <a:r>
              <a:rPr lang="fi-FI" dirty="0"/>
              <a:t>Kansallismuseo</a:t>
            </a:r>
          </a:p>
          <a:p>
            <a:pPr marL="342900" indent="-342900">
              <a:buAutoNum type="arabicPeriod"/>
            </a:pPr>
            <a:r>
              <a:rPr lang="fi-FI" dirty="0"/>
              <a:t>Kiasma</a:t>
            </a:r>
          </a:p>
          <a:p>
            <a:pPr marL="342900" indent="-342900">
              <a:buAutoNum type="arabicPeriod"/>
            </a:pPr>
            <a:r>
              <a:rPr lang="fi-FI" dirty="0"/>
              <a:t>Suomenlinna</a:t>
            </a:r>
          </a:p>
          <a:p>
            <a:pPr marL="342900" indent="-342900">
              <a:buAutoNum type="arabicPeriod"/>
            </a:pPr>
            <a:endParaRPr lang="fi-FI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82C846-6058-8143-F3B9-30723ADC57DD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5288193" y="3707330"/>
            <a:ext cx="668491" cy="7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C01DA4-F186-4367-8A85-68AE7BB4AB0D}"/>
              </a:ext>
            </a:extLst>
          </p:cNvPr>
          <p:cNvSpPr/>
          <p:nvPr/>
        </p:nvSpPr>
        <p:spPr>
          <a:xfrm>
            <a:off x="3181492" y="846974"/>
            <a:ext cx="2743200" cy="11646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73897D-0678-94F0-74D8-D41147A4FFA9}"/>
              </a:ext>
            </a:extLst>
          </p:cNvPr>
          <p:cNvSpPr/>
          <p:nvPr/>
        </p:nvSpPr>
        <p:spPr>
          <a:xfrm>
            <a:off x="8635898" y="1278294"/>
            <a:ext cx="1866121" cy="12876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431B51-1541-34F9-8CC6-3368CC3AD5C0}"/>
              </a:ext>
            </a:extLst>
          </p:cNvPr>
          <p:cNvSpPr/>
          <p:nvPr/>
        </p:nvSpPr>
        <p:spPr>
          <a:xfrm>
            <a:off x="3663015" y="4701427"/>
            <a:ext cx="2168126" cy="1754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939901-E0A8-0683-B956-0CDCAAAB15C1}"/>
              </a:ext>
            </a:extLst>
          </p:cNvPr>
          <p:cNvCxnSpPr>
            <a:cxnSpLocks/>
          </p:cNvCxnSpPr>
          <p:nvPr/>
        </p:nvCxnSpPr>
        <p:spPr>
          <a:xfrm>
            <a:off x="5831141" y="5578590"/>
            <a:ext cx="1299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71821F9-FF51-24D5-929D-BBF315BAA037}"/>
              </a:ext>
            </a:extLst>
          </p:cNvPr>
          <p:cNvSpPr/>
          <p:nvPr/>
        </p:nvSpPr>
        <p:spPr>
          <a:xfrm>
            <a:off x="7295656" y="4701427"/>
            <a:ext cx="2168126" cy="1754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BCA7AC-86A1-BDF8-7E35-D251D59978C7}"/>
              </a:ext>
            </a:extLst>
          </p:cNvPr>
          <p:cNvSpPr txBox="1"/>
          <p:nvPr/>
        </p:nvSpPr>
        <p:spPr>
          <a:xfrm>
            <a:off x="7475392" y="4824244"/>
            <a:ext cx="203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Kohdesivu: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Kuvaus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Kuva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Osoite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Linkit</a:t>
            </a:r>
          </a:p>
        </p:txBody>
      </p:sp>
    </p:spTree>
    <p:extLst>
      <p:ext uri="{BB962C8B-B14F-4D97-AF65-F5344CB8AC3E}">
        <p14:creationId xmlns:p14="http://schemas.microsoft.com/office/powerpoint/2010/main" val="1673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Einola Henrik</dc:creator>
  <cp:lastModifiedBy>Einola Henrik</cp:lastModifiedBy>
  <cp:revision>1</cp:revision>
  <dcterms:created xsi:type="dcterms:W3CDTF">2024-02-17T16:42:50Z</dcterms:created>
  <dcterms:modified xsi:type="dcterms:W3CDTF">2024-02-18T18:55:35Z</dcterms:modified>
</cp:coreProperties>
</file>