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6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1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3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9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3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7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8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0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4901-DCBD-424F-9FD1-79B1BEFA94D7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C8D7AB-BB48-43FC-8AF6-9D15E180F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hnschrift" panose="020B0502040204020203" pitchFamily="34" charset="0"/>
              </a:rPr>
              <a:t>ENVIRONMENT SUSTAINABILITY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By </a:t>
            </a:r>
            <a:r>
              <a:rPr lang="en-US" dirty="0"/>
              <a:t>L</a:t>
            </a:r>
            <a:r>
              <a:rPr lang="en-US" dirty="0" smtClean="0"/>
              <a:t>okesha                                                     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                                                                          Reg no:172cs22032 </a:t>
            </a:r>
          </a:p>
          <a:p>
            <a:pPr algn="l"/>
            <a:r>
              <a:rPr lang="en-US" dirty="0" smtClean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2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i="1" dirty="0" smtClean="0">
                <a:latin typeface="Algerian" panose="04020705040A02060702" pitchFamily="82" charset="0"/>
              </a:rPr>
              <a:t>Define ecosystem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latin typeface="Arial Black" panose="020B0A04020102020204" pitchFamily="34" charset="0"/>
              </a:rPr>
              <a:t>  </a:t>
            </a:r>
            <a:r>
              <a:rPr lang="en-US" dirty="0" smtClean="0">
                <a:latin typeface="Bahnschrift" panose="020B0502040204020203" pitchFamily="34" charset="0"/>
              </a:rPr>
              <a:t>an ecosystem is defined as a community of life forms in con currence with non lining components in terracing with each other is called an ecosystem  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*</a:t>
            </a:r>
            <a:r>
              <a:rPr lang="en-US" dirty="0" smtClean="0">
                <a:latin typeface="Arial Rounded MT Bold" panose="020F0704030504030204" pitchFamily="34" charset="0"/>
              </a:rPr>
              <a:t>List the effects of global warming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Rise in temperature </a:t>
            </a:r>
          </a:p>
          <a:p>
            <a:r>
              <a:rPr lang="en-US" dirty="0" smtClean="0"/>
              <a:t>Threate to the ecosystem</a:t>
            </a:r>
          </a:p>
          <a:p>
            <a:r>
              <a:rPr lang="en-US" dirty="0" smtClean="0"/>
              <a:t>Climate change</a:t>
            </a:r>
          </a:p>
          <a:p>
            <a:r>
              <a:rPr lang="en-US" dirty="0" smtClean="0"/>
              <a:t>Spread of diseases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7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Arial Black" panose="020B0A04020102020204" pitchFamily="34" charset="0"/>
              </a:rPr>
              <a:t>What are the ods </a:t>
            </a:r>
            <a:endParaRPr lang="en-IN" i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Ods is the compounols are known as ozone depleting substances {ODS}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Algerian" panose="04020705040A02060702" pitchFamily="82" charset="0"/>
              </a:rPr>
              <a:t>AIR POllution</a:t>
            </a:r>
            <a:endParaRPr lang="en-IN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sources of air pollution</a:t>
            </a:r>
          </a:p>
          <a:p>
            <a:pPr marL="0" indent="0">
              <a:buNone/>
            </a:pPr>
            <a:r>
              <a:rPr lang="en-US" dirty="0" smtClean="0"/>
              <a:t>*dust from nlaturol sources.</a:t>
            </a:r>
          </a:p>
          <a:p>
            <a:pPr marL="0" indent="0">
              <a:buNone/>
            </a:pPr>
            <a:r>
              <a:rPr lang="en-US" dirty="0" smtClean="0"/>
              <a:t>*methane.</a:t>
            </a:r>
          </a:p>
          <a:p>
            <a:pPr marL="0" indent="0">
              <a:buNone/>
            </a:pPr>
            <a:r>
              <a:rPr lang="en-US" dirty="0" smtClean="0"/>
              <a:t>*radon or radio activity. </a:t>
            </a:r>
          </a:p>
          <a:p>
            <a:pPr marL="0" indent="0">
              <a:buNone/>
            </a:pPr>
            <a:r>
              <a:rPr lang="en-US" dirty="0" smtClean="0"/>
              <a:t>*volcanoes.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>
                <a:latin typeface="Algerian" panose="04020705040A02060702" pitchFamily="82" charset="0"/>
              </a:rPr>
              <a:t>THANK YOU                                                                                   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103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Black</vt:lpstr>
      <vt:lpstr>Arial Rounded MT Bold</vt:lpstr>
      <vt:lpstr>Bahnschrift</vt:lpstr>
      <vt:lpstr>Trebuchet MS</vt:lpstr>
      <vt:lpstr>Wingdings 3</vt:lpstr>
      <vt:lpstr>Facet</vt:lpstr>
      <vt:lpstr>ENVIRONMENT SUSTAINABILITY</vt:lpstr>
      <vt:lpstr>Ecosystem</vt:lpstr>
      <vt:lpstr> *List the effects of global warming </vt:lpstr>
      <vt:lpstr>What are the ods </vt:lpstr>
      <vt:lpstr>AIR POllution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SUSTAINABILITY</dc:title>
  <dc:creator>GPT</dc:creator>
  <cp:lastModifiedBy>GPT</cp:lastModifiedBy>
  <cp:revision>5</cp:revision>
  <dcterms:created xsi:type="dcterms:W3CDTF">2011-05-28T02:54:52Z</dcterms:created>
  <dcterms:modified xsi:type="dcterms:W3CDTF">2011-05-28T03:22:07Z</dcterms:modified>
</cp:coreProperties>
</file>