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3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9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8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NOUN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73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noun are words that name, people, places, things, and ideas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Examples:car,wal-mart,father,mr.Harris,freedom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common noun                            proper nouns</a:t>
            </a:r>
          </a:p>
          <a:p>
            <a:pPr marL="0" indent="0">
              <a:buNone/>
            </a:pPr>
            <a:r>
              <a:rPr lang="en-US" dirty="0" smtClean="0"/>
              <a:t>  *Chocolate                                     * </a:t>
            </a:r>
            <a:r>
              <a:rPr lang="en-US" dirty="0"/>
              <a:t>A</a:t>
            </a:r>
            <a:r>
              <a:rPr lang="en-US" dirty="0" smtClean="0"/>
              <a:t>mul,kit Kat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2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662" y="500062"/>
            <a:ext cx="10453687" cy="1325563"/>
          </a:xfrm>
        </p:spPr>
        <p:txBody>
          <a:bodyPr/>
          <a:lstStyle/>
          <a:p>
            <a:r>
              <a:rPr lang="en-US" dirty="0" smtClean="0"/>
              <a:t>pronouns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             </a:t>
            </a:r>
          </a:p>
          <a:p>
            <a:pPr marL="457200" lvl="1" indent="0">
              <a:buNone/>
            </a:pPr>
            <a:r>
              <a:rPr lang="en-US" dirty="0" smtClean="0"/>
              <a:t>         Are words that take the place of a nouns in a sentence. Pronouns are used to add variety and to simplify speaking or writing so that the writer or speaker </a:t>
            </a:r>
          </a:p>
          <a:p>
            <a:pPr marL="457200" lvl="1" indent="0">
              <a:buNone/>
            </a:pPr>
            <a:r>
              <a:rPr lang="en-US" dirty="0" smtClean="0"/>
              <a:t>Doesn’t have to repeat the nouns in the sentence.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Examples:I,Me,She,It,We,Us,them,OURS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3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3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                        NOUN</vt:lpstr>
      <vt:lpstr>pronouns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NOUN</dc:title>
  <dc:creator>GPT</dc:creator>
  <cp:lastModifiedBy>GPT</cp:lastModifiedBy>
  <cp:revision>3</cp:revision>
  <dcterms:created xsi:type="dcterms:W3CDTF">2011-05-30T03:28:10Z</dcterms:created>
  <dcterms:modified xsi:type="dcterms:W3CDTF">2011-05-30T03:51:26Z</dcterms:modified>
</cp:coreProperties>
</file>