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7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9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8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4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5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4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397B-F522-44CA-9A4F-7830B49A79BB}" type="datetimeFigureOut">
              <a:rPr lang="en-IN" smtClean="0"/>
              <a:t>28-05-2011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CB5C-B7D1-4C4B-8FDD-B665F0885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GPT</dc:creator>
  <cp:lastModifiedBy>GPT</cp:lastModifiedBy>
  <cp:revision>1</cp:revision>
  <dcterms:created xsi:type="dcterms:W3CDTF">2011-05-28T01:43:51Z</dcterms:created>
  <dcterms:modified xsi:type="dcterms:W3CDTF">2011-05-28T01:48:59Z</dcterms:modified>
</cp:coreProperties>
</file>