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8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3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9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8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6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7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09A6-A025-4F17-B577-B1A8B0476927}" type="datetimeFigureOut">
              <a:rPr lang="en-IN" smtClean="0"/>
              <a:t>30-05-2011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08D2-D0E4-4D06-BDEC-CF379317A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NOUN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73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noun are words that name, people, places, things, and ideas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Examples:car,wal-mart,father,mr.Harris,freedom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  common noun                            proper nouns</a:t>
            </a:r>
          </a:p>
          <a:p>
            <a:pPr marL="0" indent="0">
              <a:buNone/>
            </a:pPr>
            <a:r>
              <a:rPr lang="en-US" dirty="0" smtClean="0"/>
              <a:t>  *Chocolate                                     * </a:t>
            </a:r>
            <a:r>
              <a:rPr lang="en-US" dirty="0"/>
              <a:t>A</a:t>
            </a:r>
            <a:r>
              <a:rPr lang="en-US" dirty="0" smtClean="0"/>
              <a:t>mul,kit Kat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29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662" y="500062"/>
            <a:ext cx="10453687" cy="1325563"/>
          </a:xfrm>
        </p:spPr>
        <p:txBody>
          <a:bodyPr/>
          <a:lstStyle/>
          <a:p>
            <a:r>
              <a:rPr lang="en-US" dirty="0" smtClean="0"/>
              <a:t>pronouns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             </a:t>
            </a:r>
          </a:p>
          <a:p>
            <a:pPr marL="457200" lvl="1" indent="0">
              <a:buNone/>
            </a:pPr>
            <a:r>
              <a:rPr lang="en-US" dirty="0" smtClean="0"/>
              <a:t>         Are words that take the place of a nouns in a sentence. Pronouns are used to add variety and to simplify speaking or writing so that the writer or speaker </a:t>
            </a:r>
          </a:p>
          <a:p>
            <a:pPr marL="457200" lvl="1" indent="0">
              <a:buNone/>
            </a:pPr>
            <a:r>
              <a:rPr lang="en-US" dirty="0" smtClean="0"/>
              <a:t>Doesn’t have to repeat the nouns in the sentence.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Examples:I,Me,She,It,We,Us,them,OURS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83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Abjectives are words that describe nouns or pronouns. They give more information about the noun or pronoun, and are often called “descriptive words”</a:t>
            </a:r>
          </a:p>
          <a:p>
            <a:endParaRPr lang="en-US" dirty="0"/>
          </a:p>
          <a:p>
            <a:r>
              <a:rPr lang="en-US" dirty="0" smtClean="0"/>
              <a:t>Examples:Clever,sweet,neat,clean,honest,loud,pretty,red,new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1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verbs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verbs indicate action. these verbs are words that tell us what the subject of a sentence or clause is doing.</a:t>
            </a:r>
          </a:p>
          <a:p>
            <a:endParaRPr lang="en-US" dirty="0" smtClean="0"/>
          </a:p>
          <a:p>
            <a:r>
              <a:rPr lang="en-US" dirty="0" err="1" smtClean="0"/>
              <a:t>Examples:smile,wave,sail,swim,run,dive,play,walk,cry,yawn</a:t>
            </a:r>
            <a:r>
              <a:rPr lang="en-US" dirty="0" smtClean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50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Adverbs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Adverbs are words that give more information about the verb. adverbs answer question like when, where, why, how, to what extent, and under what condition. Sometimes, adverbs end in “</a:t>
            </a:r>
            <a:r>
              <a:rPr lang="en-US" dirty="0"/>
              <a:t>l</a:t>
            </a:r>
            <a:r>
              <a:rPr lang="en-US" dirty="0" smtClean="0"/>
              <a:t>y” but not all adverbs end in “ly”.</a:t>
            </a:r>
          </a:p>
          <a:p>
            <a:endParaRPr lang="en-US" dirty="0"/>
          </a:p>
          <a:p>
            <a:r>
              <a:rPr lang="en-US" dirty="0" smtClean="0"/>
              <a:t>Examples: very, when, quite, softly, neatly, slowly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39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Conjunctions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conjunctions are words that link words, phrases, and clauses in a sentence.</a:t>
            </a:r>
          </a:p>
          <a:p>
            <a:endParaRPr lang="en-US" dirty="0"/>
          </a:p>
          <a:p>
            <a:r>
              <a:rPr lang="en-US" dirty="0" smtClean="0"/>
              <a:t>Examples: and, but, or, so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34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89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                              NOUN</vt:lpstr>
      <vt:lpstr>pronouns</vt:lpstr>
      <vt:lpstr>Abjectives</vt:lpstr>
      <vt:lpstr>                                   verbs</vt:lpstr>
      <vt:lpstr>                                  Adverbs</vt:lpstr>
      <vt:lpstr>                          Conjunctions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NOUN</dc:title>
  <dc:creator>GPT</dc:creator>
  <cp:lastModifiedBy>GPT</cp:lastModifiedBy>
  <cp:revision>7</cp:revision>
  <dcterms:created xsi:type="dcterms:W3CDTF">2011-05-30T03:28:10Z</dcterms:created>
  <dcterms:modified xsi:type="dcterms:W3CDTF">2011-05-30T04:18:35Z</dcterms:modified>
</cp:coreProperties>
</file>