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97B-F522-44CA-9A4F-7830B49A79BB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758CB5C-B7D1-4C4B-8FDD-B665F0885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96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97B-F522-44CA-9A4F-7830B49A79BB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58CB5C-B7D1-4C4B-8FDD-B665F0885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67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97B-F522-44CA-9A4F-7830B49A79BB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58CB5C-B7D1-4C4B-8FDD-B665F08856F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1673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97B-F522-44CA-9A4F-7830B49A79BB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58CB5C-B7D1-4C4B-8FDD-B665F0885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28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97B-F522-44CA-9A4F-7830B49A79BB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58CB5C-B7D1-4C4B-8FDD-B665F08856F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4562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97B-F522-44CA-9A4F-7830B49A79BB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58CB5C-B7D1-4C4B-8FDD-B665F0885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920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97B-F522-44CA-9A4F-7830B49A79BB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B5C-B7D1-4C4B-8FDD-B665F0885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454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97B-F522-44CA-9A4F-7830B49A79BB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B5C-B7D1-4C4B-8FDD-B665F0885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95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97B-F522-44CA-9A4F-7830B49A79BB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B5C-B7D1-4C4B-8FDD-B665F0885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78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97B-F522-44CA-9A4F-7830B49A79BB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58CB5C-B7D1-4C4B-8FDD-B665F0885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42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97B-F522-44CA-9A4F-7830B49A79BB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58CB5C-B7D1-4C4B-8FDD-B665F0885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41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97B-F522-44CA-9A4F-7830B49A79BB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58CB5C-B7D1-4C4B-8FDD-B665F0885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74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97B-F522-44CA-9A4F-7830B49A79BB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B5C-B7D1-4C4B-8FDD-B665F0885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10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97B-F522-44CA-9A4F-7830B49A79BB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B5C-B7D1-4C4B-8FDD-B665F0885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04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97B-F522-44CA-9A4F-7830B49A79BB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B5C-B7D1-4C4B-8FDD-B665F0885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35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97B-F522-44CA-9A4F-7830B49A79BB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58CB5C-B7D1-4C4B-8FDD-B665F0885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93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0397B-F522-44CA-9A4F-7830B49A79BB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758CB5C-B7D1-4C4B-8FDD-B665F0885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16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Introdution to computer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endParaRPr lang="en-US" dirty="0" smtClean="0"/>
          </a:p>
          <a:p>
            <a:pPr algn="l"/>
            <a:r>
              <a:rPr lang="en-US" sz="9600" b="1" dirty="0" smtClean="0"/>
              <a:t>By  Parveez                                               Reg no:172cs22039              </a:t>
            </a:r>
            <a:r>
              <a:rPr lang="en-US" sz="5600" dirty="0" smtClean="0"/>
              <a:t>                                     </a:t>
            </a:r>
          </a:p>
          <a:p>
            <a:pPr algn="l"/>
            <a:endParaRPr lang="en-US" sz="5600" dirty="0"/>
          </a:p>
          <a:p>
            <a:pPr algn="l"/>
            <a:r>
              <a:rPr lang="en-US" sz="5600" dirty="0"/>
              <a:t> </a:t>
            </a:r>
            <a:r>
              <a:rPr lang="en-US" sz="5600" dirty="0" smtClean="0"/>
              <a:t>                                                                                                                                    </a:t>
            </a:r>
            <a:endParaRPr lang="en-US" sz="5600" dirty="0"/>
          </a:p>
          <a:p>
            <a:pPr algn="l"/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CONCEPTS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Generations of computer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 generation</a:t>
            </a:r>
          </a:p>
          <a:p>
            <a:pPr marL="0" indent="0">
              <a:buNone/>
            </a:pPr>
            <a:r>
              <a:rPr lang="en-US" dirty="0" smtClean="0"/>
              <a:t>     (1946-1959)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 generation </a:t>
            </a:r>
          </a:p>
          <a:p>
            <a:pPr marL="0" indent="0">
              <a:buNone/>
            </a:pPr>
            <a:r>
              <a:rPr lang="en-US" dirty="0" smtClean="0"/>
              <a:t>     (1959-1965)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90688"/>
            <a:ext cx="5183188" cy="823912"/>
          </a:xfrm>
        </p:spPr>
        <p:txBody>
          <a:bodyPr/>
          <a:lstStyle/>
          <a:p>
            <a:r>
              <a:rPr lang="en-US" dirty="0" smtClean="0"/>
              <a:t>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Features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Vacum tube technology supported machine language only very costly generated of a lot of heat huge size non-portable, consumd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Use of transistor,supported machine and assembly languages relible &amp; smaller size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03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Characteristics of computer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Speed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Accuracy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Reliability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Storage capability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Versatity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</a:t>
            </a:r>
            <a:r>
              <a:rPr lang="en-US" dirty="0" smtClean="0"/>
              <a:t>iligence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14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Business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Banking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Education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Marketing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Health care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Engineering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Military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Communication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Government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73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26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hardware computer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61309"/>
            <a:ext cx="9144000" cy="3096491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/>
              <a:t> </a:t>
            </a:r>
            <a:r>
              <a:rPr lang="en-US" sz="2800" dirty="0" smtClean="0"/>
              <a:t>Processor &amp; chipset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 smtClean="0"/>
              <a:t>Ram memory modules 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 smtClean="0"/>
              <a:t>Rom bearchip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 smtClean="0"/>
              <a:t>Hard disk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 smtClean="0"/>
              <a:t>Mouse and monitor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 smtClean="0"/>
              <a:t>Keyboard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dirty="0" smtClean="0"/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712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</a:t>
            </a:r>
            <a:endParaRPr lang="en-IN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183" y="2618508"/>
            <a:ext cx="6248400" cy="3699165"/>
          </a:xfrm>
        </p:spPr>
      </p:pic>
    </p:spTree>
    <p:extLst>
      <p:ext uri="{BB962C8B-B14F-4D97-AF65-F5344CB8AC3E}">
        <p14:creationId xmlns:p14="http://schemas.microsoft.com/office/powerpoint/2010/main" val="371616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102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Wisp</vt:lpstr>
      <vt:lpstr>Introdution to computer  </vt:lpstr>
      <vt:lpstr>CONCEPTS</vt:lpstr>
      <vt:lpstr>Characteristics of computer</vt:lpstr>
      <vt:lpstr>Application</vt:lpstr>
      <vt:lpstr>Basic hardware computer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GPT</dc:creator>
  <cp:lastModifiedBy>GPT</cp:lastModifiedBy>
  <cp:revision>7</cp:revision>
  <dcterms:created xsi:type="dcterms:W3CDTF">2011-05-28T01:43:51Z</dcterms:created>
  <dcterms:modified xsi:type="dcterms:W3CDTF">2011-05-28T02:43:16Z</dcterms:modified>
</cp:coreProperties>
</file>